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61" r:id="rId2"/>
    <p:sldId id="299" r:id="rId3"/>
    <p:sldId id="281" r:id="rId4"/>
    <p:sldId id="283" r:id="rId5"/>
    <p:sldId id="284" r:id="rId6"/>
    <p:sldId id="308" r:id="rId7"/>
    <p:sldId id="301" r:id="rId8"/>
    <p:sldId id="309" r:id="rId9"/>
    <p:sldId id="310" r:id="rId10"/>
    <p:sldId id="307" r:id="rId11"/>
    <p:sldId id="291" r:id="rId12"/>
    <p:sldId id="292" r:id="rId13"/>
    <p:sldId id="311" r:id="rId14"/>
    <p:sldId id="294" r:id="rId15"/>
    <p:sldId id="264" r:id="rId16"/>
    <p:sldId id="265" r:id="rId17"/>
    <p:sldId id="295" r:id="rId18"/>
    <p:sldId id="341" r:id="rId19"/>
    <p:sldId id="296" r:id="rId20"/>
    <p:sldId id="297" r:id="rId21"/>
    <p:sldId id="298" r:id="rId22"/>
    <p:sldId id="300" r:id="rId23"/>
    <p:sldId id="273" r:id="rId24"/>
    <p:sldId id="282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3" r:id="rId46"/>
    <p:sldId id="365" r:id="rId47"/>
    <p:sldId id="364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270" r:id="rId72"/>
    <p:sldId id="312" r:id="rId73"/>
    <p:sldId id="314" r:id="rId74"/>
    <p:sldId id="267" r:id="rId75"/>
    <p:sldId id="339" r:id="rId76"/>
    <p:sldId id="340" r:id="rId77"/>
    <p:sldId id="278" r:id="rId7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BDA5"/>
    <a:srgbClr val="644C34"/>
    <a:srgbClr val="FF9999"/>
    <a:srgbClr val="5A321A"/>
    <a:srgbClr val="644C3E"/>
    <a:srgbClr val="64603E"/>
    <a:srgbClr val="3B3838"/>
    <a:srgbClr val="422513"/>
    <a:srgbClr val="F1F1F1"/>
    <a:srgbClr val="D6D6D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97" autoAdjust="0"/>
    <p:restoredTop sz="96759" autoAdjust="0"/>
  </p:normalViewPr>
  <p:slideViewPr>
    <p:cSldViewPr>
      <p:cViewPr>
        <p:scale>
          <a:sx n="100" d="100"/>
          <a:sy n="100" d="100"/>
        </p:scale>
        <p:origin x="-1182" y="-8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noFill/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gapWidth val="219"/>
        <c:overlap val="-27"/>
        <c:axId val="166482304"/>
        <c:axId val="166483840"/>
      </c:barChart>
      <c:catAx>
        <c:axId val="166482304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66483840"/>
        <c:crosses val="autoZero"/>
        <c:auto val="1"/>
        <c:lblAlgn val="ctr"/>
        <c:lblOffset val="100"/>
      </c:catAx>
      <c:valAx>
        <c:axId val="16648384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48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/>
      <dgm:spPr/>
      <dgm:t>
        <a:bodyPr/>
        <a:lstStyle/>
        <a:p>
          <a:pPr latinLnBrk="1"/>
          <a:endParaRPr lang="ko-KR" altLang="en-US" dirty="0"/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F55CDC2-C847-4CE4-94D7-9196E46EE81B}" type="pres">
      <dgm:prSet presAssocID="{C494751A-EBA1-419E-AF68-938CE70A63B2}" presName="Name0" presStyleCnt="0">
        <dgm:presLayoutVars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205C96-3978-43B3-9BBC-6E6D215161E3}" type="pres">
      <dgm:prSet presAssocID="{7A1169A5-8C00-4443-8754-F726335BA940}" presName="picture_1" presStyleLbl="bgImgPlace1" presStyleIdx="0" presStyleCnt="1" custScaleX="196846" custLinFactNeighborX="5637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3BF10E0-4507-464C-B155-E400D663240F}" type="pres">
      <dgm:prSet presAssocID="{2DA280C1-AC3C-489F-A271-9A26D32EB7AE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1D74D9-032F-4D28-8CE5-ECB15C441DC6}" type="pres">
      <dgm:prSet presAssocID="{C494751A-EBA1-419E-AF68-938CE70A63B2}" presName="maxNode" presStyleCnt="0"/>
      <dgm:spPr/>
    </dgm:pt>
    <dgm:pt modelId="{E0D2D686-5AE7-455B-ACC3-319143B59903}" type="pres">
      <dgm:prSet presAssocID="{C494751A-EBA1-419E-AF68-938CE70A63B2}" presName="Name33" presStyleCnt="0"/>
      <dgm:spPr/>
    </dgm:pt>
  </dgm:ptLst>
  <dgm:cxnLst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62A07D9A-C627-474E-978D-6AA72A192B38}" type="presOf" srcId="{2DA280C1-AC3C-489F-A271-9A26D32EB7AE}" destId="{53BF10E0-4507-464C-B155-E400D663240F}" srcOrd="0" destOrd="0" presId="urn:microsoft.com/office/officeart/2008/layout/AccentedPicture"/>
    <dgm:cxn modelId="{074AABF8-3BAA-4DA3-80F0-55848FD46330}" type="presOf" srcId="{7A1169A5-8C00-4443-8754-F726335BA940}" destId="{24205C96-3978-43B3-9BBC-6E6D215161E3}" srcOrd="0" destOrd="0" presId="urn:microsoft.com/office/officeart/2008/layout/AccentedPicture"/>
    <dgm:cxn modelId="{55AAB225-5D74-4717-B343-347907B8CF94}" type="presOf" srcId="{C494751A-EBA1-419E-AF68-938CE70A63B2}" destId="{7F55CDC2-C847-4CE4-94D7-9196E46EE81B}" srcOrd="0" destOrd="0" presId="urn:microsoft.com/office/officeart/2008/layout/AccentedPicture"/>
    <dgm:cxn modelId="{C8E5ED5E-52C8-4A73-9A46-6CED2E609A29}" type="presParOf" srcId="{7F55CDC2-C847-4CE4-94D7-9196E46EE81B}" destId="{24205C96-3978-43B3-9BBC-6E6D215161E3}" srcOrd="0" destOrd="0" presId="urn:microsoft.com/office/officeart/2008/layout/AccentedPicture"/>
    <dgm:cxn modelId="{9C49A658-68FB-433E-AC37-C888364FEBF6}" type="presParOf" srcId="{7F55CDC2-C847-4CE4-94D7-9196E46EE81B}" destId="{53BF10E0-4507-464C-B155-E400D663240F}" srcOrd="1" destOrd="0" presId="urn:microsoft.com/office/officeart/2008/layout/AccentedPicture"/>
    <dgm:cxn modelId="{46FA5553-2079-4C75-9563-059EF2EDACE5}" type="presParOf" srcId="{7F55CDC2-C847-4CE4-94D7-9196E46EE81B}" destId="{FB1D74D9-032F-4D28-8CE5-ECB15C441DC6}" srcOrd="2" destOrd="0" presId="urn:microsoft.com/office/officeart/2008/layout/AccentedPicture"/>
    <dgm:cxn modelId="{AB1EFEA8-3102-4659-AF6B-CC3FFE96C498}" type="presParOf" srcId="{FB1D74D9-032F-4D28-8CE5-ECB15C441DC6}" destId="{E0D2D686-5AE7-455B-ACC3-319143B59903}" srcOrd="0" destOrd="0" presId="urn:microsoft.com/office/officeart/2008/layout/AccentedPicture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BBE5F-A37A-4E6C-8209-8F6087CBDE44}" type="datetimeFigureOut">
              <a:rPr lang="ko-KR" altLang="en-US" smtClean="0"/>
              <a:pPr/>
              <a:t>2019-07-19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D047D-EC90-4E34-92CD-3FF6609C4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ed5317ff6_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g5ed5317ff6_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ed5317ff6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5ed5317ff6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ed5317ff6_6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5ed5317ff6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ed5317ff6_6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g5ed5317ff6_6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ed5317ff6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5ed5317ff6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ed5317ff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g5ed5317ff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ed5317ff6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g5ed5317ff6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5ed5317ff6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g5ed5317ff6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ed5317ff6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g5ed5317ff6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ed5317ff6_9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g5ed5317ff6_9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ed5317ff6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g5ed5317ff6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ed5317ff6_9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5ed5317ff6_9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ed5317ff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5ed5317ff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ed5317ff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g5ed5317ff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ed5317ff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g5ed5317ff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5ed5317ff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5ed5317ff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5ed5317ff6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g5ed5317ff6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5ed5317ff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g5ed5317ff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5ed5317ff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g5ed5317ff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ed5317ff6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5ed5317ff6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ed5317ff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g5ed5317ff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ed5317ff6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g5ed5317ff6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ed5317ff6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g5ed5317ff6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ed5317ff6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g5ed5317ff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5ed5317ff6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g5ed5317ff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ed5317ff6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5ed5317ff6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ed5317ff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g5ed5317ff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ed5317ff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g5ed5317ff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5ed5317ff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재고관리 시작페이지!!!</a:t>
            </a:r>
            <a:endParaRPr/>
          </a:p>
        </p:txBody>
      </p:sp>
      <p:sp>
        <p:nvSpPr>
          <p:cNvPr id="1588" name="Google Shape;1588;g5ed5317ff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ed5317ff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g5ed5317ff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ed5317ff6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g5ed5317ff6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5ed5317f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5ed5317f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5ed5317ff6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5ed5317ff6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ed5317ff6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g5ed5317ff6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ed5317ff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g5ed5317ff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5ed5317ff6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g5ed5317ff6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ed5317ff6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g5ed5317ff6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5ed5317ff6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g5ed5317ff6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5ed5317ff6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g5ed5317ff6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ed5317ff6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g5ed5317ff6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ed5317ff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5ed5317ff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ed5317ff6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g5ed5317ff6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ed5317ff6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g5ed5317ff6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ed5317ff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g5ed5317ff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ed5317ff6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g5ed5317ff6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ed5317ff6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5ed5317ff6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0B5C-3D7B-4CEC-A62E-F8A165BE1FC1}" type="datetimeFigureOut">
              <a:rPr lang="ko-KR" altLang="en-US" smtClean="0"/>
              <a:pPr/>
              <a:t>2019-07-19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10" Type="http://schemas.openxmlformats.org/officeDocument/2006/relationships/image" Target="../media/image6.png"/><Relationship Id="rId4" Type="http://schemas.openxmlformats.org/officeDocument/2006/relationships/image" Target="../media/image96.jpeg"/><Relationship Id="rId9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1"/>
          <a:ext cx="9144000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/>
              </a:tblGrid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" name="그룹 24"/>
          <p:cNvGrpSpPr/>
          <p:nvPr/>
        </p:nvGrpSpPr>
        <p:grpSpPr>
          <a:xfrm>
            <a:off x="2612572" y="805543"/>
            <a:ext cx="3975227" cy="3780000"/>
            <a:chOff x="3483429" y="1074057"/>
            <a:chExt cx="5300303" cy="5040000"/>
          </a:xfrm>
          <a:effectLst>
            <a:outerShdw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/>
            <p:cNvSpPr/>
            <p:nvPr/>
          </p:nvSpPr>
          <p:spPr>
            <a:xfrm>
              <a:off x="3483429" y="1074057"/>
              <a:ext cx="5040000" cy="5040000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414118" y="2046871"/>
              <a:ext cx="3485159" cy="3485159"/>
            </a:xfrm>
            <a:prstGeom prst="ellips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 rot="6300000">
              <a:off x="7889733" y="3500452"/>
              <a:ext cx="523709" cy="12642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6300000">
              <a:off x="7412716" y="3873529"/>
              <a:ext cx="523710" cy="265292"/>
            </a:xfrm>
            <a:custGeom>
              <a:avLst/>
              <a:gdLst>
                <a:gd name="connsiteX0" fmla="*/ 0 w 523710"/>
                <a:gd name="connsiteY0" fmla="*/ 265292 h 265292"/>
                <a:gd name="connsiteX1" fmla="*/ 0 w 523710"/>
                <a:gd name="connsiteY1" fmla="*/ 33290 h 265292"/>
                <a:gd name="connsiteX2" fmla="*/ 63216 w 523710"/>
                <a:gd name="connsiteY2" fmla="*/ 19727 h 265292"/>
                <a:gd name="connsiteX3" fmla="*/ 518085 w 523710"/>
                <a:gd name="connsiteY3" fmla="*/ 14566 h 265292"/>
                <a:gd name="connsiteX4" fmla="*/ 523710 w 523710"/>
                <a:gd name="connsiteY4" fmla="*/ 15631 h 265292"/>
                <a:gd name="connsiteX5" fmla="*/ 523709 w 523710"/>
                <a:gd name="connsiteY5" fmla="*/ 265292 h 265292"/>
                <a:gd name="connsiteX6" fmla="*/ 0 w 523710"/>
                <a:gd name="connsiteY6" fmla="*/ 265292 h 26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710" h="265292">
                  <a:moveTo>
                    <a:pt x="0" y="265292"/>
                  </a:moveTo>
                  <a:lnTo>
                    <a:pt x="0" y="33290"/>
                  </a:lnTo>
                  <a:lnTo>
                    <a:pt x="63216" y="19727"/>
                  </a:lnTo>
                  <a:cubicBezTo>
                    <a:pt x="216872" y="-5163"/>
                    <a:pt x="369913" y="-6065"/>
                    <a:pt x="518085" y="14566"/>
                  </a:cubicBezTo>
                  <a:lnTo>
                    <a:pt x="523710" y="15631"/>
                  </a:lnTo>
                  <a:lnTo>
                    <a:pt x="523709" y="265292"/>
                  </a:lnTo>
                  <a:lnTo>
                    <a:pt x="0" y="265292"/>
                  </a:lnTo>
                  <a:close/>
                </a:path>
              </a:pathLst>
            </a:custGeom>
            <a:solidFill>
              <a:schemeClr val="tx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260850" y="1851478"/>
              <a:ext cx="3485159" cy="3485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522494" y="2113122"/>
              <a:ext cx="2961871" cy="2961871"/>
            </a:xfrm>
            <a:prstGeom prst="ellipse">
              <a:avLst/>
            </a:prstGeom>
            <a:solidFill>
              <a:srgbClr val="8A5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729006" y="2376447"/>
              <a:ext cx="2539142" cy="2509221"/>
            </a:xfrm>
            <a:custGeom>
              <a:avLst/>
              <a:gdLst>
                <a:gd name="connsiteX0" fmla="*/ 1103114 w 2539142"/>
                <a:gd name="connsiteY0" fmla="*/ 62970 h 2509221"/>
                <a:gd name="connsiteX1" fmla="*/ 420942 w 2539142"/>
                <a:gd name="connsiteY1" fmla="*/ 324227 h 2509221"/>
                <a:gd name="connsiteX2" fmla="*/ 217742 w 2539142"/>
                <a:gd name="connsiteY2" fmla="*/ 788684 h 2509221"/>
                <a:gd name="connsiteX3" fmla="*/ 28 w 2539142"/>
                <a:gd name="connsiteY3" fmla="*/ 1311199 h 2509221"/>
                <a:gd name="connsiteX4" fmla="*/ 232257 w 2539142"/>
                <a:gd name="connsiteY4" fmla="*/ 1891770 h 2509221"/>
                <a:gd name="connsiteX5" fmla="*/ 609628 w 2539142"/>
                <a:gd name="connsiteY5" fmla="*/ 2182056 h 2509221"/>
                <a:gd name="connsiteX6" fmla="*/ 870885 w 2539142"/>
                <a:gd name="connsiteY6" fmla="*/ 2457827 h 2509221"/>
                <a:gd name="connsiteX7" fmla="*/ 1640142 w 2539142"/>
                <a:gd name="connsiteY7" fmla="*/ 2428799 h 2509221"/>
                <a:gd name="connsiteX8" fmla="*/ 2496485 w 2539142"/>
                <a:gd name="connsiteY8" fmla="*/ 1659541 h 2509221"/>
                <a:gd name="connsiteX9" fmla="*/ 2394885 w 2539142"/>
                <a:gd name="connsiteY9" fmla="*/ 774170 h 2509221"/>
                <a:gd name="connsiteX10" fmla="*/ 2264257 w 2539142"/>
                <a:gd name="connsiteY10" fmla="*/ 324227 h 2509221"/>
                <a:gd name="connsiteX11" fmla="*/ 1393400 w 2539142"/>
                <a:gd name="connsiteY11" fmla="*/ 19427 h 2509221"/>
                <a:gd name="connsiteX12" fmla="*/ 1103114 w 2539142"/>
                <a:gd name="connsiteY12" fmla="*/ 62970 h 250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9142" h="2509221">
                  <a:moveTo>
                    <a:pt x="1103114" y="62970"/>
                  </a:moveTo>
                  <a:cubicBezTo>
                    <a:pt x="941038" y="113770"/>
                    <a:pt x="568504" y="203275"/>
                    <a:pt x="420942" y="324227"/>
                  </a:cubicBezTo>
                  <a:cubicBezTo>
                    <a:pt x="273380" y="445179"/>
                    <a:pt x="287894" y="624189"/>
                    <a:pt x="217742" y="788684"/>
                  </a:cubicBezTo>
                  <a:cubicBezTo>
                    <a:pt x="147590" y="953179"/>
                    <a:pt x="-2391" y="1127351"/>
                    <a:pt x="28" y="1311199"/>
                  </a:cubicBezTo>
                  <a:cubicBezTo>
                    <a:pt x="2447" y="1495047"/>
                    <a:pt x="130657" y="1746627"/>
                    <a:pt x="232257" y="1891770"/>
                  </a:cubicBezTo>
                  <a:cubicBezTo>
                    <a:pt x="333857" y="2036913"/>
                    <a:pt x="503190" y="2087713"/>
                    <a:pt x="609628" y="2182056"/>
                  </a:cubicBezTo>
                  <a:cubicBezTo>
                    <a:pt x="716066" y="2276399"/>
                    <a:pt x="699133" y="2416703"/>
                    <a:pt x="870885" y="2457827"/>
                  </a:cubicBezTo>
                  <a:cubicBezTo>
                    <a:pt x="1042637" y="2498951"/>
                    <a:pt x="1369209" y="2561847"/>
                    <a:pt x="1640142" y="2428799"/>
                  </a:cubicBezTo>
                  <a:cubicBezTo>
                    <a:pt x="1911075" y="2295751"/>
                    <a:pt x="2370695" y="1935313"/>
                    <a:pt x="2496485" y="1659541"/>
                  </a:cubicBezTo>
                  <a:cubicBezTo>
                    <a:pt x="2622276" y="1383770"/>
                    <a:pt x="2433590" y="996722"/>
                    <a:pt x="2394885" y="774170"/>
                  </a:cubicBezTo>
                  <a:cubicBezTo>
                    <a:pt x="2356180" y="551618"/>
                    <a:pt x="2431171" y="450018"/>
                    <a:pt x="2264257" y="324227"/>
                  </a:cubicBezTo>
                  <a:cubicBezTo>
                    <a:pt x="2097343" y="198437"/>
                    <a:pt x="1584505" y="62970"/>
                    <a:pt x="1393400" y="19427"/>
                  </a:cubicBezTo>
                  <a:cubicBezTo>
                    <a:pt x="1202295" y="-24116"/>
                    <a:pt x="1265190" y="12170"/>
                    <a:pt x="1103114" y="62970"/>
                  </a:cubicBezTo>
                  <a:close/>
                </a:path>
              </a:pathLst>
            </a:custGeom>
            <a:solidFill>
              <a:srgbClr val="A57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하트 19"/>
            <p:cNvSpPr/>
            <p:nvPr/>
          </p:nvSpPr>
          <p:spPr>
            <a:xfrm>
              <a:off x="5534025" y="2724150"/>
              <a:ext cx="991903" cy="991903"/>
            </a:xfrm>
            <a:prstGeom prst="heart">
              <a:avLst/>
            </a:prstGeom>
            <a:solidFill>
              <a:schemeClr val="bg1"/>
            </a:solidFill>
            <a:ln w="7620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5303067" y="3356986"/>
              <a:ext cx="1564311" cy="985022"/>
            </a:xfrm>
            <a:custGeom>
              <a:avLst/>
              <a:gdLst>
                <a:gd name="connsiteX0" fmla="*/ 623802 w 1456020"/>
                <a:gd name="connsiteY0" fmla="*/ 422531 h 956440"/>
                <a:gd name="connsiteX1" fmla="*/ 233277 w 1456020"/>
                <a:gd name="connsiteY1" fmla="*/ 79631 h 956440"/>
                <a:gd name="connsiteX2" fmla="*/ 14202 w 1456020"/>
                <a:gd name="connsiteY2" fmla="*/ 279656 h 956440"/>
                <a:gd name="connsiteX3" fmla="*/ 633327 w 1456020"/>
                <a:gd name="connsiteY3" fmla="*/ 870206 h 956440"/>
                <a:gd name="connsiteX4" fmla="*/ 757152 w 1456020"/>
                <a:gd name="connsiteY4" fmla="*/ 946406 h 956440"/>
                <a:gd name="connsiteX5" fmla="*/ 852402 w 1456020"/>
                <a:gd name="connsiteY5" fmla="*/ 870206 h 956440"/>
                <a:gd name="connsiteX6" fmla="*/ 1433427 w 1456020"/>
                <a:gd name="connsiteY6" fmla="*/ 184406 h 956440"/>
                <a:gd name="connsiteX7" fmla="*/ 1290552 w 1456020"/>
                <a:gd name="connsiteY7" fmla="*/ 12956 h 956440"/>
                <a:gd name="connsiteX8" fmla="*/ 852402 w 1456020"/>
                <a:gd name="connsiteY8" fmla="*/ 451106 h 956440"/>
                <a:gd name="connsiteX9" fmla="*/ 738102 w 1456020"/>
                <a:gd name="connsiteY9" fmla="*/ 479681 h 956440"/>
                <a:gd name="connsiteX10" fmla="*/ 623802 w 1456020"/>
                <a:gd name="connsiteY10" fmla="*/ 422531 h 956440"/>
                <a:gd name="connsiteX0" fmla="*/ 618712 w 1450930"/>
                <a:gd name="connsiteY0" fmla="*/ 422531 h 956604"/>
                <a:gd name="connsiteX1" fmla="*/ 228187 w 1450930"/>
                <a:gd name="connsiteY1" fmla="*/ 79631 h 956604"/>
                <a:gd name="connsiteX2" fmla="*/ 9112 w 1450930"/>
                <a:gd name="connsiteY2" fmla="*/ 279656 h 956604"/>
                <a:gd name="connsiteX3" fmla="*/ 528225 w 1450930"/>
                <a:gd name="connsiteY3" fmla="*/ 867825 h 956604"/>
                <a:gd name="connsiteX4" fmla="*/ 752062 w 1450930"/>
                <a:gd name="connsiteY4" fmla="*/ 946406 h 956604"/>
                <a:gd name="connsiteX5" fmla="*/ 847312 w 1450930"/>
                <a:gd name="connsiteY5" fmla="*/ 870206 h 956604"/>
                <a:gd name="connsiteX6" fmla="*/ 1428337 w 1450930"/>
                <a:gd name="connsiteY6" fmla="*/ 184406 h 956604"/>
                <a:gd name="connsiteX7" fmla="*/ 1285462 w 1450930"/>
                <a:gd name="connsiteY7" fmla="*/ 12956 h 956604"/>
                <a:gd name="connsiteX8" fmla="*/ 847312 w 1450930"/>
                <a:gd name="connsiteY8" fmla="*/ 451106 h 956604"/>
                <a:gd name="connsiteX9" fmla="*/ 733012 w 1450930"/>
                <a:gd name="connsiteY9" fmla="*/ 479681 h 956604"/>
                <a:gd name="connsiteX10" fmla="*/ 618712 w 1450930"/>
                <a:gd name="connsiteY10" fmla="*/ 422531 h 956604"/>
                <a:gd name="connsiteX0" fmla="*/ 618712 w 1450930"/>
                <a:gd name="connsiteY0" fmla="*/ 422531 h 987747"/>
                <a:gd name="connsiteX1" fmla="*/ 228187 w 1450930"/>
                <a:gd name="connsiteY1" fmla="*/ 79631 h 987747"/>
                <a:gd name="connsiteX2" fmla="*/ 9112 w 1450930"/>
                <a:gd name="connsiteY2" fmla="*/ 279656 h 987747"/>
                <a:gd name="connsiteX3" fmla="*/ 528225 w 1450930"/>
                <a:gd name="connsiteY3" fmla="*/ 867825 h 987747"/>
                <a:gd name="connsiteX4" fmla="*/ 735393 w 1450930"/>
                <a:gd name="connsiteY4" fmla="*/ 986888 h 987747"/>
                <a:gd name="connsiteX5" fmla="*/ 847312 w 1450930"/>
                <a:gd name="connsiteY5" fmla="*/ 870206 h 987747"/>
                <a:gd name="connsiteX6" fmla="*/ 1428337 w 1450930"/>
                <a:gd name="connsiteY6" fmla="*/ 184406 h 987747"/>
                <a:gd name="connsiteX7" fmla="*/ 1285462 w 1450930"/>
                <a:gd name="connsiteY7" fmla="*/ 12956 h 987747"/>
                <a:gd name="connsiteX8" fmla="*/ 847312 w 1450930"/>
                <a:gd name="connsiteY8" fmla="*/ 451106 h 987747"/>
                <a:gd name="connsiteX9" fmla="*/ 733012 w 1450930"/>
                <a:gd name="connsiteY9" fmla="*/ 479681 h 987747"/>
                <a:gd name="connsiteX10" fmla="*/ 618712 w 1450930"/>
                <a:gd name="connsiteY10" fmla="*/ 422531 h 987747"/>
                <a:gd name="connsiteX0" fmla="*/ 618712 w 1442020"/>
                <a:gd name="connsiteY0" fmla="*/ 422277 h 987061"/>
                <a:gd name="connsiteX1" fmla="*/ 228187 w 1442020"/>
                <a:gd name="connsiteY1" fmla="*/ 79377 h 987061"/>
                <a:gd name="connsiteX2" fmla="*/ 9112 w 1442020"/>
                <a:gd name="connsiteY2" fmla="*/ 279402 h 987061"/>
                <a:gd name="connsiteX3" fmla="*/ 528225 w 1442020"/>
                <a:gd name="connsiteY3" fmla="*/ 867571 h 987061"/>
                <a:gd name="connsiteX4" fmla="*/ 735393 w 1442020"/>
                <a:gd name="connsiteY4" fmla="*/ 986634 h 987061"/>
                <a:gd name="connsiteX5" fmla="*/ 985425 w 1442020"/>
                <a:gd name="connsiteY5" fmla="*/ 853283 h 987061"/>
                <a:gd name="connsiteX6" fmla="*/ 1428337 w 1442020"/>
                <a:gd name="connsiteY6" fmla="*/ 184152 h 987061"/>
                <a:gd name="connsiteX7" fmla="*/ 1285462 w 1442020"/>
                <a:gd name="connsiteY7" fmla="*/ 12702 h 987061"/>
                <a:gd name="connsiteX8" fmla="*/ 847312 w 1442020"/>
                <a:gd name="connsiteY8" fmla="*/ 450852 h 987061"/>
                <a:gd name="connsiteX9" fmla="*/ 733012 w 1442020"/>
                <a:gd name="connsiteY9" fmla="*/ 479427 h 987061"/>
                <a:gd name="connsiteX10" fmla="*/ 618712 w 1442020"/>
                <a:gd name="connsiteY10" fmla="*/ 422277 h 987061"/>
                <a:gd name="connsiteX0" fmla="*/ 618712 w 1571653"/>
                <a:gd name="connsiteY0" fmla="*/ 414636 h 979420"/>
                <a:gd name="connsiteX1" fmla="*/ 228187 w 1571653"/>
                <a:gd name="connsiteY1" fmla="*/ 71736 h 979420"/>
                <a:gd name="connsiteX2" fmla="*/ 9112 w 1571653"/>
                <a:gd name="connsiteY2" fmla="*/ 271761 h 979420"/>
                <a:gd name="connsiteX3" fmla="*/ 528225 w 1571653"/>
                <a:gd name="connsiteY3" fmla="*/ 859930 h 979420"/>
                <a:gd name="connsiteX4" fmla="*/ 735393 w 1571653"/>
                <a:gd name="connsiteY4" fmla="*/ 978993 h 979420"/>
                <a:gd name="connsiteX5" fmla="*/ 985425 w 1571653"/>
                <a:gd name="connsiteY5" fmla="*/ 845642 h 979420"/>
                <a:gd name="connsiteX6" fmla="*/ 1564068 w 1571653"/>
                <a:gd name="connsiteY6" fmla="*/ 245568 h 979420"/>
                <a:gd name="connsiteX7" fmla="*/ 1285462 w 1571653"/>
                <a:gd name="connsiteY7" fmla="*/ 5061 h 979420"/>
                <a:gd name="connsiteX8" fmla="*/ 847312 w 1571653"/>
                <a:gd name="connsiteY8" fmla="*/ 443211 h 979420"/>
                <a:gd name="connsiteX9" fmla="*/ 733012 w 1571653"/>
                <a:gd name="connsiteY9" fmla="*/ 471786 h 979420"/>
                <a:gd name="connsiteX10" fmla="*/ 618712 w 1571653"/>
                <a:gd name="connsiteY10" fmla="*/ 414636 h 979420"/>
                <a:gd name="connsiteX0" fmla="*/ 618712 w 1571653"/>
                <a:gd name="connsiteY0" fmla="*/ 414636 h 979420"/>
                <a:gd name="connsiteX1" fmla="*/ 228187 w 1571653"/>
                <a:gd name="connsiteY1" fmla="*/ 71736 h 979420"/>
                <a:gd name="connsiteX2" fmla="*/ 9112 w 1571653"/>
                <a:gd name="connsiteY2" fmla="*/ 271761 h 979420"/>
                <a:gd name="connsiteX3" fmla="*/ 528225 w 1571653"/>
                <a:gd name="connsiteY3" fmla="*/ 859930 h 979420"/>
                <a:gd name="connsiteX4" fmla="*/ 735393 w 1571653"/>
                <a:gd name="connsiteY4" fmla="*/ 978993 h 979420"/>
                <a:gd name="connsiteX5" fmla="*/ 985425 w 1571653"/>
                <a:gd name="connsiteY5" fmla="*/ 845642 h 979420"/>
                <a:gd name="connsiteX6" fmla="*/ 1564068 w 1571653"/>
                <a:gd name="connsiteY6" fmla="*/ 245568 h 979420"/>
                <a:gd name="connsiteX7" fmla="*/ 1285462 w 1571653"/>
                <a:gd name="connsiteY7" fmla="*/ 5061 h 979420"/>
                <a:gd name="connsiteX8" fmla="*/ 847312 w 1571653"/>
                <a:gd name="connsiteY8" fmla="*/ 443211 h 979420"/>
                <a:gd name="connsiteX9" fmla="*/ 733012 w 1571653"/>
                <a:gd name="connsiteY9" fmla="*/ 471786 h 979420"/>
                <a:gd name="connsiteX10" fmla="*/ 618712 w 1571653"/>
                <a:gd name="connsiteY10" fmla="*/ 414636 h 979420"/>
                <a:gd name="connsiteX0" fmla="*/ 618712 w 1571065"/>
                <a:gd name="connsiteY0" fmla="*/ 414916 h 980711"/>
                <a:gd name="connsiteX1" fmla="*/ 228187 w 1571065"/>
                <a:gd name="connsiteY1" fmla="*/ 72016 h 980711"/>
                <a:gd name="connsiteX2" fmla="*/ 9112 w 1571065"/>
                <a:gd name="connsiteY2" fmla="*/ 272041 h 980711"/>
                <a:gd name="connsiteX3" fmla="*/ 528225 w 1571065"/>
                <a:gd name="connsiteY3" fmla="*/ 860210 h 980711"/>
                <a:gd name="connsiteX4" fmla="*/ 735393 w 1571065"/>
                <a:gd name="connsiteY4" fmla="*/ 979273 h 980711"/>
                <a:gd name="connsiteX5" fmla="*/ 999713 w 1571065"/>
                <a:gd name="connsiteY5" fmla="*/ 900691 h 980711"/>
                <a:gd name="connsiteX6" fmla="*/ 1564068 w 1571065"/>
                <a:gd name="connsiteY6" fmla="*/ 245848 h 980711"/>
                <a:gd name="connsiteX7" fmla="*/ 1285462 w 1571065"/>
                <a:gd name="connsiteY7" fmla="*/ 5341 h 980711"/>
                <a:gd name="connsiteX8" fmla="*/ 847312 w 1571065"/>
                <a:gd name="connsiteY8" fmla="*/ 443491 h 980711"/>
                <a:gd name="connsiteX9" fmla="*/ 733012 w 1571065"/>
                <a:gd name="connsiteY9" fmla="*/ 472066 h 980711"/>
                <a:gd name="connsiteX10" fmla="*/ 618712 w 1571065"/>
                <a:gd name="connsiteY10" fmla="*/ 414916 h 980711"/>
                <a:gd name="connsiteX0" fmla="*/ 618712 w 1571065"/>
                <a:gd name="connsiteY0" fmla="*/ 414916 h 982047"/>
                <a:gd name="connsiteX1" fmla="*/ 228187 w 1571065"/>
                <a:gd name="connsiteY1" fmla="*/ 72016 h 982047"/>
                <a:gd name="connsiteX2" fmla="*/ 9112 w 1571065"/>
                <a:gd name="connsiteY2" fmla="*/ 272041 h 982047"/>
                <a:gd name="connsiteX3" fmla="*/ 528225 w 1571065"/>
                <a:gd name="connsiteY3" fmla="*/ 860210 h 982047"/>
                <a:gd name="connsiteX4" fmla="*/ 735393 w 1571065"/>
                <a:gd name="connsiteY4" fmla="*/ 979273 h 982047"/>
                <a:gd name="connsiteX5" fmla="*/ 999713 w 1571065"/>
                <a:gd name="connsiteY5" fmla="*/ 900691 h 982047"/>
                <a:gd name="connsiteX6" fmla="*/ 1564068 w 1571065"/>
                <a:gd name="connsiteY6" fmla="*/ 245848 h 982047"/>
                <a:gd name="connsiteX7" fmla="*/ 1285462 w 1571065"/>
                <a:gd name="connsiteY7" fmla="*/ 5341 h 982047"/>
                <a:gd name="connsiteX8" fmla="*/ 847312 w 1571065"/>
                <a:gd name="connsiteY8" fmla="*/ 443491 h 982047"/>
                <a:gd name="connsiteX9" fmla="*/ 733012 w 1571065"/>
                <a:gd name="connsiteY9" fmla="*/ 472066 h 982047"/>
                <a:gd name="connsiteX10" fmla="*/ 618712 w 1571065"/>
                <a:gd name="connsiteY10" fmla="*/ 414916 h 982047"/>
                <a:gd name="connsiteX0" fmla="*/ 611958 w 1564311"/>
                <a:gd name="connsiteY0" fmla="*/ 414916 h 985022"/>
                <a:gd name="connsiteX1" fmla="*/ 221433 w 1564311"/>
                <a:gd name="connsiteY1" fmla="*/ 72016 h 985022"/>
                <a:gd name="connsiteX2" fmla="*/ 2358 w 1564311"/>
                <a:gd name="connsiteY2" fmla="*/ 272041 h 985022"/>
                <a:gd name="connsiteX3" fmla="*/ 354783 w 1564311"/>
                <a:gd name="connsiteY3" fmla="*/ 817348 h 985022"/>
                <a:gd name="connsiteX4" fmla="*/ 728639 w 1564311"/>
                <a:gd name="connsiteY4" fmla="*/ 979273 h 985022"/>
                <a:gd name="connsiteX5" fmla="*/ 992959 w 1564311"/>
                <a:gd name="connsiteY5" fmla="*/ 900691 h 985022"/>
                <a:gd name="connsiteX6" fmla="*/ 1557314 w 1564311"/>
                <a:gd name="connsiteY6" fmla="*/ 245848 h 985022"/>
                <a:gd name="connsiteX7" fmla="*/ 1278708 w 1564311"/>
                <a:gd name="connsiteY7" fmla="*/ 5341 h 985022"/>
                <a:gd name="connsiteX8" fmla="*/ 840558 w 1564311"/>
                <a:gd name="connsiteY8" fmla="*/ 443491 h 985022"/>
                <a:gd name="connsiteX9" fmla="*/ 726258 w 1564311"/>
                <a:gd name="connsiteY9" fmla="*/ 472066 h 985022"/>
                <a:gd name="connsiteX10" fmla="*/ 611958 w 1564311"/>
                <a:gd name="connsiteY10" fmla="*/ 414916 h 98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4311" h="985022">
                  <a:moveTo>
                    <a:pt x="611958" y="414916"/>
                  </a:moveTo>
                  <a:cubicBezTo>
                    <a:pt x="527820" y="348241"/>
                    <a:pt x="323033" y="95828"/>
                    <a:pt x="221433" y="72016"/>
                  </a:cubicBezTo>
                  <a:cubicBezTo>
                    <a:pt x="119833" y="48204"/>
                    <a:pt x="-19867" y="147819"/>
                    <a:pt x="2358" y="272041"/>
                  </a:cubicBezTo>
                  <a:cubicBezTo>
                    <a:pt x="24583" y="396263"/>
                    <a:pt x="233736" y="699476"/>
                    <a:pt x="354783" y="817348"/>
                  </a:cubicBezTo>
                  <a:cubicBezTo>
                    <a:pt x="475830" y="935220"/>
                    <a:pt x="622276" y="965383"/>
                    <a:pt x="728639" y="979273"/>
                  </a:cubicBezTo>
                  <a:cubicBezTo>
                    <a:pt x="835002" y="993164"/>
                    <a:pt x="826272" y="987210"/>
                    <a:pt x="992959" y="900691"/>
                  </a:cubicBezTo>
                  <a:cubicBezTo>
                    <a:pt x="1159646" y="814172"/>
                    <a:pt x="1509689" y="395073"/>
                    <a:pt x="1557314" y="245848"/>
                  </a:cubicBezTo>
                  <a:cubicBezTo>
                    <a:pt x="1604939" y="96623"/>
                    <a:pt x="1398167" y="-27599"/>
                    <a:pt x="1278708" y="5341"/>
                  </a:cubicBezTo>
                  <a:cubicBezTo>
                    <a:pt x="1159249" y="38281"/>
                    <a:pt x="932633" y="365704"/>
                    <a:pt x="840558" y="443491"/>
                  </a:cubicBezTo>
                  <a:cubicBezTo>
                    <a:pt x="748483" y="521278"/>
                    <a:pt x="764358" y="478416"/>
                    <a:pt x="726258" y="472066"/>
                  </a:cubicBezTo>
                  <a:cubicBezTo>
                    <a:pt x="688158" y="465716"/>
                    <a:pt x="696096" y="481591"/>
                    <a:pt x="611958" y="414916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729006" y="3405929"/>
              <a:ext cx="2571754" cy="1540806"/>
            </a:xfrm>
            <a:custGeom>
              <a:avLst/>
              <a:gdLst>
                <a:gd name="connsiteX0" fmla="*/ 888023 w 2571754"/>
                <a:gd name="connsiteY0" fmla="*/ 904814 h 1540806"/>
                <a:gd name="connsiteX1" fmla="*/ 365508 w 2571754"/>
                <a:gd name="connsiteY1" fmla="*/ 382300 h 1540806"/>
                <a:gd name="connsiteX2" fmla="*/ 220365 w 2571754"/>
                <a:gd name="connsiteY2" fmla="*/ 440357 h 1540806"/>
                <a:gd name="connsiteX3" fmla="*/ 205851 w 2571754"/>
                <a:gd name="connsiteY3" fmla="*/ 33957 h 1540806"/>
                <a:gd name="connsiteX4" fmla="*/ 2651 w 2571754"/>
                <a:gd name="connsiteY4" fmla="*/ 92014 h 1540806"/>
                <a:gd name="connsiteX5" fmla="*/ 104251 w 2571754"/>
                <a:gd name="connsiteY5" fmla="*/ 643557 h 1540806"/>
                <a:gd name="connsiteX6" fmla="*/ 307451 w 2571754"/>
                <a:gd name="connsiteY6" fmla="*/ 701614 h 1540806"/>
                <a:gd name="connsiteX7" fmla="*/ 1033165 w 2571754"/>
                <a:gd name="connsiteY7" fmla="*/ 1253157 h 1540806"/>
                <a:gd name="connsiteX8" fmla="*/ 1381508 w 2571754"/>
                <a:gd name="connsiteY8" fmla="*/ 1528928 h 1540806"/>
                <a:gd name="connsiteX9" fmla="*/ 2252365 w 2571754"/>
                <a:gd name="connsiteY9" fmla="*/ 875785 h 1540806"/>
                <a:gd name="connsiteX10" fmla="*/ 2571680 w 2571754"/>
                <a:gd name="connsiteY10" fmla="*/ 280700 h 1540806"/>
                <a:gd name="connsiteX11" fmla="*/ 2281394 w 2571754"/>
                <a:gd name="connsiteY11" fmla="*/ 309728 h 1540806"/>
                <a:gd name="connsiteX12" fmla="*/ 2194308 w 2571754"/>
                <a:gd name="connsiteY12" fmla="*/ 687100 h 1540806"/>
                <a:gd name="connsiteX13" fmla="*/ 2136251 w 2571754"/>
                <a:gd name="connsiteY13" fmla="*/ 454871 h 1540806"/>
                <a:gd name="connsiteX14" fmla="*/ 2020137 w 2571754"/>
                <a:gd name="connsiteY14" fmla="*/ 788700 h 1540806"/>
                <a:gd name="connsiteX15" fmla="*/ 1802423 w 2571754"/>
                <a:gd name="connsiteY15" fmla="*/ 817728 h 1540806"/>
                <a:gd name="connsiteX16" fmla="*/ 1541165 w 2571754"/>
                <a:gd name="connsiteY16" fmla="*/ 1137042 h 1540806"/>
                <a:gd name="connsiteX17" fmla="*/ 1265394 w 2571754"/>
                <a:gd name="connsiteY17" fmla="*/ 1137042 h 1540806"/>
                <a:gd name="connsiteX18" fmla="*/ 1091223 w 2571754"/>
                <a:gd name="connsiteY18" fmla="*/ 991900 h 1540806"/>
                <a:gd name="connsiteX19" fmla="*/ 888023 w 2571754"/>
                <a:gd name="connsiteY19" fmla="*/ 904814 h 154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1754" h="1540806">
                  <a:moveTo>
                    <a:pt x="888023" y="904814"/>
                  </a:moveTo>
                  <a:cubicBezTo>
                    <a:pt x="767071" y="803214"/>
                    <a:pt x="476784" y="459709"/>
                    <a:pt x="365508" y="382300"/>
                  </a:cubicBezTo>
                  <a:cubicBezTo>
                    <a:pt x="254232" y="304890"/>
                    <a:pt x="246975" y="498414"/>
                    <a:pt x="220365" y="440357"/>
                  </a:cubicBezTo>
                  <a:cubicBezTo>
                    <a:pt x="193755" y="382300"/>
                    <a:pt x="242137" y="92014"/>
                    <a:pt x="205851" y="33957"/>
                  </a:cubicBezTo>
                  <a:cubicBezTo>
                    <a:pt x="169565" y="-24100"/>
                    <a:pt x="19584" y="-9586"/>
                    <a:pt x="2651" y="92014"/>
                  </a:cubicBezTo>
                  <a:cubicBezTo>
                    <a:pt x="-14282" y="193614"/>
                    <a:pt x="53451" y="541957"/>
                    <a:pt x="104251" y="643557"/>
                  </a:cubicBezTo>
                  <a:cubicBezTo>
                    <a:pt x="155051" y="745157"/>
                    <a:pt x="152632" y="600014"/>
                    <a:pt x="307451" y="701614"/>
                  </a:cubicBezTo>
                  <a:cubicBezTo>
                    <a:pt x="462270" y="803214"/>
                    <a:pt x="854156" y="1115271"/>
                    <a:pt x="1033165" y="1253157"/>
                  </a:cubicBezTo>
                  <a:cubicBezTo>
                    <a:pt x="1212174" y="1391043"/>
                    <a:pt x="1178308" y="1591823"/>
                    <a:pt x="1381508" y="1528928"/>
                  </a:cubicBezTo>
                  <a:cubicBezTo>
                    <a:pt x="1584708" y="1466033"/>
                    <a:pt x="2054003" y="1083823"/>
                    <a:pt x="2252365" y="875785"/>
                  </a:cubicBezTo>
                  <a:cubicBezTo>
                    <a:pt x="2450727" y="667747"/>
                    <a:pt x="2566842" y="375043"/>
                    <a:pt x="2571680" y="280700"/>
                  </a:cubicBezTo>
                  <a:cubicBezTo>
                    <a:pt x="2576518" y="186357"/>
                    <a:pt x="2344289" y="241995"/>
                    <a:pt x="2281394" y="309728"/>
                  </a:cubicBezTo>
                  <a:cubicBezTo>
                    <a:pt x="2218499" y="377461"/>
                    <a:pt x="2218498" y="662910"/>
                    <a:pt x="2194308" y="687100"/>
                  </a:cubicBezTo>
                  <a:cubicBezTo>
                    <a:pt x="2170118" y="711290"/>
                    <a:pt x="2165279" y="437938"/>
                    <a:pt x="2136251" y="454871"/>
                  </a:cubicBezTo>
                  <a:cubicBezTo>
                    <a:pt x="2107223" y="471804"/>
                    <a:pt x="2075775" y="728224"/>
                    <a:pt x="2020137" y="788700"/>
                  </a:cubicBezTo>
                  <a:cubicBezTo>
                    <a:pt x="1964499" y="849176"/>
                    <a:pt x="1882252" y="759671"/>
                    <a:pt x="1802423" y="817728"/>
                  </a:cubicBezTo>
                  <a:cubicBezTo>
                    <a:pt x="1722594" y="875785"/>
                    <a:pt x="1630670" y="1083823"/>
                    <a:pt x="1541165" y="1137042"/>
                  </a:cubicBezTo>
                  <a:cubicBezTo>
                    <a:pt x="1451660" y="1190261"/>
                    <a:pt x="1340384" y="1161232"/>
                    <a:pt x="1265394" y="1137042"/>
                  </a:cubicBezTo>
                  <a:cubicBezTo>
                    <a:pt x="1190404" y="1112852"/>
                    <a:pt x="1151699" y="1030605"/>
                    <a:pt x="1091223" y="991900"/>
                  </a:cubicBezTo>
                  <a:cubicBezTo>
                    <a:pt x="1030747" y="953195"/>
                    <a:pt x="1008975" y="1006414"/>
                    <a:pt x="888023" y="904814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04"/>
          <p:cNvGrpSpPr/>
          <p:nvPr/>
        </p:nvGrpSpPr>
        <p:grpSpPr>
          <a:xfrm>
            <a:off x="1734036" y="1251369"/>
            <a:ext cx="5829300" cy="3032041"/>
            <a:chOff x="2312048" y="1668492"/>
            <a:chExt cx="7772400" cy="4042721"/>
          </a:xfrm>
        </p:grpSpPr>
        <p:grpSp>
          <p:nvGrpSpPr>
            <p:cNvPr id="4" name="그룹 102"/>
            <p:cNvGrpSpPr/>
            <p:nvPr/>
          </p:nvGrpSpPr>
          <p:grpSpPr>
            <a:xfrm>
              <a:off x="2312048" y="1668492"/>
              <a:ext cx="7772400" cy="4042721"/>
              <a:chOff x="-3699131" y="-5149743"/>
              <a:chExt cx="7772400" cy="4042721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-2769310" y="-5149743"/>
                <a:ext cx="813790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-2515684" y="-1330816"/>
                <a:ext cx="560164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-1883859" y="-1335235"/>
                <a:ext cx="560164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-3699131" y="-5101692"/>
                <a:ext cx="7772400" cy="3920760"/>
              </a:xfrm>
              <a:prstGeom prst="roundRect">
                <a:avLst>
                  <a:gd name="adj" fmla="val 9902"/>
                </a:avLst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-3439454" y="-3784842"/>
                <a:ext cx="91611" cy="111706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" name="그룹 30"/>
              <p:cNvGrpSpPr/>
              <p:nvPr/>
            </p:nvGrpSpPr>
            <p:grpSpPr>
              <a:xfrm>
                <a:off x="3082438" y="-3496043"/>
                <a:ext cx="726667" cy="726667"/>
                <a:chOff x="9226237" y="3361322"/>
                <a:chExt cx="726667" cy="726667"/>
              </a:xfrm>
            </p:grpSpPr>
            <p:sp>
              <p:nvSpPr>
                <p:cNvPr id="29" name="타원 28"/>
                <p:cNvSpPr/>
                <p:nvPr/>
              </p:nvSpPr>
              <p:spPr>
                <a:xfrm>
                  <a:off x="9226237" y="3361322"/>
                  <a:ext cx="726667" cy="726667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9293917" y="3429002"/>
                  <a:ext cx="591305" cy="5913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4" name="모서리가 둥근 직사각형 103"/>
            <p:cNvSpPr/>
            <p:nvPr/>
          </p:nvSpPr>
          <p:spPr>
            <a:xfrm>
              <a:off x="3036767" y="1904785"/>
              <a:ext cx="5834750" cy="352352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87"/>
          <p:cNvGrpSpPr/>
          <p:nvPr/>
        </p:nvGrpSpPr>
        <p:grpSpPr>
          <a:xfrm rot="20415815">
            <a:off x="6776811" y="2436843"/>
            <a:ext cx="3146692" cy="4684034"/>
            <a:chOff x="8245262" y="3655843"/>
            <a:chExt cx="3502474" cy="5213636"/>
          </a:xfrm>
          <a:effectLst>
            <a:outerShdw dist="215900" dir="8100000" algn="tr" rotWithShape="0">
              <a:prstClr val="black">
                <a:alpha val="23000"/>
              </a:prstClr>
            </a:outerShdw>
          </a:effectLst>
        </p:grpSpPr>
        <p:grpSp>
          <p:nvGrpSpPr>
            <p:cNvPr id="8" name="Group 16"/>
            <p:cNvGrpSpPr>
              <a:grpSpLocks noChangeAspect="1"/>
            </p:cNvGrpSpPr>
            <p:nvPr/>
          </p:nvGrpSpPr>
          <p:grpSpPr bwMode="auto">
            <a:xfrm rot="19800000" flipH="1">
              <a:off x="8245262" y="3690138"/>
              <a:ext cx="3502474" cy="5179341"/>
              <a:chOff x="401" y="-1667"/>
              <a:chExt cx="1719" cy="2542"/>
            </a:xfrm>
          </p:grpSpPr>
          <p:sp>
            <p:nvSpPr>
              <p:cNvPr id="72" name="Freeform 25"/>
              <p:cNvSpPr>
                <a:spLocks/>
              </p:cNvSpPr>
              <p:nvPr/>
            </p:nvSpPr>
            <p:spPr bwMode="auto">
              <a:xfrm>
                <a:off x="401" y="-1667"/>
                <a:ext cx="1669" cy="2502"/>
              </a:xfrm>
              <a:custGeom>
                <a:avLst/>
                <a:gdLst>
                  <a:gd name="T0" fmla="*/ 3809 w 5008"/>
                  <a:gd name="T1" fmla="*/ 1391 h 7505"/>
                  <a:gd name="T2" fmla="*/ 3650 w 5008"/>
                  <a:gd name="T3" fmla="*/ 1449 h 7505"/>
                  <a:gd name="T4" fmla="*/ 3528 w 5008"/>
                  <a:gd name="T5" fmla="*/ 1616 h 7505"/>
                  <a:gd name="T6" fmla="*/ 3008 w 5008"/>
                  <a:gd name="T7" fmla="*/ 2541 h 7505"/>
                  <a:gd name="T8" fmla="*/ 1585 w 5008"/>
                  <a:gd name="T9" fmla="*/ 169 h 7505"/>
                  <a:gd name="T10" fmla="*/ 1476 w 5008"/>
                  <a:gd name="T11" fmla="*/ 52 h 7505"/>
                  <a:gd name="T12" fmla="*/ 1300 w 5008"/>
                  <a:gd name="T13" fmla="*/ 0 h 7505"/>
                  <a:gd name="T14" fmla="*/ 1152 w 5008"/>
                  <a:gd name="T15" fmla="*/ 42 h 7505"/>
                  <a:gd name="T16" fmla="*/ 1040 w 5008"/>
                  <a:gd name="T17" fmla="*/ 151 h 7505"/>
                  <a:gd name="T18" fmla="*/ 992 w 5008"/>
                  <a:gd name="T19" fmla="*/ 325 h 7505"/>
                  <a:gd name="T20" fmla="*/ 1034 w 5008"/>
                  <a:gd name="T21" fmla="*/ 477 h 7505"/>
                  <a:gd name="T22" fmla="*/ 1712 w 5008"/>
                  <a:gd name="T23" fmla="*/ 1807 h 7505"/>
                  <a:gd name="T24" fmla="*/ 1607 w 5008"/>
                  <a:gd name="T25" fmla="*/ 1691 h 7505"/>
                  <a:gd name="T26" fmla="*/ 1431 w 5008"/>
                  <a:gd name="T27" fmla="*/ 1640 h 7505"/>
                  <a:gd name="T28" fmla="*/ 1280 w 5008"/>
                  <a:gd name="T29" fmla="*/ 1682 h 7505"/>
                  <a:gd name="T30" fmla="*/ 1169 w 5008"/>
                  <a:gd name="T31" fmla="*/ 1789 h 7505"/>
                  <a:gd name="T32" fmla="*/ 1123 w 5008"/>
                  <a:gd name="T33" fmla="*/ 1963 h 7505"/>
                  <a:gd name="T34" fmla="*/ 1162 w 5008"/>
                  <a:gd name="T35" fmla="*/ 2117 h 7505"/>
                  <a:gd name="T36" fmla="*/ 1166 w 5008"/>
                  <a:gd name="T37" fmla="*/ 2322 h 7505"/>
                  <a:gd name="T38" fmla="*/ 1063 w 5008"/>
                  <a:gd name="T39" fmla="*/ 2204 h 7505"/>
                  <a:gd name="T40" fmla="*/ 884 w 5008"/>
                  <a:gd name="T41" fmla="*/ 2153 h 7505"/>
                  <a:gd name="T42" fmla="*/ 734 w 5008"/>
                  <a:gd name="T43" fmla="*/ 2195 h 7505"/>
                  <a:gd name="T44" fmla="*/ 625 w 5008"/>
                  <a:gd name="T45" fmla="*/ 2304 h 7505"/>
                  <a:gd name="T46" fmla="*/ 579 w 5008"/>
                  <a:gd name="T47" fmla="*/ 2477 h 7505"/>
                  <a:gd name="T48" fmla="*/ 616 w 5008"/>
                  <a:gd name="T49" fmla="*/ 2631 h 7505"/>
                  <a:gd name="T50" fmla="*/ 592 w 5008"/>
                  <a:gd name="T51" fmla="*/ 2853 h 7505"/>
                  <a:gd name="T52" fmla="*/ 484 w 5008"/>
                  <a:gd name="T53" fmla="*/ 2736 h 7505"/>
                  <a:gd name="T54" fmla="*/ 308 w 5008"/>
                  <a:gd name="T55" fmla="*/ 2686 h 7505"/>
                  <a:gd name="T56" fmla="*/ 159 w 5008"/>
                  <a:gd name="T57" fmla="*/ 2728 h 7505"/>
                  <a:gd name="T58" fmla="*/ 48 w 5008"/>
                  <a:gd name="T59" fmla="*/ 2836 h 7505"/>
                  <a:gd name="T60" fmla="*/ 0 w 5008"/>
                  <a:gd name="T61" fmla="*/ 3010 h 7505"/>
                  <a:gd name="T62" fmla="*/ 42 w 5008"/>
                  <a:gd name="T63" fmla="*/ 3163 h 7505"/>
                  <a:gd name="T64" fmla="*/ 1355 w 5008"/>
                  <a:gd name="T65" fmla="*/ 5258 h 7505"/>
                  <a:gd name="T66" fmla="*/ 1512 w 5008"/>
                  <a:gd name="T67" fmla="*/ 5450 h 7505"/>
                  <a:gd name="T68" fmla="*/ 1721 w 5008"/>
                  <a:gd name="T69" fmla="*/ 5613 h 7505"/>
                  <a:gd name="T70" fmla="*/ 1928 w 5008"/>
                  <a:gd name="T71" fmla="*/ 5700 h 7505"/>
                  <a:gd name="T72" fmla="*/ 3064 w 5008"/>
                  <a:gd name="T73" fmla="*/ 7505 h 7505"/>
                  <a:gd name="T74" fmla="*/ 3783 w 5008"/>
                  <a:gd name="T75" fmla="*/ 4540 h 7505"/>
                  <a:gd name="T76" fmla="*/ 3917 w 5008"/>
                  <a:gd name="T77" fmla="*/ 4122 h 7505"/>
                  <a:gd name="T78" fmla="*/ 4053 w 5008"/>
                  <a:gd name="T79" fmla="*/ 3003 h 7505"/>
                  <a:gd name="T80" fmla="*/ 4127 w 5008"/>
                  <a:gd name="T81" fmla="*/ 1737 h 7505"/>
                  <a:gd name="T82" fmla="*/ 4101 w 5008"/>
                  <a:gd name="T83" fmla="*/ 1584 h 7505"/>
                  <a:gd name="T84" fmla="*/ 3986 w 5008"/>
                  <a:gd name="T85" fmla="*/ 1446 h 7505"/>
                  <a:gd name="T86" fmla="*/ 3840 w 5008"/>
                  <a:gd name="T87" fmla="*/ 1394 h 7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08" h="7505">
                    <a:moveTo>
                      <a:pt x="3840" y="1394"/>
                    </a:moveTo>
                    <a:lnTo>
                      <a:pt x="3840" y="1394"/>
                    </a:lnTo>
                    <a:lnTo>
                      <a:pt x="3809" y="1391"/>
                    </a:lnTo>
                    <a:lnTo>
                      <a:pt x="3751" y="1400"/>
                    </a:lnTo>
                    <a:lnTo>
                      <a:pt x="3698" y="1419"/>
                    </a:lnTo>
                    <a:lnTo>
                      <a:pt x="3650" y="1449"/>
                    </a:lnTo>
                    <a:lnTo>
                      <a:pt x="3608" y="1488"/>
                    </a:lnTo>
                    <a:lnTo>
                      <a:pt x="3572" y="1535"/>
                    </a:lnTo>
                    <a:lnTo>
                      <a:pt x="3528" y="1616"/>
                    </a:lnTo>
                    <a:lnTo>
                      <a:pt x="3505" y="1676"/>
                    </a:lnTo>
                    <a:lnTo>
                      <a:pt x="3166" y="2689"/>
                    </a:lnTo>
                    <a:lnTo>
                      <a:pt x="3008" y="2541"/>
                    </a:lnTo>
                    <a:lnTo>
                      <a:pt x="2694" y="2129"/>
                    </a:lnTo>
                    <a:lnTo>
                      <a:pt x="2143" y="1151"/>
                    </a:lnTo>
                    <a:lnTo>
                      <a:pt x="1585" y="169"/>
                    </a:lnTo>
                    <a:lnTo>
                      <a:pt x="1568" y="140"/>
                    </a:lnTo>
                    <a:lnTo>
                      <a:pt x="1525" y="91"/>
                    </a:lnTo>
                    <a:lnTo>
                      <a:pt x="1476" y="52"/>
                    </a:lnTo>
                    <a:lnTo>
                      <a:pt x="1420" y="23"/>
                    </a:lnTo>
                    <a:lnTo>
                      <a:pt x="1361" y="6"/>
                    </a:lnTo>
                    <a:lnTo>
                      <a:pt x="1300" y="0"/>
                    </a:lnTo>
                    <a:lnTo>
                      <a:pt x="1240" y="7"/>
                    </a:lnTo>
                    <a:lnTo>
                      <a:pt x="1179" y="26"/>
                    </a:lnTo>
                    <a:lnTo>
                      <a:pt x="1152" y="42"/>
                    </a:lnTo>
                    <a:lnTo>
                      <a:pt x="1125" y="59"/>
                    </a:lnTo>
                    <a:lnTo>
                      <a:pt x="1077" y="102"/>
                    </a:lnTo>
                    <a:lnTo>
                      <a:pt x="1040" y="151"/>
                    </a:lnTo>
                    <a:lnTo>
                      <a:pt x="1014" y="206"/>
                    </a:lnTo>
                    <a:lnTo>
                      <a:pt x="998" y="265"/>
                    </a:lnTo>
                    <a:lnTo>
                      <a:pt x="992" y="325"/>
                    </a:lnTo>
                    <a:lnTo>
                      <a:pt x="999" y="387"/>
                    </a:lnTo>
                    <a:lnTo>
                      <a:pt x="1020" y="448"/>
                    </a:lnTo>
                    <a:lnTo>
                      <a:pt x="1034" y="477"/>
                    </a:lnTo>
                    <a:lnTo>
                      <a:pt x="1989" y="2165"/>
                    </a:lnTo>
                    <a:lnTo>
                      <a:pt x="1918" y="2211"/>
                    </a:lnTo>
                    <a:lnTo>
                      <a:pt x="1712" y="1807"/>
                    </a:lnTo>
                    <a:lnTo>
                      <a:pt x="1696" y="1779"/>
                    </a:lnTo>
                    <a:lnTo>
                      <a:pt x="1656" y="1730"/>
                    </a:lnTo>
                    <a:lnTo>
                      <a:pt x="1607" y="1691"/>
                    </a:lnTo>
                    <a:lnTo>
                      <a:pt x="1552" y="1663"/>
                    </a:lnTo>
                    <a:lnTo>
                      <a:pt x="1493" y="1646"/>
                    </a:lnTo>
                    <a:lnTo>
                      <a:pt x="1431" y="1640"/>
                    </a:lnTo>
                    <a:lnTo>
                      <a:pt x="1368" y="1648"/>
                    </a:lnTo>
                    <a:lnTo>
                      <a:pt x="1309" y="1666"/>
                    </a:lnTo>
                    <a:lnTo>
                      <a:pt x="1280" y="1682"/>
                    </a:lnTo>
                    <a:lnTo>
                      <a:pt x="1251" y="1698"/>
                    </a:lnTo>
                    <a:lnTo>
                      <a:pt x="1205" y="1740"/>
                    </a:lnTo>
                    <a:lnTo>
                      <a:pt x="1169" y="1789"/>
                    </a:lnTo>
                    <a:lnTo>
                      <a:pt x="1142" y="1843"/>
                    </a:lnTo>
                    <a:lnTo>
                      <a:pt x="1128" y="1901"/>
                    </a:lnTo>
                    <a:lnTo>
                      <a:pt x="1123" y="1963"/>
                    </a:lnTo>
                    <a:lnTo>
                      <a:pt x="1130" y="2025"/>
                    </a:lnTo>
                    <a:lnTo>
                      <a:pt x="1148" y="2087"/>
                    </a:lnTo>
                    <a:lnTo>
                      <a:pt x="1162" y="2117"/>
                    </a:lnTo>
                    <a:lnTo>
                      <a:pt x="1387" y="2555"/>
                    </a:lnTo>
                    <a:lnTo>
                      <a:pt x="1306" y="2607"/>
                    </a:lnTo>
                    <a:lnTo>
                      <a:pt x="1166" y="2322"/>
                    </a:lnTo>
                    <a:lnTo>
                      <a:pt x="1152" y="2293"/>
                    </a:lnTo>
                    <a:lnTo>
                      <a:pt x="1112" y="2242"/>
                    </a:lnTo>
                    <a:lnTo>
                      <a:pt x="1063" y="2204"/>
                    </a:lnTo>
                    <a:lnTo>
                      <a:pt x="1007" y="2175"/>
                    </a:lnTo>
                    <a:lnTo>
                      <a:pt x="946" y="2157"/>
                    </a:lnTo>
                    <a:lnTo>
                      <a:pt x="884" y="2153"/>
                    </a:lnTo>
                    <a:lnTo>
                      <a:pt x="822" y="2160"/>
                    </a:lnTo>
                    <a:lnTo>
                      <a:pt x="762" y="2181"/>
                    </a:lnTo>
                    <a:lnTo>
                      <a:pt x="734" y="2195"/>
                    </a:lnTo>
                    <a:lnTo>
                      <a:pt x="707" y="2214"/>
                    </a:lnTo>
                    <a:lnTo>
                      <a:pt x="661" y="2255"/>
                    </a:lnTo>
                    <a:lnTo>
                      <a:pt x="625" y="2304"/>
                    </a:lnTo>
                    <a:lnTo>
                      <a:pt x="599" y="2358"/>
                    </a:lnTo>
                    <a:lnTo>
                      <a:pt x="583" y="2417"/>
                    </a:lnTo>
                    <a:lnTo>
                      <a:pt x="579" y="2477"/>
                    </a:lnTo>
                    <a:lnTo>
                      <a:pt x="586" y="2539"/>
                    </a:lnTo>
                    <a:lnTo>
                      <a:pt x="603" y="2601"/>
                    </a:lnTo>
                    <a:lnTo>
                      <a:pt x="616" y="2631"/>
                    </a:lnTo>
                    <a:lnTo>
                      <a:pt x="773" y="2951"/>
                    </a:lnTo>
                    <a:lnTo>
                      <a:pt x="678" y="3013"/>
                    </a:lnTo>
                    <a:lnTo>
                      <a:pt x="592" y="2853"/>
                    </a:lnTo>
                    <a:lnTo>
                      <a:pt x="575" y="2824"/>
                    </a:lnTo>
                    <a:lnTo>
                      <a:pt x="533" y="2775"/>
                    </a:lnTo>
                    <a:lnTo>
                      <a:pt x="484" y="2736"/>
                    </a:lnTo>
                    <a:lnTo>
                      <a:pt x="429" y="2708"/>
                    </a:lnTo>
                    <a:lnTo>
                      <a:pt x="369" y="2690"/>
                    </a:lnTo>
                    <a:lnTo>
                      <a:pt x="308" y="2686"/>
                    </a:lnTo>
                    <a:lnTo>
                      <a:pt x="246" y="2692"/>
                    </a:lnTo>
                    <a:lnTo>
                      <a:pt x="187" y="2712"/>
                    </a:lnTo>
                    <a:lnTo>
                      <a:pt x="159" y="2728"/>
                    </a:lnTo>
                    <a:lnTo>
                      <a:pt x="131" y="2745"/>
                    </a:lnTo>
                    <a:lnTo>
                      <a:pt x="85" y="2787"/>
                    </a:lnTo>
                    <a:lnTo>
                      <a:pt x="48" y="2836"/>
                    </a:lnTo>
                    <a:lnTo>
                      <a:pt x="22" y="2891"/>
                    </a:lnTo>
                    <a:lnTo>
                      <a:pt x="6" y="2950"/>
                    </a:lnTo>
                    <a:lnTo>
                      <a:pt x="0" y="3010"/>
                    </a:lnTo>
                    <a:lnTo>
                      <a:pt x="7" y="3072"/>
                    </a:lnTo>
                    <a:lnTo>
                      <a:pt x="26" y="3134"/>
                    </a:lnTo>
                    <a:lnTo>
                      <a:pt x="42" y="3163"/>
                    </a:lnTo>
                    <a:lnTo>
                      <a:pt x="220" y="3494"/>
                    </a:lnTo>
                    <a:lnTo>
                      <a:pt x="246" y="3553"/>
                    </a:lnTo>
                    <a:lnTo>
                      <a:pt x="1355" y="5258"/>
                    </a:lnTo>
                    <a:lnTo>
                      <a:pt x="1384" y="5301"/>
                    </a:lnTo>
                    <a:lnTo>
                      <a:pt x="1446" y="5379"/>
                    </a:lnTo>
                    <a:lnTo>
                      <a:pt x="1512" y="5450"/>
                    </a:lnTo>
                    <a:lnTo>
                      <a:pt x="1580" y="5513"/>
                    </a:lnTo>
                    <a:lnTo>
                      <a:pt x="1650" y="5566"/>
                    </a:lnTo>
                    <a:lnTo>
                      <a:pt x="1721" y="5613"/>
                    </a:lnTo>
                    <a:lnTo>
                      <a:pt x="1826" y="5666"/>
                    </a:lnTo>
                    <a:lnTo>
                      <a:pt x="1891" y="5689"/>
                    </a:lnTo>
                    <a:lnTo>
                      <a:pt x="1928" y="5700"/>
                    </a:lnTo>
                    <a:lnTo>
                      <a:pt x="1996" y="5712"/>
                    </a:lnTo>
                    <a:lnTo>
                      <a:pt x="2026" y="5715"/>
                    </a:lnTo>
                    <a:lnTo>
                      <a:pt x="3064" y="7505"/>
                    </a:lnTo>
                    <a:lnTo>
                      <a:pt x="5008" y="6406"/>
                    </a:lnTo>
                    <a:lnTo>
                      <a:pt x="3755" y="4586"/>
                    </a:lnTo>
                    <a:lnTo>
                      <a:pt x="3783" y="4540"/>
                    </a:lnTo>
                    <a:lnTo>
                      <a:pt x="3833" y="4424"/>
                    </a:lnTo>
                    <a:lnTo>
                      <a:pt x="3878" y="4285"/>
                    </a:lnTo>
                    <a:lnTo>
                      <a:pt x="3917" y="4122"/>
                    </a:lnTo>
                    <a:lnTo>
                      <a:pt x="3966" y="3848"/>
                    </a:lnTo>
                    <a:lnTo>
                      <a:pt x="4016" y="3436"/>
                    </a:lnTo>
                    <a:lnTo>
                      <a:pt x="4053" y="3003"/>
                    </a:lnTo>
                    <a:lnTo>
                      <a:pt x="4079" y="2577"/>
                    </a:lnTo>
                    <a:lnTo>
                      <a:pt x="4108" y="2003"/>
                    </a:lnTo>
                    <a:lnTo>
                      <a:pt x="4127" y="1737"/>
                    </a:lnTo>
                    <a:lnTo>
                      <a:pt x="4128" y="1705"/>
                    </a:lnTo>
                    <a:lnTo>
                      <a:pt x="4120" y="1643"/>
                    </a:lnTo>
                    <a:lnTo>
                      <a:pt x="4101" y="1584"/>
                    </a:lnTo>
                    <a:lnTo>
                      <a:pt x="4071" y="1531"/>
                    </a:lnTo>
                    <a:lnTo>
                      <a:pt x="4032" y="1485"/>
                    </a:lnTo>
                    <a:lnTo>
                      <a:pt x="3986" y="1446"/>
                    </a:lnTo>
                    <a:lnTo>
                      <a:pt x="3932" y="1417"/>
                    </a:lnTo>
                    <a:lnTo>
                      <a:pt x="3872" y="1398"/>
                    </a:lnTo>
                    <a:lnTo>
                      <a:pt x="3840" y="1394"/>
                    </a:lnTo>
                    <a:lnTo>
                      <a:pt x="3840" y="1394"/>
                    </a:lnTo>
                    <a:close/>
                  </a:path>
                </a:pathLst>
              </a:custGeom>
              <a:solidFill>
                <a:srgbClr val="FBCC8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7"/>
              <p:cNvSpPr>
                <a:spLocks/>
              </p:cNvSpPr>
              <p:nvPr/>
            </p:nvSpPr>
            <p:spPr bwMode="auto">
              <a:xfrm>
                <a:off x="1195" y="140"/>
                <a:ext cx="925" cy="735"/>
              </a:xfrm>
              <a:custGeom>
                <a:avLst/>
                <a:gdLst>
                  <a:gd name="T0" fmla="*/ 2196 w 2776"/>
                  <a:gd name="T1" fmla="*/ 0 h 2205"/>
                  <a:gd name="T2" fmla="*/ 0 w 2776"/>
                  <a:gd name="T3" fmla="*/ 1278 h 2205"/>
                  <a:gd name="T4" fmla="*/ 465 w 2776"/>
                  <a:gd name="T5" fmla="*/ 2205 h 2205"/>
                  <a:gd name="T6" fmla="*/ 2776 w 2776"/>
                  <a:gd name="T7" fmla="*/ 899 h 2205"/>
                  <a:gd name="T8" fmla="*/ 2196 w 2776"/>
                  <a:gd name="T9" fmla="*/ 0 h 2205"/>
                  <a:gd name="T10" fmla="*/ 2196 w 2776"/>
                  <a:gd name="T11" fmla="*/ 0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6" h="2205">
                    <a:moveTo>
                      <a:pt x="2196" y="0"/>
                    </a:moveTo>
                    <a:lnTo>
                      <a:pt x="0" y="1278"/>
                    </a:lnTo>
                    <a:lnTo>
                      <a:pt x="465" y="2205"/>
                    </a:lnTo>
                    <a:lnTo>
                      <a:pt x="2776" y="899"/>
                    </a:lnTo>
                    <a:lnTo>
                      <a:pt x="2196" y="0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F7D13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8"/>
              <p:cNvSpPr>
                <a:spLocks/>
              </p:cNvSpPr>
              <p:nvPr/>
            </p:nvSpPr>
            <p:spPr bwMode="auto">
              <a:xfrm>
                <a:off x="1138" y="21"/>
                <a:ext cx="769" cy="531"/>
              </a:xfrm>
              <a:custGeom>
                <a:avLst/>
                <a:gdLst>
                  <a:gd name="T0" fmla="*/ 2068 w 2307"/>
                  <a:gd name="T1" fmla="*/ 0 h 1594"/>
                  <a:gd name="T2" fmla="*/ 0 w 2307"/>
                  <a:gd name="T3" fmla="*/ 1188 h 1594"/>
                  <a:gd name="T4" fmla="*/ 239 w 2307"/>
                  <a:gd name="T5" fmla="*/ 1594 h 1594"/>
                  <a:gd name="T6" fmla="*/ 2307 w 2307"/>
                  <a:gd name="T7" fmla="*/ 406 h 1594"/>
                  <a:gd name="T8" fmla="*/ 2068 w 2307"/>
                  <a:gd name="T9" fmla="*/ 0 h 1594"/>
                  <a:gd name="T10" fmla="*/ 2068 w 2307"/>
                  <a:gd name="T11" fmla="*/ 0 h 1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07" h="1594">
                    <a:moveTo>
                      <a:pt x="2068" y="0"/>
                    </a:moveTo>
                    <a:lnTo>
                      <a:pt x="0" y="1188"/>
                    </a:lnTo>
                    <a:lnTo>
                      <a:pt x="239" y="1594"/>
                    </a:lnTo>
                    <a:lnTo>
                      <a:pt x="2307" y="406"/>
                    </a:lnTo>
                    <a:lnTo>
                      <a:pt x="2068" y="0"/>
                    </a:lnTo>
                    <a:lnTo>
                      <a:pt x="20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>
                <a:off x="761" y="-1633"/>
                <a:ext cx="176" cy="175"/>
              </a:xfrm>
              <a:custGeom>
                <a:avLst/>
                <a:gdLst>
                  <a:gd name="T0" fmla="*/ 24 w 527"/>
                  <a:gd name="T1" fmla="*/ 283 h 526"/>
                  <a:gd name="T2" fmla="*/ 157 w 527"/>
                  <a:gd name="T3" fmla="*/ 526 h 526"/>
                  <a:gd name="T4" fmla="*/ 527 w 527"/>
                  <a:gd name="T5" fmla="*/ 317 h 526"/>
                  <a:gd name="T6" fmla="*/ 394 w 527"/>
                  <a:gd name="T7" fmla="*/ 74 h 526"/>
                  <a:gd name="T8" fmla="*/ 382 w 527"/>
                  <a:gd name="T9" fmla="*/ 56 h 526"/>
                  <a:gd name="T10" fmla="*/ 358 w 527"/>
                  <a:gd name="T11" fmla="*/ 31 h 526"/>
                  <a:gd name="T12" fmla="*/ 326 w 527"/>
                  <a:gd name="T13" fmla="*/ 12 h 526"/>
                  <a:gd name="T14" fmla="*/ 291 w 527"/>
                  <a:gd name="T15" fmla="*/ 2 h 526"/>
                  <a:gd name="T16" fmla="*/ 237 w 527"/>
                  <a:gd name="T17" fmla="*/ 0 h 526"/>
                  <a:gd name="T18" fmla="*/ 159 w 527"/>
                  <a:gd name="T19" fmla="*/ 20 h 526"/>
                  <a:gd name="T20" fmla="*/ 88 w 527"/>
                  <a:gd name="T21" fmla="*/ 61 h 526"/>
                  <a:gd name="T22" fmla="*/ 34 w 527"/>
                  <a:gd name="T23" fmla="*/ 115 h 526"/>
                  <a:gd name="T24" fmla="*/ 8 w 527"/>
                  <a:gd name="T25" fmla="*/ 163 h 526"/>
                  <a:gd name="T26" fmla="*/ 0 w 527"/>
                  <a:gd name="T27" fmla="*/ 198 h 526"/>
                  <a:gd name="T28" fmla="*/ 2 w 527"/>
                  <a:gd name="T29" fmla="*/ 232 h 526"/>
                  <a:gd name="T30" fmla="*/ 13 w 527"/>
                  <a:gd name="T31" fmla="*/ 265 h 526"/>
                  <a:gd name="T32" fmla="*/ 24 w 527"/>
                  <a:gd name="T33" fmla="*/ 283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7" h="526">
                    <a:moveTo>
                      <a:pt x="24" y="283"/>
                    </a:moveTo>
                    <a:lnTo>
                      <a:pt x="157" y="526"/>
                    </a:lnTo>
                    <a:lnTo>
                      <a:pt x="527" y="317"/>
                    </a:lnTo>
                    <a:lnTo>
                      <a:pt x="394" y="74"/>
                    </a:lnTo>
                    <a:lnTo>
                      <a:pt x="382" y="56"/>
                    </a:lnTo>
                    <a:lnTo>
                      <a:pt x="358" y="31"/>
                    </a:lnTo>
                    <a:lnTo>
                      <a:pt x="326" y="12"/>
                    </a:lnTo>
                    <a:lnTo>
                      <a:pt x="291" y="2"/>
                    </a:lnTo>
                    <a:lnTo>
                      <a:pt x="237" y="0"/>
                    </a:lnTo>
                    <a:lnTo>
                      <a:pt x="159" y="20"/>
                    </a:lnTo>
                    <a:lnTo>
                      <a:pt x="88" y="61"/>
                    </a:lnTo>
                    <a:lnTo>
                      <a:pt x="34" y="115"/>
                    </a:lnTo>
                    <a:lnTo>
                      <a:pt x="8" y="163"/>
                    </a:lnTo>
                    <a:lnTo>
                      <a:pt x="0" y="198"/>
                    </a:lnTo>
                    <a:lnTo>
                      <a:pt x="2" y="232"/>
                    </a:lnTo>
                    <a:lnTo>
                      <a:pt x="13" y="265"/>
                    </a:lnTo>
                    <a:lnTo>
                      <a:pt x="24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81"/>
            <p:cNvGrpSpPr/>
            <p:nvPr/>
          </p:nvGrpSpPr>
          <p:grpSpPr>
            <a:xfrm rot="2700000">
              <a:off x="9369817" y="3657664"/>
              <a:ext cx="387309" cy="383667"/>
              <a:chOff x="9202540" y="916659"/>
              <a:chExt cx="2025650" cy="2006600"/>
            </a:xfrm>
          </p:grpSpPr>
          <p:sp>
            <p:nvSpPr>
              <p:cNvPr id="80" name="Freeform 11"/>
              <p:cNvSpPr>
                <a:spLocks/>
              </p:cNvSpPr>
              <p:nvPr/>
            </p:nvSpPr>
            <p:spPr bwMode="auto">
              <a:xfrm>
                <a:off x="9202540" y="916659"/>
                <a:ext cx="2014538" cy="2006600"/>
              </a:xfrm>
              <a:custGeom>
                <a:avLst/>
                <a:gdLst>
                  <a:gd name="T0" fmla="*/ 1349 w 3807"/>
                  <a:gd name="T1" fmla="*/ 3648 h 3792"/>
                  <a:gd name="T2" fmla="*/ 1473 w 3807"/>
                  <a:gd name="T3" fmla="*/ 3741 h 3792"/>
                  <a:gd name="T4" fmla="*/ 1666 w 3807"/>
                  <a:gd name="T5" fmla="*/ 3791 h 3792"/>
                  <a:gd name="T6" fmla="*/ 1823 w 3807"/>
                  <a:gd name="T7" fmla="*/ 3784 h 3792"/>
                  <a:gd name="T8" fmla="*/ 2226 w 3807"/>
                  <a:gd name="T9" fmla="*/ 3699 h 3792"/>
                  <a:gd name="T10" fmla="*/ 2599 w 3807"/>
                  <a:gd name="T11" fmla="*/ 3546 h 3792"/>
                  <a:gd name="T12" fmla="*/ 2933 w 3807"/>
                  <a:gd name="T13" fmla="*/ 3335 h 3792"/>
                  <a:gd name="T14" fmla="*/ 3222 w 3807"/>
                  <a:gd name="T15" fmla="*/ 3070 h 3792"/>
                  <a:gd name="T16" fmla="*/ 3463 w 3807"/>
                  <a:gd name="T17" fmla="*/ 2756 h 3792"/>
                  <a:gd name="T18" fmla="*/ 3646 w 3807"/>
                  <a:gd name="T19" fmla="*/ 2401 h 3792"/>
                  <a:gd name="T20" fmla="*/ 3764 w 3807"/>
                  <a:gd name="T21" fmla="*/ 2014 h 3792"/>
                  <a:gd name="T22" fmla="*/ 3807 w 3807"/>
                  <a:gd name="T23" fmla="*/ 1703 h 3792"/>
                  <a:gd name="T24" fmla="*/ 3790 w 3807"/>
                  <a:gd name="T25" fmla="*/ 1551 h 3792"/>
                  <a:gd name="T26" fmla="*/ 3700 w 3807"/>
                  <a:gd name="T27" fmla="*/ 1373 h 3792"/>
                  <a:gd name="T28" fmla="*/ 2803 w 3807"/>
                  <a:gd name="T29" fmla="*/ 475 h 3792"/>
                  <a:gd name="T30" fmla="*/ 2615 w 3807"/>
                  <a:gd name="T31" fmla="*/ 312 h 3792"/>
                  <a:gd name="T32" fmla="*/ 2337 w 3807"/>
                  <a:gd name="T33" fmla="*/ 150 h 3792"/>
                  <a:gd name="T34" fmla="*/ 2037 w 3807"/>
                  <a:gd name="T35" fmla="*/ 44 h 3792"/>
                  <a:gd name="T36" fmla="*/ 1725 w 3807"/>
                  <a:gd name="T37" fmla="*/ 0 h 3792"/>
                  <a:gd name="T38" fmla="*/ 1411 w 3807"/>
                  <a:gd name="T39" fmla="*/ 16 h 3792"/>
                  <a:gd name="T40" fmla="*/ 1104 w 3807"/>
                  <a:gd name="T41" fmla="*/ 89 h 3792"/>
                  <a:gd name="T42" fmla="*/ 813 w 3807"/>
                  <a:gd name="T43" fmla="*/ 223 h 3792"/>
                  <a:gd name="T44" fmla="*/ 550 w 3807"/>
                  <a:gd name="T45" fmla="*/ 417 h 3792"/>
                  <a:gd name="T46" fmla="*/ 489 w 3807"/>
                  <a:gd name="T47" fmla="*/ 475 h 3792"/>
                  <a:gd name="T48" fmla="*/ 322 w 3807"/>
                  <a:gd name="T49" fmla="*/ 662 h 3792"/>
                  <a:gd name="T50" fmla="*/ 153 w 3807"/>
                  <a:gd name="T51" fmla="*/ 939 h 3792"/>
                  <a:gd name="T52" fmla="*/ 46 w 3807"/>
                  <a:gd name="T53" fmla="*/ 1237 h 3792"/>
                  <a:gd name="T54" fmla="*/ 0 w 3807"/>
                  <a:gd name="T55" fmla="*/ 1546 h 3792"/>
                  <a:gd name="T56" fmla="*/ 14 w 3807"/>
                  <a:gd name="T57" fmla="*/ 1859 h 3792"/>
                  <a:gd name="T58" fmla="*/ 92 w 3807"/>
                  <a:gd name="T59" fmla="*/ 2165 h 3792"/>
                  <a:gd name="T60" fmla="*/ 230 w 3807"/>
                  <a:gd name="T61" fmla="*/ 2458 h 3792"/>
                  <a:gd name="T62" fmla="*/ 429 w 3807"/>
                  <a:gd name="T63" fmla="*/ 2727 h 3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7" h="3792">
                    <a:moveTo>
                      <a:pt x="489" y="2789"/>
                    </a:moveTo>
                    <a:lnTo>
                      <a:pt x="1349" y="3648"/>
                    </a:lnTo>
                    <a:lnTo>
                      <a:pt x="1389" y="3686"/>
                    </a:lnTo>
                    <a:lnTo>
                      <a:pt x="1473" y="3741"/>
                    </a:lnTo>
                    <a:lnTo>
                      <a:pt x="1565" y="3775"/>
                    </a:lnTo>
                    <a:lnTo>
                      <a:pt x="1666" y="3791"/>
                    </a:lnTo>
                    <a:lnTo>
                      <a:pt x="1718" y="3792"/>
                    </a:lnTo>
                    <a:lnTo>
                      <a:pt x="1823" y="3784"/>
                    </a:lnTo>
                    <a:lnTo>
                      <a:pt x="2029" y="3749"/>
                    </a:lnTo>
                    <a:lnTo>
                      <a:pt x="2226" y="3699"/>
                    </a:lnTo>
                    <a:lnTo>
                      <a:pt x="2417" y="3631"/>
                    </a:lnTo>
                    <a:lnTo>
                      <a:pt x="2599" y="3546"/>
                    </a:lnTo>
                    <a:lnTo>
                      <a:pt x="2770" y="3448"/>
                    </a:lnTo>
                    <a:lnTo>
                      <a:pt x="2933" y="3335"/>
                    </a:lnTo>
                    <a:lnTo>
                      <a:pt x="3084" y="3208"/>
                    </a:lnTo>
                    <a:lnTo>
                      <a:pt x="3222" y="3070"/>
                    </a:lnTo>
                    <a:lnTo>
                      <a:pt x="3349" y="2918"/>
                    </a:lnTo>
                    <a:lnTo>
                      <a:pt x="3463" y="2756"/>
                    </a:lnTo>
                    <a:lnTo>
                      <a:pt x="3561" y="2584"/>
                    </a:lnTo>
                    <a:lnTo>
                      <a:pt x="3646" y="2401"/>
                    </a:lnTo>
                    <a:lnTo>
                      <a:pt x="3713" y="2211"/>
                    </a:lnTo>
                    <a:lnTo>
                      <a:pt x="3764" y="2014"/>
                    </a:lnTo>
                    <a:lnTo>
                      <a:pt x="3798" y="1808"/>
                    </a:lnTo>
                    <a:lnTo>
                      <a:pt x="3807" y="1703"/>
                    </a:lnTo>
                    <a:lnTo>
                      <a:pt x="3806" y="1650"/>
                    </a:lnTo>
                    <a:lnTo>
                      <a:pt x="3790" y="1551"/>
                    </a:lnTo>
                    <a:lnTo>
                      <a:pt x="3755" y="1458"/>
                    </a:lnTo>
                    <a:lnTo>
                      <a:pt x="3700" y="1373"/>
                    </a:lnTo>
                    <a:lnTo>
                      <a:pt x="3664" y="1335"/>
                    </a:lnTo>
                    <a:lnTo>
                      <a:pt x="2803" y="475"/>
                    </a:lnTo>
                    <a:lnTo>
                      <a:pt x="2743" y="417"/>
                    </a:lnTo>
                    <a:lnTo>
                      <a:pt x="2615" y="312"/>
                    </a:lnTo>
                    <a:lnTo>
                      <a:pt x="2479" y="223"/>
                    </a:lnTo>
                    <a:lnTo>
                      <a:pt x="2337" y="150"/>
                    </a:lnTo>
                    <a:lnTo>
                      <a:pt x="2189" y="89"/>
                    </a:lnTo>
                    <a:lnTo>
                      <a:pt x="2037" y="44"/>
                    </a:lnTo>
                    <a:lnTo>
                      <a:pt x="1882" y="16"/>
                    </a:lnTo>
                    <a:lnTo>
                      <a:pt x="1725" y="0"/>
                    </a:lnTo>
                    <a:lnTo>
                      <a:pt x="1568" y="0"/>
                    </a:lnTo>
                    <a:lnTo>
                      <a:pt x="1411" y="16"/>
                    </a:lnTo>
                    <a:lnTo>
                      <a:pt x="1255" y="44"/>
                    </a:lnTo>
                    <a:lnTo>
                      <a:pt x="1104" y="89"/>
                    </a:lnTo>
                    <a:lnTo>
                      <a:pt x="956" y="150"/>
                    </a:lnTo>
                    <a:lnTo>
                      <a:pt x="813" y="223"/>
                    </a:lnTo>
                    <a:lnTo>
                      <a:pt x="678" y="312"/>
                    </a:lnTo>
                    <a:lnTo>
                      <a:pt x="550" y="417"/>
                    </a:lnTo>
                    <a:lnTo>
                      <a:pt x="489" y="475"/>
                    </a:lnTo>
                    <a:lnTo>
                      <a:pt x="489" y="475"/>
                    </a:lnTo>
                    <a:lnTo>
                      <a:pt x="429" y="535"/>
                    </a:lnTo>
                    <a:lnTo>
                      <a:pt x="322" y="662"/>
                    </a:lnTo>
                    <a:lnTo>
                      <a:pt x="230" y="797"/>
                    </a:lnTo>
                    <a:lnTo>
                      <a:pt x="153" y="939"/>
                    </a:lnTo>
                    <a:lnTo>
                      <a:pt x="92" y="1085"/>
                    </a:lnTo>
                    <a:lnTo>
                      <a:pt x="46" y="1237"/>
                    </a:lnTo>
                    <a:lnTo>
                      <a:pt x="14" y="1391"/>
                    </a:lnTo>
                    <a:lnTo>
                      <a:pt x="0" y="1546"/>
                    </a:lnTo>
                    <a:lnTo>
                      <a:pt x="0" y="1703"/>
                    </a:lnTo>
                    <a:lnTo>
                      <a:pt x="14" y="1859"/>
                    </a:lnTo>
                    <a:lnTo>
                      <a:pt x="46" y="2013"/>
                    </a:lnTo>
                    <a:lnTo>
                      <a:pt x="92" y="2165"/>
                    </a:lnTo>
                    <a:lnTo>
                      <a:pt x="153" y="2314"/>
                    </a:lnTo>
                    <a:lnTo>
                      <a:pt x="230" y="2458"/>
                    </a:lnTo>
                    <a:lnTo>
                      <a:pt x="322" y="2596"/>
                    </a:lnTo>
                    <a:lnTo>
                      <a:pt x="429" y="2727"/>
                    </a:lnTo>
                    <a:lnTo>
                      <a:pt x="489" y="2789"/>
                    </a:lnTo>
                    <a:close/>
                  </a:path>
                </a:pathLst>
              </a:custGeom>
              <a:solidFill>
                <a:srgbClr val="FDE6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10013752" y="1721521"/>
                <a:ext cx="1214438" cy="1196975"/>
              </a:xfrm>
              <a:custGeom>
                <a:avLst/>
                <a:gdLst>
                  <a:gd name="T0" fmla="*/ 841 w 2294"/>
                  <a:gd name="T1" fmla="*/ 819 h 2262"/>
                  <a:gd name="T2" fmla="*/ 769 w 2294"/>
                  <a:gd name="T3" fmla="*/ 894 h 2262"/>
                  <a:gd name="T4" fmla="*/ 640 w 2294"/>
                  <a:gd name="T5" fmla="*/ 1057 h 2262"/>
                  <a:gd name="T6" fmla="*/ 523 w 2294"/>
                  <a:gd name="T7" fmla="*/ 1232 h 2262"/>
                  <a:gd name="T8" fmla="*/ 417 w 2294"/>
                  <a:gd name="T9" fmla="*/ 1417 h 2262"/>
                  <a:gd name="T10" fmla="*/ 271 w 2294"/>
                  <a:gd name="T11" fmla="*/ 1699 h 2262"/>
                  <a:gd name="T12" fmla="*/ 93 w 2294"/>
                  <a:gd name="T13" fmla="*/ 2066 h 2262"/>
                  <a:gd name="T14" fmla="*/ 0 w 2294"/>
                  <a:gd name="T15" fmla="*/ 2233 h 2262"/>
                  <a:gd name="T16" fmla="*/ 46 w 2294"/>
                  <a:gd name="T17" fmla="*/ 2247 h 2262"/>
                  <a:gd name="T18" fmla="*/ 121 w 2294"/>
                  <a:gd name="T19" fmla="*/ 2262 h 2262"/>
                  <a:gd name="T20" fmla="*/ 176 w 2294"/>
                  <a:gd name="T21" fmla="*/ 2259 h 2262"/>
                  <a:gd name="T22" fmla="*/ 206 w 2294"/>
                  <a:gd name="T23" fmla="*/ 2253 h 2262"/>
                  <a:gd name="T24" fmla="*/ 311 w 2294"/>
                  <a:gd name="T25" fmla="*/ 2243 h 2262"/>
                  <a:gd name="T26" fmla="*/ 516 w 2294"/>
                  <a:gd name="T27" fmla="*/ 2210 h 2262"/>
                  <a:gd name="T28" fmla="*/ 715 w 2294"/>
                  <a:gd name="T29" fmla="*/ 2158 h 2262"/>
                  <a:gd name="T30" fmla="*/ 905 w 2294"/>
                  <a:gd name="T31" fmla="*/ 2091 h 2262"/>
                  <a:gd name="T32" fmla="*/ 1086 w 2294"/>
                  <a:gd name="T33" fmla="*/ 2007 h 2262"/>
                  <a:gd name="T34" fmla="*/ 1259 w 2294"/>
                  <a:gd name="T35" fmla="*/ 1908 h 2262"/>
                  <a:gd name="T36" fmla="*/ 1420 w 2294"/>
                  <a:gd name="T37" fmla="*/ 1795 h 2262"/>
                  <a:gd name="T38" fmla="*/ 1571 w 2294"/>
                  <a:gd name="T39" fmla="*/ 1669 h 2262"/>
                  <a:gd name="T40" fmla="*/ 1711 w 2294"/>
                  <a:gd name="T41" fmla="*/ 1529 h 2262"/>
                  <a:gd name="T42" fmla="*/ 1838 w 2294"/>
                  <a:gd name="T43" fmla="*/ 1379 h 2262"/>
                  <a:gd name="T44" fmla="*/ 1950 w 2294"/>
                  <a:gd name="T45" fmla="*/ 1217 h 2262"/>
                  <a:gd name="T46" fmla="*/ 2049 w 2294"/>
                  <a:gd name="T47" fmla="*/ 1044 h 2262"/>
                  <a:gd name="T48" fmla="*/ 2133 w 2294"/>
                  <a:gd name="T49" fmla="*/ 862 h 2262"/>
                  <a:gd name="T50" fmla="*/ 2201 w 2294"/>
                  <a:gd name="T51" fmla="*/ 672 h 2262"/>
                  <a:gd name="T52" fmla="*/ 2252 w 2294"/>
                  <a:gd name="T53" fmla="*/ 475 h 2262"/>
                  <a:gd name="T54" fmla="*/ 2285 w 2294"/>
                  <a:gd name="T55" fmla="*/ 269 h 2262"/>
                  <a:gd name="T56" fmla="*/ 2294 w 2294"/>
                  <a:gd name="T57" fmla="*/ 164 h 2262"/>
                  <a:gd name="T58" fmla="*/ 2294 w 2294"/>
                  <a:gd name="T59" fmla="*/ 121 h 2262"/>
                  <a:gd name="T60" fmla="*/ 2287 w 2294"/>
                  <a:gd name="T61" fmla="*/ 44 h 2262"/>
                  <a:gd name="T62" fmla="*/ 2274 w 2294"/>
                  <a:gd name="T63" fmla="*/ 0 h 2262"/>
                  <a:gd name="T64" fmla="*/ 2254 w 2294"/>
                  <a:gd name="T65" fmla="*/ 0 h 2262"/>
                  <a:gd name="T66" fmla="*/ 2169 w 2294"/>
                  <a:gd name="T67" fmla="*/ 49 h 2262"/>
                  <a:gd name="T68" fmla="*/ 1989 w 2294"/>
                  <a:gd name="T69" fmla="*/ 140 h 2262"/>
                  <a:gd name="T70" fmla="*/ 1711 w 2294"/>
                  <a:gd name="T71" fmla="*/ 268 h 2262"/>
                  <a:gd name="T72" fmla="*/ 1432 w 2294"/>
                  <a:gd name="T73" fmla="*/ 402 h 2262"/>
                  <a:gd name="T74" fmla="*/ 1250 w 2294"/>
                  <a:gd name="T75" fmla="*/ 501 h 2262"/>
                  <a:gd name="T76" fmla="*/ 1076 w 2294"/>
                  <a:gd name="T77" fmla="*/ 613 h 2262"/>
                  <a:gd name="T78" fmla="*/ 955 w 2294"/>
                  <a:gd name="T79" fmla="*/ 711 h 2262"/>
                  <a:gd name="T80" fmla="*/ 877 w 2294"/>
                  <a:gd name="T81" fmla="*/ 782 h 2262"/>
                  <a:gd name="T82" fmla="*/ 841 w 2294"/>
                  <a:gd name="T83" fmla="*/ 819 h 2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94" h="2262">
                    <a:moveTo>
                      <a:pt x="841" y="819"/>
                    </a:moveTo>
                    <a:lnTo>
                      <a:pt x="769" y="894"/>
                    </a:lnTo>
                    <a:lnTo>
                      <a:pt x="640" y="1057"/>
                    </a:lnTo>
                    <a:lnTo>
                      <a:pt x="523" y="1232"/>
                    </a:lnTo>
                    <a:lnTo>
                      <a:pt x="417" y="1417"/>
                    </a:lnTo>
                    <a:lnTo>
                      <a:pt x="271" y="1699"/>
                    </a:lnTo>
                    <a:lnTo>
                      <a:pt x="93" y="2066"/>
                    </a:lnTo>
                    <a:lnTo>
                      <a:pt x="0" y="2233"/>
                    </a:lnTo>
                    <a:lnTo>
                      <a:pt x="46" y="2247"/>
                    </a:lnTo>
                    <a:lnTo>
                      <a:pt x="121" y="2262"/>
                    </a:lnTo>
                    <a:lnTo>
                      <a:pt x="176" y="2259"/>
                    </a:lnTo>
                    <a:lnTo>
                      <a:pt x="206" y="2253"/>
                    </a:lnTo>
                    <a:lnTo>
                      <a:pt x="311" y="2243"/>
                    </a:lnTo>
                    <a:lnTo>
                      <a:pt x="516" y="2210"/>
                    </a:lnTo>
                    <a:lnTo>
                      <a:pt x="715" y="2158"/>
                    </a:lnTo>
                    <a:lnTo>
                      <a:pt x="905" y="2091"/>
                    </a:lnTo>
                    <a:lnTo>
                      <a:pt x="1086" y="2007"/>
                    </a:lnTo>
                    <a:lnTo>
                      <a:pt x="1259" y="1908"/>
                    </a:lnTo>
                    <a:lnTo>
                      <a:pt x="1420" y="1795"/>
                    </a:lnTo>
                    <a:lnTo>
                      <a:pt x="1571" y="1669"/>
                    </a:lnTo>
                    <a:lnTo>
                      <a:pt x="1711" y="1529"/>
                    </a:lnTo>
                    <a:lnTo>
                      <a:pt x="1838" y="1379"/>
                    </a:lnTo>
                    <a:lnTo>
                      <a:pt x="1950" y="1217"/>
                    </a:lnTo>
                    <a:lnTo>
                      <a:pt x="2049" y="1044"/>
                    </a:lnTo>
                    <a:lnTo>
                      <a:pt x="2133" y="862"/>
                    </a:lnTo>
                    <a:lnTo>
                      <a:pt x="2201" y="672"/>
                    </a:lnTo>
                    <a:lnTo>
                      <a:pt x="2252" y="475"/>
                    </a:lnTo>
                    <a:lnTo>
                      <a:pt x="2285" y="269"/>
                    </a:lnTo>
                    <a:lnTo>
                      <a:pt x="2294" y="164"/>
                    </a:lnTo>
                    <a:lnTo>
                      <a:pt x="2294" y="121"/>
                    </a:lnTo>
                    <a:lnTo>
                      <a:pt x="2287" y="44"/>
                    </a:lnTo>
                    <a:lnTo>
                      <a:pt x="2274" y="0"/>
                    </a:lnTo>
                    <a:lnTo>
                      <a:pt x="2254" y="0"/>
                    </a:lnTo>
                    <a:lnTo>
                      <a:pt x="2169" y="49"/>
                    </a:lnTo>
                    <a:lnTo>
                      <a:pt x="1989" y="140"/>
                    </a:lnTo>
                    <a:lnTo>
                      <a:pt x="1711" y="268"/>
                    </a:lnTo>
                    <a:lnTo>
                      <a:pt x="1432" y="402"/>
                    </a:lnTo>
                    <a:lnTo>
                      <a:pt x="1250" y="501"/>
                    </a:lnTo>
                    <a:lnTo>
                      <a:pt x="1076" y="613"/>
                    </a:lnTo>
                    <a:lnTo>
                      <a:pt x="955" y="711"/>
                    </a:lnTo>
                    <a:lnTo>
                      <a:pt x="877" y="782"/>
                    </a:lnTo>
                    <a:lnTo>
                      <a:pt x="841" y="8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82"/>
            <p:cNvGrpSpPr/>
            <p:nvPr/>
          </p:nvGrpSpPr>
          <p:grpSpPr>
            <a:xfrm>
              <a:off x="8401878" y="5317894"/>
              <a:ext cx="336186" cy="336643"/>
              <a:chOff x="9202540" y="916659"/>
              <a:chExt cx="2025650" cy="2006600"/>
            </a:xfrm>
          </p:grpSpPr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9202540" y="916659"/>
                <a:ext cx="2014538" cy="2006600"/>
              </a:xfrm>
              <a:custGeom>
                <a:avLst/>
                <a:gdLst>
                  <a:gd name="T0" fmla="*/ 1349 w 3807"/>
                  <a:gd name="T1" fmla="*/ 3648 h 3792"/>
                  <a:gd name="T2" fmla="*/ 1473 w 3807"/>
                  <a:gd name="T3" fmla="*/ 3741 h 3792"/>
                  <a:gd name="T4" fmla="*/ 1666 w 3807"/>
                  <a:gd name="T5" fmla="*/ 3791 h 3792"/>
                  <a:gd name="T6" fmla="*/ 1823 w 3807"/>
                  <a:gd name="T7" fmla="*/ 3784 h 3792"/>
                  <a:gd name="T8" fmla="*/ 2226 w 3807"/>
                  <a:gd name="T9" fmla="*/ 3699 h 3792"/>
                  <a:gd name="T10" fmla="*/ 2599 w 3807"/>
                  <a:gd name="T11" fmla="*/ 3546 h 3792"/>
                  <a:gd name="T12" fmla="*/ 2933 w 3807"/>
                  <a:gd name="T13" fmla="*/ 3335 h 3792"/>
                  <a:gd name="T14" fmla="*/ 3222 w 3807"/>
                  <a:gd name="T15" fmla="*/ 3070 h 3792"/>
                  <a:gd name="T16" fmla="*/ 3463 w 3807"/>
                  <a:gd name="T17" fmla="*/ 2756 h 3792"/>
                  <a:gd name="T18" fmla="*/ 3646 w 3807"/>
                  <a:gd name="T19" fmla="*/ 2401 h 3792"/>
                  <a:gd name="T20" fmla="*/ 3764 w 3807"/>
                  <a:gd name="T21" fmla="*/ 2014 h 3792"/>
                  <a:gd name="T22" fmla="*/ 3807 w 3807"/>
                  <a:gd name="T23" fmla="*/ 1703 h 3792"/>
                  <a:gd name="T24" fmla="*/ 3790 w 3807"/>
                  <a:gd name="T25" fmla="*/ 1551 h 3792"/>
                  <a:gd name="T26" fmla="*/ 3700 w 3807"/>
                  <a:gd name="T27" fmla="*/ 1373 h 3792"/>
                  <a:gd name="T28" fmla="*/ 2803 w 3807"/>
                  <a:gd name="T29" fmla="*/ 475 h 3792"/>
                  <a:gd name="T30" fmla="*/ 2615 w 3807"/>
                  <a:gd name="T31" fmla="*/ 312 h 3792"/>
                  <a:gd name="T32" fmla="*/ 2337 w 3807"/>
                  <a:gd name="T33" fmla="*/ 150 h 3792"/>
                  <a:gd name="T34" fmla="*/ 2037 w 3807"/>
                  <a:gd name="T35" fmla="*/ 44 h 3792"/>
                  <a:gd name="T36" fmla="*/ 1725 w 3807"/>
                  <a:gd name="T37" fmla="*/ 0 h 3792"/>
                  <a:gd name="T38" fmla="*/ 1411 w 3807"/>
                  <a:gd name="T39" fmla="*/ 16 h 3792"/>
                  <a:gd name="T40" fmla="*/ 1104 w 3807"/>
                  <a:gd name="T41" fmla="*/ 89 h 3792"/>
                  <a:gd name="T42" fmla="*/ 813 w 3807"/>
                  <a:gd name="T43" fmla="*/ 223 h 3792"/>
                  <a:gd name="T44" fmla="*/ 550 w 3807"/>
                  <a:gd name="T45" fmla="*/ 417 h 3792"/>
                  <a:gd name="T46" fmla="*/ 489 w 3807"/>
                  <a:gd name="T47" fmla="*/ 475 h 3792"/>
                  <a:gd name="T48" fmla="*/ 322 w 3807"/>
                  <a:gd name="T49" fmla="*/ 662 h 3792"/>
                  <a:gd name="T50" fmla="*/ 153 w 3807"/>
                  <a:gd name="T51" fmla="*/ 939 h 3792"/>
                  <a:gd name="T52" fmla="*/ 46 w 3807"/>
                  <a:gd name="T53" fmla="*/ 1237 h 3792"/>
                  <a:gd name="T54" fmla="*/ 0 w 3807"/>
                  <a:gd name="T55" fmla="*/ 1546 h 3792"/>
                  <a:gd name="T56" fmla="*/ 14 w 3807"/>
                  <a:gd name="T57" fmla="*/ 1859 h 3792"/>
                  <a:gd name="T58" fmla="*/ 92 w 3807"/>
                  <a:gd name="T59" fmla="*/ 2165 h 3792"/>
                  <a:gd name="T60" fmla="*/ 230 w 3807"/>
                  <a:gd name="T61" fmla="*/ 2458 h 3792"/>
                  <a:gd name="T62" fmla="*/ 429 w 3807"/>
                  <a:gd name="T63" fmla="*/ 2727 h 3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7" h="3792">
                    <a:moveTo>
                      <a:pt x="489" y="2789"/>
                    </a:moveTo>
                    <a:lnTo>
                      <a:pt x="1349" y="3648"/>
                    </a:lnTo>
                    <a:lnTo>
                      <a:pt x="1389" y="3686"/>
                    </a:lnTo>
                    <a:lnTo>
                      <a:pt x="1473" y="3741"/>
                    </a:lnTo>
                    <a:lnTo>
                      <a:pt x="1565" y="3775"/>
                    </a:lnTo>
                    <a:lnTo>
                      <a:pt x="1666" y="3791"/>
                    </a:lnTo>
                    <a:lnTo>
                      <a:pt x="1718" y="3792"/>
                    </a:lnTo>
                    <a:lnTo>
                      <a:pt x="1823" y="3784"/>
                    </a:lnTo>
                    <a:lnTo>
                      <a:pt x="2029" y="3749"/>
                    </a:lnTo>
                    <a:lnTo>
                      <a:pt x="2226" y="3699"/>
                    </a:lnTo>
                    <a:lnTo>
                      <a:pt x="2417" y="3631"/>
                    </a:lnTo>
                    <a:lnTo>
                      <a:pt x="2599" y="3546"/>
                    </a:lnTo>
                    <a:lnTo>
                      <a:pt x="2770" y="3448"/>
                    </a:lnTo>
                    <a:lnTo>
                      <a:pt x="2933" y="3335"/>
                    </a:lnTo>
                    <a:lnTo>
                      <a:pt x="3084" y="3208"/>
                    </a:lnTo>
                    <a:lnTo>
                      <a:pt x="3222" y="3070"/>
                    </a:lnTo>
                    <a:lnTo>
                      <a:pt x="3349" y="2918"/>
                    </a:lnTo>
                    <a:lnTo>
                      <a:pt x="3463" y="2756"/>
                    </a:lnTo>
                    <a:lnTo>
                      <a:pt x="3561" y="2584"/>
                    </a:lnTo>
                    <a:lnTo>
                      <a:pt x="3646" y="2401"/>
                    </a:lnTo>
                    <a:lnTo>
                      <a:pt x="3713" y="2211"/>
                    </a:lnTo>
                    <a:lnTo>
                      <a:pt x="3764" y="2014"/>
                    </a:lnTo>
                    <a:lnTo>
                      <a:pt x="3798" y="1808"/>
                    </a:lnTo>
                    <a:lnTo>
                      <a:pt x="3807" y="1703"/>
                    </a:lnTo>
                    <a:lnTo>
                      <a:pt x="3806" y="1650"/>
                    </a:lnTo>
                    <a:lnTo>
                      <a:pt x="3790" y="1551"/>
                    </a:lnTo>
                    <a:lnTo>
                      <a:pt x="3755" y="1458"/>
                    </a:lnTo>
                    <a:lnTo>
                      <a:pt x="3700" y="1373"/>
                    </a:lnTo>
                    <a:lnTo>
                      <a:pt x="3664" y="1335"/>
                    </a:lnTo>
                    <a:lnTo>
                      <a:pt x="2803" y="475"/>
                    </a:lnTo>
                    <a:lnTo>
                      <a:pt x="2743" y="417"/>
                    </a:lnTo>
                    <a:lnTo>
                      <a:pt x="2615" y="312"/>
                    </a:lnTo>
                    <a:lnTo>
                      <a:pt x="2479" y="223"/>
                    </a:lnTo>
                    <a:lnTo>
                      <a:pt x="2337" y="150"/>
                    </a:lnTo>
                    <a:lnTo>
                      <a:pt x="2189" y="89"/>
                    </a:lnTo>
                    <a:lnTo>
                      <a:pt x="2037" y="44"/>
                    </a:lnTo>
                    <a:lnTo>
                      <a:pt x="1882" y="16"/>
                    </a:lnTo>
                    <a:lnTo>
                      <a:pt x="1725" y="0"/>
                    </a:lnTo>
                    <a:lnTo>
                      <a:pt x="1568" y="0"/>
                    </a:lnTo>
                    <a:lnTo>
                      <a:pt x="1411" y="16"/>
                    </a:lnTo>
                    <a:lnTo>
                      <a:pt x="1255" y="44"/>
                    </a:lnTo>
                    <a:lnTo>
                      <a:pt x="1104" y="89"/>
                    </a:lnTo>
                    <a:lnTo>
                      <a:pt x="956" y="150"/>
                    </a:lnTo>
                    <a:lnTo>
                      <a:pt x="813" y="223"/>
                    </a:lnTo>
                    <a:lnTo>
                      <a:pt x="678" y="312"/>
                    </a:lnTo>
                    <a:lnTo>
                      <a:pt x="550" y="417"/>
                    </a:lnTo>
                    <a:lnTo>
                      <a:pt x="489" y="475"/>
                    </a:lnTo>
                    <a:lnTo>
                      <a:pt x="489" y="475"/>
                    </a:lnTo>
                    <a:lnTo>
                      <a:pt x="429" y="535"/>
                    </a:lnTo>
                    <a:lnTo>
                      <a:pt x="322" y="662"/>
                    </a:lnTo>
                    <a:lnTo>
                      <a:pt x="230" y="797"/>
                    </a:lnTo>
                    <a:lnTo>
                      <a:pt x="153" y="939"/>
                    </a:lnTo>
                    <a:lnTo>
                      <a:pt x="92" y="1085"/>
                    </a:lnTo>
                    <a:lnTo>
                      <a:pt x="46" y="1237"/>
                    </a:lnTo>
                    <a:lnTo>
                      <a:pt x="14" y="1391"/>
                    </a:lnTo>
                    <a:lnTo>
                      <a:pt x="0" y="1546"/>
                    </a:lnTo>
                    <a:lnTo>
                      <a:pt x="0" y="1703"/>
                    </a:lnTo>
                    <a:lnTo>
                      <a:pt x="14" y="1859"/>
                    </a:lnTo>
                    <a:lnTo>
                      <a:pt x="46" y="2013"/>
                    </a:lnTo>
                    <a:lnTo>
                      <a:pt x="92" y="2165"/>
                    </a:lnTo>
                    <a:lnTo>
                      <a:pt x="153" y="2314"/>
                    </a:lnTo>
                    <a:lnTo>
                      <a:pt x="230" y="2458"/>
                    </a:lnTo>
                    <a:lnTo>
                      <a:pt x="322" y="2596"/>
                    </a:lnTo>
                    <a:lnTo>
                      <a:pt x="429" y="2727"/>
                    </a:lnTo>
                    <a:lnTo>
                      <a:pt x="489" y="2789"/>
                    </a:lnTo>
                    <a:close/>
                  </a:path>
                </a:pathLst>
              </a:custGeom>
              <a:solidFill>
                <a:srgbClr val="FDE6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10013752" y="1721521"/>
                <a:ext cx="1214438" cy="1196975"/>
              </a:xfrm>
              <a:custGeom>
                <a:avLst/>
                <a:gdLst>
                  <a:gd name="T0" fmla="*/ 841 w 2294"/>
                  <a:gd name="T1" fmla="*/ 819 h 2262"/>
                  <a:gd name="T2" fmla="*/ 769 w 2294"/>
                  <a:gd name="T3" fmla="*/ 894 h 2262"/>
                  <a:gd name="T4" fmla="*/ 640 w 2294"/>
                  <a:gd name="T5" fmla="*/ 1057 h 2262"/>
                  <a:gd name="T6" fmla="*/ 523 w 2294"/>
                  <a:gd name="T7" fmla="*/ 1232 h 2262"/>
                  <a:gd name="T8" fmla="*/ 417 w 2294"/>
                  <a:gd name="T9" fmla="*/ 1417 h 2262"/>
                  <a:gd name="T10" fmla="*/ 271 w 2294"/>
                  <a:gd name="T11" fmla="*/ 1699 h 2262"/>
                  <a:gd name="T12" fmla="*/ 93 w 2294"/>
                  <a:gd name="T13" fmla="*/ 2066 h 2262"/>
                  <a:gd name="T14" fmla="*/ 0 w 2294"/>
                  <a:gd name="T15" fmla="*/ 2233 h 2262"/>
                  <a:gd name="T16" fmla="*/ 46 w 2294"/>
                  <a:gd name="T17" fmla="*/ 2247 h 2262"/>
                  <a:gd name="T18" fmla="*/ 121 w 2294"/>
                  <a:gd name="T19" fmla="*/ 2262 h 2262"/>
                  <a:gd name="T20" fmla="*/ 176 w 2294"/>
                  <a:gd name="T21" fmla="*/ 2259 h 2262"/>
                  <a:gd name="T22" fmla="*/ 206 w 2294"/>
                  <a:gd name="T23" fmla="*/ 2253 h 2262"/>
                  <a:gd name="T24" fmla="*/ 311 w 2294"/>
                  <a:gd name="T25" fmla="*/ 2243 h 2262"/>
                  <a:gd name="T26" fmla="*/ 516 w 2294"/>
                  <a:gd name="T27" fmla="*/ 2210 h 2262"/>
                  <a:gd name="T28" fmla="*/ 715 w 2294"/>
                  <a:gd name="T29" fmla="*/ 2158 h 2262"/>
                  <a:gd name="T30" fmla="*/ 905 w 2294"/>
                  <a:gd name="T31" fmla="*/ 2091 h 2262"/>
                  <a:gd name="T32" fmla="*/ 1086 w 2294"/>
                  <a:gd name="T33" fmla="*/ 2007 h 2262"/>
                  <a:gd name="T34" fmla="*/ 1259 w 2294"/>
                  <a:gd name="T35" fmla="*/ 1908 h 2262"/>
                  <a:gd name="T36" fmla="*/ 1420 w 2294"/>
                  <a:gd name="T37" fmla="*/ 1795 h 2262"/>
                  <a:gd name="T38" fmla="*/ 1571 w 2294"/>
                  <a:gd name="T39" fmla="*/ 1669 h 2262"/>
                  <a:gd name="T40" fmla="*/ 1711 w 2294"/>
                  <a:gd name="T41" fmla="*/ 1529 h 2262"/>
                  <a:gd name="T42" fmla="*/ 1838 w 2294"/>
                  <a:gd name="T43" fmla="*/ 1379 h 2262"/>
                  <a:gd name="T44" fmla="*/ 1950 w 2294"/>
                  <a:gd name="T45" fmla="*/ 1217 h 2262"/>
                  <a:gd name="T46" fmla="*/ 2049 w 2294"/>
                  <a:gd name="T47" fmla="*/ 1044 h 2262"/>
                  <a:gd name="T48" fmla="*/ 2133 w 2294"/>
                  <a:gd name="T49" fmla="*/ 862 h 2262"/>
                  <a:gd name="T50" fmla="*/ 2201 w 2294"/>
                  <a:gd name="T51" fmla="*/ 672 h 2262"/>
                  <a:gd name="T52" fmla="*/ 2252 w 2294"/>
                  <a:gd name="T53" fmla="*/ 475 h 2262"/>
                  <a:gd name="T54" fmla="*/ 2285 w 2294"/>
                  <a:gd name="T55" fmla="*/ 269 h 2262"/>
                  <a:gd name="T56" fmla="*/ 2294 w 2294"/>
                  <a:gd name="T57" fmla="*/ 164 h 2262"/>
                  <a:gd name="T58" fmla="*/ 2294 w 2294"/>
                  <a:gd name="T59" fmla="*/ 121 h 2262"/>
                  <a:gd name="T60" fmla="*/ 2287 w 2294"/>
                  <a:gd name="T61" fmla="*/ 44 h 2262"/>
                  <a:gd name="T62" fmla="*/ 2274 w 2294"/>
                  <a:gd name="T63" fmla="*/ 0 h 2262"/>
                  <a:gd name="T64" fmla="*/ 2254 w 2294"/>
                  <a:gd name="T65" fmla="*/ 0 h 2262"/>
                  <a:gd name="T66" fmla="*/ 2169 w 2294"/>
                  <a:gd name="T67" fmla="*/ 49 h 2262"/>
                  <a:gd name="T68" fmla="*/ 1989 w 2294"/>
                  <a:gd name="T69" fmla="*/ 140 h 2262"/>
                  <a:gd name="T70" fmla="*/ 1711 w 2294"/>
                  <a:gd name="T71" fmla="*/ 268 h 2262"/>
                  <a:gd name="T72" fmla="*/ 1432 w 2294"/>
                  <a:gd name="T73" fmla="*/ 402 h 2262"/>
                  <a:gd name="T74" fmla="*/ 1250 w 2294"/>
                  <a:gd name="T75" fmla="*/ 501 h 2262"/>
                  <a:gd name="T76" fmla="*/ 1076 w 2294"/>
                  <a:gd name="T77" fmla="*/ 613 h 2262"/>
                  <a:gd name="T78" fmla="*/ 955 w 2294"/>
                  <a:gd name="T79" fmla="*/ 711 h 2262"/>
                  <a:gd name="T80" fmla="*/ 877 w 2294"/>
                  <a:gd name="T81" fmla="*/ 782 h 2262"/>
                  <a:gd name="T82" fmla="*/ 841 w 2294"/>
                  <a:gd name="T83" fmla="*/ 819 h 2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94" h="2262">
                    <a:moveTo>
                      <a:pt x="841" y="819"/>
                    </a:moveTo>
                    <a:lnTo>
                      <a:pt x="769" y="894"/>
                    </a:lnTo>
                    <a:lnTo>
                      <a:pt x="640" y="1057"/>
                    </a:lnTo>
                    <a:lnTo>
                      <a:pt x="523" y="1232"/>
                    </a:lnTo>
                    <a:lnTo>
                      <a:pt x="417" y="1417"/>
                    </a:lnTo>
                    <a:lnTo>
                      <a:pt x="271" y="1699"/>
                    </a:lnTo>
                    <a:lnTo>
                      <a:pt x="93" y="2066"/>
                    </a:lnTo>
                    <a:lnTo>
                      <a:pt x="0" y="2233"/>
                    </a:lnTo>
                    <a:lnTo>
                      <a:pt x="46" y="2247"/>
                    </a:lnTo>
                    <a:lnTo>
                      <a:pt x="121" y="2262"/>
                    </a:lnTo>
                    <a:lnTo>
                      <a:pt x="176" y="2259"/>
                    </a:lnTo>
                    <a:lnTo>
                      <a:pt x="206" y="2253"/>
                    </a:lnTo>
                    <a:lnTo>
                      <a:pt x="311" y="2243"/>
                    </a:lnTo>
                    <a:lnTo>
                      <a:pt x="516" y="2210"/>
                    </a:lnTo>
                    <a:lnTo>
                      <a:pt x="715" y="2158"/>
                    </a:lnTo>
                    <a:lnTo>
                      <a:pt x="905" y="2091"/>
                    </a:lnTo>
                    <a:lnTo>
                      <a:pt x="1086" y="2007"/>
                    </a:lnTo>
                    <a:lnTo>
                      <a:pt x="1259" y="1908"/>
                    </a:lnTo>
                    <a:lnTo>
                      <a:pt x="1420" y="1795"/>
                    </a:lnTo>
                    <a:lnTo>
                      <a:pt x="1571" y="1669"/>
                    </a:lnTo>
                    <a:lnTo>
                      <a:pt x="1711" y="1529"/>
                    </a:lnTo>
                    <a:lnTo>
                      <a:pt x="1838" y="1379"/>
                    </a:lnTo>
                    <a:lnTo>
                      <a:pt x="1950" y="1217"/>
                    </a:lnTo>
                    <a:lnTo>
                      <a:pt x="2049" y="1044"/>
                    </a:lnTo>
                    <a:lnTo>
                      <a:pt x="2133" y="862"/>
                    </a:lnTo>
                    <a:lnTo>
                      <a:pt x="2201" y="672"/>
                    </a:lnTo>
                    <a:lnTo>
                      <a:pt x="2252" y="475"/>
                    </a:lnTo>
                    <a:lnTo>
                      <a:pt x="2285" y="269"/>
                    </a:lnTo>
                    <a:lnTo>
                      <a:pt x="2294" y="164"/>
                    </a:lnTo>
                    <a:lnTo>
                      <a:pt x="2294" y="121"/>
                    </a:lnTo>
                    <a:lnTo>
                      <a:pt x="2287" y="44"/>
                    </a:lnTo>
                    <a:lnTo>
                      <a:pt x="2274" y="0"/>
                    </a:lnTo>
                    <a:lnTo>
                      <a:pt x="2254" y="0"/>
                    </a:lnTo>
                    <a:lnTo>
                      <a:pt x="2169" y="49"/>
                    </a:lnTo>
                    <a:lnTo>
                      <a:pt x="1989" y="140"/>
                    </a:lnTo>
                    <a:lnTo>
                      <a:pt x="1711" y="268"/>
                    </a:lnTo>
                    <a:lnTo>
                      <a:pt x="1432" y="402"/>
                    </a:lnTo>
                    <a:lnTo>
                      <a:pt x="1250" y="501"/>
                    </a:lnTo>
                    <a:lnTo>
                      <a:pt x="1076" y="613"/>
                    </a:lnTo>
                    <a:lnTo>
                      <a:pt x="955" y="711"/>
                    </a:lnTo>
                    <a:lnTo>
                      <a:pt x="877" y="782"/>
                    </a:lnTo>
                    <a:lnTo>
                      <a:pt x="841" y="8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9414128" y="4178398"/>
              <a:ext cx="288000" cy="36000"/>
            </a:xfrm>
            <a:prstGeom prst="roundRect">
              <a:avLst>
                <a:gd name="adj" fmla="val 50000"/>
              </a:avLst>
            </a:prstGeom>
            <a:solidFill>
              <a:srgbClr val="FAC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9407547" y="4655814"/>
              <a:ext cx="288000" cy="36000"/>
            </a:xfrm>
            <a:prstGeom prst="roundRect">
              <a:avLst>
                <a:gd name="adj" fmla="val 50000"/>
              </a:avLst>
            </a:prstGeom>
            <a:solidFill>
              <a:srgbClr val="FAC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428742"/>
            <a:ext cx="4380165" cy="264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363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02" name="Picture 2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500180"/>
            <a:ext cx="2857500" cy="1524001"/>
          </a:xfrm>
          <a:prstGeom prst="rect">
            <a:avLst/>
          </a:prstGeom>
          <a:noFill/>
        </p:spPr>
      </p:pic>
      <p:pic>
        <p:nvPicPr>
          <p:cNvPr id="51204" name="Picture 4" descr="JQuery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3429006"/>
            <a:ext cx="3640852" cy="1985919"/>
          </a:xfrm>
          <a:prstGeom prst="rect">
            <a:avLst/>
          </a:prstGeom>
          <a:noFill/>
        </p:spPr>
      </p:pic>
      <p:pic>
        <p:nvPicPr>
          <p:cNvPr id="51210" name="Picture 10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3162299"/>
            <a:ext cx="2381250" cy="1981201"/>
          </a:xfrm>
          <a:prstGeom prst="rect">
            <a:avLst/>
          </a:prstGeom>
          <a:noFill/>
        </p:spPr>
      </p:pic>
      <p:pic>
        <p:nvPicPr>
          <p:cNvPr id="51212" name="Picture 12" descr="ê´ë ¨ ì´ë¯¸ì§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298" y="1500180"/>
            <a:ext cx="2071702" cy="2071702"/>
          </a:xfrm>
          <a:prstGeom prst="rect">
            <a:avLst/>
          </a:prstGeom>
          <a:noFill/>
        </p:spPr>
      </p:pic>
      <p:pic>
        <p:nvPicPr>
          <p:cNvPr id="51214" name="Picture 14" descr="ê´ë ¨ ì´ë¯¸ì§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1928808"/>
            <a:ext cx="2095500" cy="1009650"/>
          </a:xfrm>
          <a:prstGeom prst="rect">
            <a:avLst/>
          </a:prstGeom>
          <a:noFill/>
        </p:spPr>
      </p:pic>
      <p:grpSp>
        <p:nvGrpSpPr>
          <p:cNvPr id="7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73" name="타원 72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32" name="모서리가 둥근 직사각형 31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85852" y="928676"/>
            <a:ext cx="1071570" cy="5000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WAS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500298" y="928676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DataBase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14744" y="928676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29190" y="928676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16200000">
            <a:off x="6650847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1" grpId="1" animBg="1"/>
      <p:bldP spid="41" grpId="2" animBg="1"/>
      <p:bldP spid="4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42976" y="785800"/>
            <a:ext cx="778674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1600" b="1" dirty="0" smtClean="0"/>
          </a:p>
          <a:p>
            <a:pPr lvl="0"/>
            <a:endParaRPr lang="en-US" altLang="ko-KR" sz="1600" b="1" dirty="0" smtClean="0"/>
          </a:p>
          <a:p>
            <a:pPr marL="457200" lvl="0" indent="-457200">
              <a:buAutoNum type="arabicPeriod"/>
            </a:pPr>
            <a:r>
              <a:rPr lang="ko-KR" altLang="en-US" sz="2000" b="1" dirty="0" smtClean="0"/>
              <a:t>기존 범용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 system</a:t>
            </a:r>
            <a:r>
              <a:rPr lang="ko-KR" altLang="en-US" sz="2000" b="1" dirty="0" smtClean="0"/>
              <a:t>의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시스템적인 한계와 수준을 탈피한</a:t>
            </a:r>
            <a:r>
              <a:rPr lang="en-US" sz="2000" b="1" dirty="0" smtClean="0"/>
              <a:t> </a:t>
            </a:r>
          </a:p>
          <a:p>
            <a:pPr marL="457200" lvl="0" indent="-457200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 system</a:t>
            </a:r>
            <a:r>
              <a:rPr lang="ko-KR" altLang="en-US" sz="2000" b="1" dirty="0" smtClean="0"/>
              <a:t>을 구현하고자 한다</a:t>
            </a:r>
            <a:r>
              <a:rPr lang="en-US" sz="2000" b="1" dirty="0" smtClean="0"/>
              <a:t>. </a:t>
            </a:r>
            <a:endParaRPr lang="ko-KR" altLang="en-US" sz="2000" b="1" dirty="0" smtClean="0"/>
          </a:p>
          <a:p>
            <a:r>
              <a:rPr lang="en-US" sz="2000" b="1" dirty="0" smtClean="0"/>
              <a:t> </a:t>
            </a:r>
            <a:endParaRPr lang="ko-KR" altLang="en-US" sz="2000" b="1" dirty="0" smtClean="0"/>
          </a:p>
          <a:p>
            <a:pPr lvl="0"/>
            <a:endParaRPr lang="en-US" sz="2000" b="1" dirty="0" smtClean="0"/>
          </a:p>
          <a:p>
            <a:pPr lvl="0"/>
            <a:endParaRPr lang="en-US" sz="2000" b="1" dirty="0" smtClean="0"/>
          </a:p>
          <a:p>
            <a:pPr lvl="0"/>
            <a:r>
              <a:rPr lang="en-US" sz="2000" b="1" dirty="0" smtClean="0"/>
              <a:t>2.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작은 규모의 카페를 운영</a:t>
            </a:r>
            <a:r>
              <a:rPr lang="ko-KR" altLang="en-US" sz="2000" b="1" dirty="0" smtClean="0"/>
              <a:t>하고 계신 사장님들을</a:t>
            </a:r>
            <a:r>
              <a:rPr lang="en-US" sz="2000" b="1" dirty="0" smtClean="0"/>
              <a:t> 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targeting</a:t>
            </a:r>
            <a:r>
              <a:rPr lang="en-US" sz="2000" b="1" dirty="0" smtClean="0"/>
              <a:t> </a:t>
            </a:r>
            <a:r>
              <a:rPr lang="ko-KR" altLang="en-US" sz="2000" b="1" dirty="0" smtClean="0"/>
              <a:t>한</a:t>
            </a:r>
            <a:r>
              <a:rPr lang="en-US" sz="2000" b="1" dirty="0" smtClean="0"/>
              <a:t> </a:t>
            </a:r>
          </a:p>
          <a:p>
            <a:pPr lvl="0"/>
            <a:r>
              <a:rPr lang="en-US" sz="2000" b="1" dirty="0" smtClean="0"/>
              <a:t>POS system</a:t>
            </a:r>
            <a:r>
              <a:rPr lang="ko-KR" altLang="en-US" sz="2000" b="1" dirty="0" smtClean="0"/>
              <a:t>을 개발하고자한다</a:t>
            </a:r>
            <a:r>
              <a:rPr lang="en-US" sz="2000" b="1" dirty="0" smtClean="0"/>
              <a:t>.</a:t>
            </a:r>
            <a:endParaRPr lang="ko-KR" altLang="en-US" sz="2000" b="1" dirty="0" smtClean="0"/>
          </a:p>
          <a:p>
            <a:r>
              <a:rPr lang="en-US" sz="2000" b="1" dirty="0" smtClean="0"/>
              <a:t> </a:t>
            </a:r>
            <a:endParaRPr lang="ko-KR" altLang="en-US" sz="2000" b="1" dirty="0" smtClean="0"/>
          </a:p>
          <a:p>
            <a:pPr lvl="0"/>
            <a:endParaRPr lang="en-US" altLang="ko-KR" sz="2000" b="1" dirty="0" smtClean="0"/>
          </a:p>
          <a:p>
            <a:pPr lvl="0"/>
            <a:endParaRPr lang="en-US" altLang="ko-KR" sz="2000" b="1" dirty="0" smtClean="0"/>
          </a:p>
          <a:p>
            <a:pPr lvl="0"/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사업장 별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자유도 높은</a:t>
            </a:r>
            <a:r>
              <a:rPr lang="en-US" sz="2000" b="1" dirty="0" smtClean="0"/>
              <a:t> 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</a:t>
            </a:r>
            <a:r>
              <a:rPr lang="ko-KR" altLang="en-US" sz="2000" b="1" dirty="0" smtClean="0"/>
              <a:t>을 구현하고자 한다</a:t>
            </a:r>
            <a:r>
              <a:rPr lang="en-US" sz="2000" b="1" dirty="0" smtClean="0"/>
              <a:t>.</a:t>
            </a:r>
            <a:endParaRPr lang="ko-KR" altLang="en-US" sz="2000" b="1" dirty="0" smtClean="0"/>
          </a:p>
          <a:p>
            <a:r>
              <a:rPr lang="en-US" sz="2000" b="1" dirty="0" smtClean="0"/>
              <a:t> </a:t>
            </a:r>
            <a:endParaRPr lang="ko-KR" altLang="en-US" sz="20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5875" y="78580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3214678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28395E-6 L -0.03923 7.2839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6" grpId="0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4" grpId="1" animBg="1"/>
      <p:bldP spid="44" grpId="2" animBg="1"/>
      <p:bldP spid="44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142976" y="0"/>
            <a:ext cx="7715304" cy="5386090"/>
          </a:xfrm>
          <a:prstGeom prst="rect">
            <a:avLst/>
          </a:prstGeom>
          <a:solidFill>
            <a:srgbClr val="E5BDA5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 smtClean="0"/>
              <a:t>4. </a:t>
            </a:r>
            <a:r>
              <a:rPr lang="ko-KR" altLang="en-US" sz="2000" b="1" dirty="0" smtClean="0"/>
              <a:t>기존 범용 시스템의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한계 개선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endParaRPr lang="en-US" altLang="ko-KR" sz="2000" b="1" dirty="0" smtClean="0"/>
          </a:p>
          <a:p>
            <a:pPr lvl="0"/>
            <a:endParaRPr lang="ko-KR" altLang="en-US" sz="2000" b="1" dirty="0" smtClean="0"/>
          </a:p>
          <a:p>
            <a:pPr lvl="0"/>
            <a:r>
              <a:rPr lang="ko-KR" altLang="en-US" sz="2000" b="1" dirty="0" smtClean="0"/>
              <a:t>프랜차이즈 업체에서 사용하는</a:t>
            </a:r>
            <a:r>
              <a:rPr lang="en-US" sz="2000" b="1" dirty="0" smtClean="0"/>
              <a:t> 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</a:t>
            </a:r>
            <a:r>
              <a:rPr lang="ko-KR" altLang="en-US" sz="2000" b="1" dirty="0" smtClean="0"/>
              <a:t>에 비해 현저히 낮은 수준의 서비스만을 제공하고 있는 기존 범용 시스템들의 </a:t>
            </a:r>
            <a:endParaRPr lang="en-US" altLang="ko-KR" sz="2000" b="1" dirty="0" smtClean="0"/>
          </a:p>
          <a:p>
            <a:pPr lvl="0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개선 </a:t>
            </a:r>
            <a:r>
              <a:rPr lang="en-US" sz="2000" b="1" dirty="0" smtClean="0"/>
              <a:t>“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매출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결제관리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기본기능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+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재고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인사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직원공유노트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 ,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회원관리 기능</a:t>
            </a:r>
            <a:r>
              <a:rPr lang="en-US" sz="2000" b="1" dirty="0" smtClean="0"/>
              <a:t>”</a:t>
            </a:r>
            <a:r>
              <a:rPr lang="ko-KR" altLang="en-US" sz="2000" b="1" dirty="0" smtClean="0"/>
              <a:t>등 기존 기능에 다양한 기능이 추가된 시스템 구현</a:t>
            </a:r>
          </a:p>
          <a:p>
            <a:r>
              <a:rPr lang="en-US" sz="2000" b="1" dirty="0" smtClean="0"/>
              <a:t> </a:t>
            </a:r>
          </a:p>
          <a:p>
            <a:endParaRPr lang="ko-KR" altLang="en-US" sz="2000" b="1" dirty="0" smtClean="0"/>
          </a:p>
          <a:p>
            <a:pPr lvl="0"/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각 카페 별 특성이 반영되지 못한</a:t>
            </a:r>
            <a:r>
              <a:rPr lang="en-US" sz="2000" b="1" dirty="0" smtClean="0"/>
              <a:t> 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 </a:t>
            </a:r>
            <a:r>
              <a:rPr lang="ko-KR" altLang="en-US" sz="2000" b="1" dirty="0" smtClean="0"/>
              <a:t>개선</a:t>
            </a:r>
          </a:p>
          <a:p>
            <a:pPr lvl="0"/>
            <a:r>
              <a:rPr lang="ko-KR" altLang="en-US" sz="2000" b="1" dirty="0" smtClean="0"/>
              <a:t>카페 위치에 따른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 정보를 기반으로 매출 분석의 기회 제공</a:t>
            </a:r>
          </a:p>
          <a:p>
            <a:pPr lvl="0"/>
            <a:r>
              <a:rPr lang="ko-KR" altLang="en-US" sz="2000" b="1" dirty="0" smtClean="0"/>
              <a:t>예</a:t>
            </a:r>
            <a:r>
              <a:rPr lang="en-US" sz="2000" b="1" dirty="0" smtClean="0"/>
              <a:t>) </a:t>
            </a:r>
            <a:r>
              <a:rPr lang="ko-KR" altLang="en-US" sz="2000" b="1" dirty="0" smtClean="0"/>
              <a:t>위치등록</a:t>
            </a:r>
            <a:r>
              <a:rPr lang="en-US" sz="2000" b="1" dirty="0" smtClean="0"/>
              <a:t> &gt; </a:t>
            </a:r>
            <a:r>
              <a:rPr lang="ko-KR" altLang="en-US" sz="2000" b="1" dirty="0" smtClean="0"/>
              <a:t>날씨 정보 제공</a:t>
            </a:r>
            <a:r>
              <a:rPr lang="en-US" sz="2000" b="1" dirty="0" smtClean="0"/>
              <a:t> &gt; ‘</a:t>
            </a:r>
            <a:r>
              <a:rPr lang="ko-KR" altLang="en-US" sz="2000" b="1" dirty="0" smtClean="0"/>
              <a:t>매출</a:t>
            </a:r>
            <a:r>
              <a:rPr lang="en-US" sz="2000" b="1" dirty="0" smtClean="0"/>
              <a:t>+</a:t>
            </a:r>
            <a:r>
              <a:rPr lang="ko-KR" altLang="en-US" sz="2000" b="1" dirty="0" smtClean="0"/>
              <a:t>날씨</a:t>
            </a:r>
            <a:r>
              <a:rPr lang="en-US" sz="2000" b="1" dirty="0" smtClean="0"/>
              <a:t>’ </a:t>
            </a:r>
            <a:r>
              <a:rPr lang="ko-KR" altLang="en-US" sz="2000" b="1" dirty="0" smtClean="0"/>
              <a:t>등 데이터 결합을 통해 정보로의 가공기회 제공</a:t>
            </a:r>
            <a:endParaRPr lang="en-US" altLang="ko-KR" sz="2000" b="1" dirty="0" smtClean="0"/>
          </a:p>
          <a:p>
            <a:pPr lvl="0"/>
            <a:endParaRPr lang="en-US" altLang="ko-KR" sz="1600" b="1" dirty="0" smtClean="0"/>
          </a:p>
          <a:p>
            <a:pPr lvl="0"/>
            <a:endParaRPr lang="en-US" altLang="ko-KR" sz="1600" b="1" dirty="0" smtClean="0"/>
          </a:p>
          <a:p>
            <a:pPr lvl="0"/>
            <a:endParaRPr lang="en-US" altLang="ko-KR" sz="1600" b="1" dirty="0" smtClean="0"/>
          </a:p>
          <a:p>
            <a:pPr lvl="0"/>
            <a:endParaRPr lang="en-US" altLang="ko-KR" sz="1600" b="1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142976" y="435770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4347746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4738704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05875" y="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8906400" y="428610"/>
            <a:ext cx="237600" cy="157163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906432" y="500048"/>
            <a:ext cx="237600" cy="1500198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4000496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37" name="타원 3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54274" name="Picture 2" descr="C:\Users\sist51\Desktop\0703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71618"/>
            <a:ext cx="3906276" cy="2928958"/>
          </a:xfrm>
          <a:prstGeom prst="rect">
            <a:avLst/>
          </a:prstGeom>
          <a:noFill/>
        </p:spPr>
      </p:pic>
      <p:pic>
        <p:nvPicPr>
          <p:cNvPr id="54277" name="Picture 5" descr="C:\Users\sist51\Downloads\0703_3 (1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1357304"/>
            <a:ext cx="3471829" cy="347182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9058" y="464345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인터뷰한 카페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71868" y="477416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카페 사장님과의 인터뷰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54275" name="Picture 3" descr="C:\Users\sist51\Downloads\0703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4744" y="1357304"/>
            <a:ext cx="2657517" cy="328614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571868" y="478632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인터뷰 질문지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4" grpId="1" animBg="1"/>
      <p:bldP spid="44" grpId="2" animBg="1"/>
      <p:bldP spid="44" grpId="3" animBg="1"/>
      <p:bldP spid="32" grpId="0"/>
      <p:bldP spid="32" grpId="1"/>
      <p:bldP spid="35" grpId="2"/>
      <p:bldP spid="35" grpId="3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5079211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785800"/>
            <a:ext cx="80010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6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37" name="타원 3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평행 사변형 111"/>
          <p:cNvSpPr/>
          <p:nvPr/>
        </p:nvSpPr>
        <p:spPr>
          <a:xfrm rot="16200000" flipV="1">
            <a:off x="3170133" y="-872666"/>
            <a:ext cx="3369008" cy="8578727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94"/>
          <p:cNvGrpSpPr/>
          <p:nvPr/>
        </p:nvGrpSpPr>
        <p:grpSpPr>
          <a:xfrm>
            <a:off x="8286776" y="-2643224"/>
            <a:ext cx="7403125" cy="6033573"/>
            <a:chOff x="11049031" y="-3524299"/>
            <a:chExt cx="9870831" cy="8044764"/>
          </a:xfrm>
        </p:grpSpPr>
        <p:grpSp>
          <p:nvGrpSpPr>
            <p:cNvPr id="3" name="그룹 188"/>
            <p:cNvGrpSpPr/>
            <p:nvPr/>
          </p:nvGrpSpPr>
          <p:grpSpPr>
            <a:xfrm>
              <a:off x="12350793" y="-3177664"/>
              <a:ext cx="8569069" cy="7698129"/>
              <a:chOff x="12350793" y="-3177664"/>
              <a:chExt cx="8569069" cy="7698129"/>
            </a:xfrm>
          </p:grpSpPr>
          <p:grpSp>
            <p:nvGrpSpPr>
              <p:cNvPr id="9" name="Group 78"/>
              <p:cNvGrpSpPr>
                <a:grpSpLocks noChangeAspect="1"/>
              </p:cNvGrpSpPr>
              <p:nvPr/>
            </p:nvGrpSpPr>
            <p:grpSpPr bwMode="auto">
              <a:xfrm flipH="1">
                <a:off x="19775036" y="-3177664"/>
                <a:ext cx="1144826" cy="4777155"/>
                <a:chOff x="5289" y="89"/>
                <a:chExt cx="758" cy="3163"/>
              </a:xfrm>
            </p:grpSpPr>
            <p:sp>
              <p:nvSpPr>
                <p:cNvPr id="34" name="Freeform 79"/>
                <p:cNvSpPr>
                  <a:spLocks/>
                </p:cNvSpPr>
                <p:nvPr/>
              </p:nvSpPr>
              <p:spPr bwMode="auto">
                <a:xfrm>
                  <a:off x="5296" y="3106"/>
                  <a:ext cx="323" cy="79"/>
                </a:xfrm>
                <a:custGeom>
                  <a:avLst/>
                  <a:gdLst>
                    <a:gd name="T0" fmla="*/ 0 w 968"/>
                    <a:gd name="T1" fmla="*/ 178 h 237"/>
                    <a:gd name="T2" fmla="*/ 0 w 968"/>
                    <a:gd name="T3" fmla="*/ 237 h 237"/>
                    <a:gd name="T4" fmla="*/ 27 w 968"/>
                    <a:gd name="T5" fmla="*/ 237 h 237"/>
                    <a:gd name="T6" fmla="*/ 186 w 968"/>
                    <a:gd name="T7" fmla="*/ 228 h 237"/>
                    <a:gd name="T8" fmla="*/ 313 w 968"/>
                    <a:gd name="T9" fmla="*/ 211 h 237"/>
                    <a:gd name="T10" fmla="*/ 375 w 968"/>
                    <a:gd name="T11" fmla="*/ 198 h 237"/>
                    <a:gd name="T12" fmla="*/ 435 w 968"/>
                    <a:gd name="T13" fmla="*/ 185 h 237"/>
                    <a:gd name="T14" fmla="*/ 557 w 968"/>
                    <a:gd name="T15" fmla="*/ 168 h 237"/>
                    <a:gd name="T16" fmla="*/ 733 w 968"/>
                    <a:gd name="T17" fmla="*/ 158 h 237"/>
                    <a:gd name="T18" fmla="*/ 829 w 968"/>
                    <a:gd name="T19" fmla="*/ 158 h 237"/>
                    <a:gd name="T20" fmla="*/ 870 w 968"/>
                    <a:gd name="T21" fmla="*/ 158 h 237"/>
                    <a:gd name="T22" fmla="*/ 926 w 968"/>
                    <a:gd name="T23" fmla="*/ 152 h 237"/>
                    <a:gd name="T24" fmla="*/ 964 w 968"/>
                    <a:gd name="T25" fmla="*/ 141 h 237"/>
                    <a:gd name="T26" fmla="*/ 968 w 968"/>
                    <a:gd name="T27" fmla="*/ 139 h 237"/>
                    <a:gd name="T28" fmla="*/ 829 w 968"/>
                    <a:gd name="T29" fmla="*/ 0 h 237"/>
                    <a:gd name="T30" fmla="*/ 0 w 968"/>
                    <a:gd name="T31" fmla="*/ 178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237">
                      <a:moveTo>
                        <a:pt x="0" y="178"/>
                      </a:moveTo>
                      <a:lnTo>
                        <a:pt x="0" y="237"/>
                      </a:lnTo>
                      <a:lnTo>
                        <a:pt x="27" y="237"/>
                      </a:lnTo>
                      <a:lnTo>
                        <a:pt x="186" y="228"/>
                      </a:lnTo>
                      <a:lnTo>
                        <a:pt x="313" y="211"/>
                      </a:lnTo>
                      <a:lnTo>
                        <a:pt x="375" y="198"/>
                      </a:lnTo>
                      <a:lnTo>
                        <a:pt x="435" y="185"/>
                      </a:lnTo>
                      <a:lnTo>
                        <a:pt x="557" y="168"/>
                      </a:lnTo>
                      <a:lnTo>
                        <a:pt x="733" y="158"/>
                      </a:lnTo>
                      <a:lnTo>
                        <a:pt x="829" y="158"/>
                      </a:lnTo>
                      <a:lnTo>
                        <a:pt x="870" y="158"/>
                      </a:lnTo>
                      <a:lnTo>
                        <a:pt x="926" y="152"/>
                      </a:lnTo>
                      <a:lnTo>
                        <a:pt x="964" y="141"/>
                      </a:lnTo>
                      <a:lnTo>
                        <a:pt x="968" y="139"/>
                      </a:lnTo>
                      <a:lnTo>
                        <a:pt x="829" y="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80"/>
                <p:cNvSpPr>
                  <a:spLocks/>
                </p:cNvSpPr>
                <p:nvPr/>
              </p:nvSpPr>
              <p:spPr bwMode="auto">
                <a:xfrm>
                  <a:off x="5295" y="2987"/>
                  <a:ext cx="344" cy="171"/>
                </a:xfrm>
                <a:custGeom>
                  <a:avLst/>
                  <a:gdLst>
                    <a:gd name="T0" fmla="*/ 82 w 1030"/>
                    <a:gd name="T1" fmla="*/ 236 h 513"/>
                    <a:gd name="T2" fmla="*/ 70 w 1030"/>
                    <a:gd name="T3" fmla="*/ 252 h 513"/>
                    <a:gd name="T4" fmla="*/ 27 w 1030"/>
                    <a:gd name="T5" fmla="*/ 335 h 513"/>
                    <a:gd name="T6" fmla="*/ 12 w 1030"/>
                    <a:gd name="T7" fmla="*/ 378 h 513"/>
                    <a:gd name="T8" fmla="*/ 2 w 1030"/>
                    <a:gd name="T9" fmla="*/ 428 h 513"/>
                    <a:gd name="T10" fmla="*/ 0 w 1030"/>
                    <a:gd name="T11" fmla="*/ 484 h 513"/>
                    <a:gd name="T12" fmla="*/ 3 w 1030"/>
                    <a:gd name="T13" fmla="*/ 513 h 513"/>
                    <a:gd name="T14" fmla="*/ 20 w 1030"/>
                    <a:gd name="T15" fmla="*/ 513 h 513"/>
                    <a:gd name="T16" fmla="*/ 183 w 1030"/>
                    <a:gd name="T17" fmla="*/ 506 h 513"/>
                    <a:gd name="T18" fmla="*/ 299 w 1030"/>
                    <a:gd name="T19" fmla="*/ 494 h 513"/>
                    <a:gd name="T20" fmla="*/ 363 w 1030"/>
                    <a:gd name="T21" fmla="*/ 480 h 513"/>
                    <a:gd name="T22" fmla="*/ 471 w 1030"/>
                    <a:gd name="T23" fmla="*/ 458 h 513"/>
                    <a:gd name="T24" fmla="*/ 564 w 1030"/>
                    <a:gd name="T25" fmla="*/ 447 h 513"/>
                    <a:gd name="T26" fmla="*/ 650 w 1030"/>
                    <a:gd name="T27" fmla="*/ 447 h 513"/>
                    <a:gd name="T28" fmla="*/ 694 w 1030"/>
                    <a:gd name="T29" fmla="*/ 454 h 513"/>
                    <a:gd name="T30" fmla="*/ 716 w 1030"/>
                    <a:gd name="T31" fmla="*/ 456 h 513"/>
                    <a:gd name="T32" fmla="*/ 769 w 1030"/>
                    <a:gd name="T33" fmla="*/ 454 h 513"/>
                    <a:gd name="T34" fmla="*/ 853 w 1030"/>
                    <a:gd name="T35" fmla="*/ 438 h 513"/>
                    <a:gd name="T36" fmla="*/ 1003 w 1030"/>
                    <a:gd name="T37" fmla="*/ 387 h 513"/>
                    <a:gd name="T38" fmla="*/ 1030 w 1030"/>
                    <a:gd name="T39" fmla="*/ 375 h 513"/>
                    <a:gd name="T40" fmla="*/ 931 w 1030"/>
                    <a:gd name="T41" fmla="*/ 119 h 513"/>
                    <a:gd name="T42" fmla="*/ 894 w 1030"/>
                    <a:gd name="T43" fmla="*/ 111 h 513"/>
                    <a:gd name="T44" fmla="*/ 709 w 1030"/>
                    <a:gd name="T45" fmla="*/ 69 h 513"/>
                    <a:gd name="T46" fmla="*/ 592 w 1030"/>
                    <a:gd name="T47" fmla="*/ 35 h 513"/>
                    <a:gd name="T48" fmla="*/ 555 w 1030"/>
                    <a:gd name="T49" fmla="*/ 20 h 513"/>
                    <a:gd name="T50" fmla="*/ 476 w 1030"/>
                    <a:gd name="T51" fmla="*/ 0 h 513"/>
                    <a:gd name="T52" fmla="*/ 82 w 1030"/>
                    <a:gd name="T53" fmla="*/ 236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30" h="513">
                      <a:moveTo>
                        <a:pt x="82" y="236"/>
                      </a:moveTo>
                      <a:lnTo>
                        <a:pt x="70" y="252"/>
                      </a:lnTo>
                      <a:lnTo>
                        <a:pt x="27" y="335"/>
                      </a:lnTo>
                      <a:lnTo>
                        <a:pt x="12" y="378"/>
                      </a:lnTo>
                      <a:lnTo>
                        <a:pt x="2" y="428"/>
                      </a:lnTo>
                      <a:lnTo>
                        <a:pt x="0" y="484"/>
                      </a:lnTo>
                      <a:lnTo>
                        <a:pt x="3" y="513"/>
                      </a:lnTo>
                      <a:lnTo>
                        <a:pt x="20" y="513"/>
                      </a:lnTo>
                      <a:lnTo>
                        <a:pt x="183" y="506"/>
                      </a:lnTo>
                      <a:lnTo>
                        <a:pt x="299" y="494"/>
                      </a:lnTo>
                      <a:lnTo>
                        <a:pt x="363" y="480"/>
                      </a:lnTo>
                      <a:lnTo>
                        <a:pt x="471" y="458"/>
                      </a:lnTo>
                      <a:lnTo>
                        <a:pt x="564" y="447"/>
                      </a:lnTo>
                      <a:lnTo>
                        <a:pt x="650" y="447"/>
                      </a:lnTo>
                      <a:lnTo>
                        <a:pt x="694" y="454"/>
                      </a:lnTo>
                      <a:lnTo>
                        <a:pt x="716" y="456"/>
                      </a:lnTo>
                      <a:lnTo>
                        <a:pt x="769" y="454"/>
                      </a:lnTo>
                      <a:lnTo>
                        <a:pt x="853" y="438"/>
                      </a:lnTo>
                      <a:lnTo>
                        <a:pt x="1003" y="387"/>
                      </a:lnTo>
                      <a:lnTo>
                        <a:pt x="1030" y="375"/>
                      </a:lnTo>
                      <a:lnTo>
                        <a:pt x="931" y="119"/>
                      </a:lnTo>
                      <a:lnTo>
                        <a:pt x="894" y="111"/>
                      </a:lnTo>
                      <a:lnTo>
                        <a:pt x="709" y="69"/>
                      </a:lnTo>
                      <a:lnTo>
                        <a:pt x="592" y="35"/>
                      </a:lnTo>
                      <a:lnTo>
                        <a:pt x="555" y="20"/>
                      </a:lnTo>
                      <a:lnTo>
                        <a:pt x="476" y="0"/>
                      </a:lnTo>
                      <a:lnTo>
                        <a:pt x="82" y="236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81"/>
                <p:cNvSpPr>
                  <a:spLocks/>
                </p:cNvSpPr>
                <p:nvPr/>
              </p:nvSpPr>
              <p:spPr bwMode="auto">
                <a:xfrm>
                  <a:off x="5619" y="3020"/>
                  <a:ext cx="164" cy="105"/>
                </a:xfrm>
                <a:custGeom>
                  <a:avLst/>
                  <a:gdLst>
                    <a:gd name="T0" fmla="*/ 335 w 493"/>
                    <a:gd name="T1" fmla="*/ 0 h 315"/>
                    <a:gd name="T2" fmla="*/ 493 w 493"/>
                    <a:gd name="T3" fmla="*/ 177 h 315"/>
                    <a:gd name="T4" fmla="*/ 355 w 493"/>
                    <a:gd name="T5" fmla="*/ 315 h 315"/>
                    <a:gd name="T6" fmla="*/ 0 w 493"/>
                    <a:gd name="T7" fmla="*/ 236 h 315"/>
                    <a:gd name="T8" fmla="*/ 335 w 493"/>
                    <a:gd name="T9" fmla="*/ 0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3" h="315">
                      <a:moveTo>
                        <a:pt x="335" y="0"/>
                      </a:moveTo>
                      <a:lnTo>
                        <a:pt x="493" y="177"/>
                      </a:lnTo>
                      <a:lnTo>
                        <a:pt x="355" y="315"/>
                      </a:lnTo>
                      <a:lnTo>
                        <a:pt x="0" y="236"/>
                      </a:lnTo>
                      <a:lnTo>
                        <a:pt x="335" y="0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82"/>
                <p:cNvSpPr>
                  <a:spLocks/>
                </p:cNvSpPr>
                <p:nvPr/>
              </p:nvSpPr>
              <p:spPr bwMode="auto">
                <a:xfrm>
                  <a:off x="5540" y="3172"/>
                  <a:ext cx="500" cy="80"/>
                </a:xfrm>
                <a:custGeom>
                  <a:avLst/>
                  <a:gdLst>
                    <a:gd name="T0" fmla="*/ 0 w 1501"/>
                    <a:gd name="T1" fmla="*/ 138 h 242"/>
                    <a:gd name="T2" fmla="*/ 0 w 1501"/>
                    <a:gd name="T3" fmla="*/ 145 h 242"/>
                    <a:gd name="T4" fmla="*/ 15 w 1501"/>
                    <a:gd name="T5" fmla="*/ 179 h 242"/>
                    <a:gd name="T6" fmla="*/ 32 w 1501"/>
                    <a:gd name="T7" fmla="*/ 192 h 242"/>
                    <a:gd name="T8" fmla="*/ 49 w 1501"/>
                    <a:gd name="T9" fmla="*/ 197 h 242"/>
                    <a:gd name="T10" fmla="*/ 60 w 1501"/>
                    <a:gd name="T11" fmla="*/ 198 h 242"/>
                    <a:gd name="T12" fmla="*/ 123 w 1501"/>
                    <a:gd name="T13" fmla="*/ 194 h 242"/>
                    <a:gd name="T14" fmla="*/ 293 w 1501"/>
                    <a:gd name="T15" fmla="*/ 189 h 242"/>
                    <a:gd name="T16" fmla="*/ 407 w 1501"/>
                    <a:gd name="T17" fmla="*/ 191 h 242"/>
                    <a:gd name="T18" fmla="*/ 454 w 1501"/>
                    <a:gd name="T19" fmla="*/ 198 h 242"/>
                    <a:gd name="T20" fmla="*/ 509 w 1501"/>
                    <a:gd name="T21" fmla="*/ 205 h 242"/>
                    <a:gd name="T22" fmla="*/ 683 w 1501"/>
                    <a:gd name="T23" fmla="*/ 223 h 242"/>
                    <a:gd name="T24" fmla="*/ 894 w 1501"/>
                    <a:gd name="T25" fmla="*/ 239 h 242"/>
                    <a:gd name="T26" fmla="*/ 1092 w 1501"/>
                    <a:gd name="T27" fmla="*/ 242 h 242"/>
                    <a:gd name="T28" fmla="*/ 1165 w 1501"/>
                    <a:gd name="T29" fmla="*/ 237 h 242"/>
                    <a:gd name="T30" fmla="*/ 1232 w 1501"/>
                    <a:gd name="T31" fmla="*/ 222 h 242"/>
                    <a:gd name="T32" fmla="*/ 1351 w 1501"/>
                    <a:gd name="T33" fmla="*/ 195 h 242"/>
                    <a:gd name="T34" fmla="*/ 1422 w 1501"/>
                    <a:gd name="T35" fmla="*/ 171 h 242"/>
                    <a:gd name="T36" fmla="*/ 1460 w 1501"/>
                    <a:gd name="T37" fmla="*/ 151 h 242"/>
                    <a:gd name="T38" fmla="*/ 1486 w 1501"/>
                    <a:gd name="T39" fmla="*/ 127 h 242"/>
                    <a:gd name="T40" fmla="*/ 1500 w 1501"/>
                    <a:gd name="T41" fmla="*/ 97 h 242"/>
                    <a:gd name="T42" fmla="*/ 1501 w 1501"/>
                    <a:gd name="T43" fmla="*/ 79 h 242"/>
                    <a:gd name="T44" fmla="*/ 1145 w 1501"/>
                    <a:gd name="T45" fmla="*/ 0 h 242"/>
                    <a:gd name="T46" fmla="*/ 1028 w 1501"/>
                    <a:gd name="T47" fmla="*/ 8 h 242"/>
                    <a:gd name="T48" fmla="*/ 418 w 1501"/>
                    <a:gd name="T49" fmla="*/ 59 h 242"/>
                    <a:gd name="T50" fmla="*/ 150 w 1501"/>
                    <a:gd name="T51" fmla="*/ 95 h 242"/>
                    <a:gd name="T52" fmla="*/ 56 w 1501"/>
                    <a:gd name="T53" fmla="*/ 117 h 242"/>
                    <a:gd name="T54" fmla="*/ 13 w 1501"/>
                    <a:gd name="T55" fmla="*/ 131 h 242"/>
                    <a:gd name="T56" fmla="*/ 0 w 1501"/>
                    <a:gd name="T57" fmla="*/ 13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01" h="242">
                      <a:moveTo>
                        <a:pt x="0" y="138"/>
                      </a:moveTo>
                      <a:lnTo>
                        <a:pt x="0" y="145"/>
                      </a:lnTo>
                      <a:lnTo>
                        <a:pt x="15" y="179"/>
                      </a:lnTo>
                      <a:lnTo>
                        <a:pt x="32" y="192"/>
                      </a:lnTo>
                      <a:lnTo>
                        <a:pt x="49" y="197"/>
                      </a:lnTo>
                      <a:lnTo>
                        <a:pt x="60" y="198"/>
                      </a:lnTo>
                      <a:lnTo>
                        <a:pt x="123" y="194"/>
                      </a:lnTo>
                      <a:lnTo>
                        <a:pt x="293" y="189"/>
                      </a:lnTo>
                      <a:lnTo>
                        <a:pt x="407" y="191"/>
                      </a:lnTo>
                      <a:lnTo>
                        <a:pt x="454" y="198"/>
                      </a:lnTo>
                      <a:lnTo>
                        <a:pt x="509" y="205"/>
                      </a:lnTo>
                      <a:lnTo>
                        <a:pt x="683" y="223"/>
                      </a:lnTo>
                      <a:lnTo>
                        <a:pt x="894" y="239"/>
                      </a:lnTo>
                      <a:lnTo>
                        <a:pt x="1092" y="242"/>
                      </a:lnTo>
                      <a:lnTo>
                        <a:pt x="1165" y="237"/>
                      </a:lnTo>
                      <a:lnTo>
                        <a:pt x="1232" y="222"/>
                      </a:lnTo>
                      <a:lnTo>
                        <a:pt x="1351" y="195"/>
                      </a:lnTo>
                      <a:lnTo>
                        <a:pt x="1422" y="171"/>
                      </a:lnTo>
                      <a:lnTo>
                        <a:pt x="1460" y="151"/>
                      </a:lnTo>
                      <a:lnTo>
                        <a:pt x="1486" y="127"/>
                      </a:lnTo>
                      <a:lnTo>
                        <a:pt x="1500" y="97"/>
                      </a:lnTo>
                      <a:lnTo>
                        <a:pt x="1501" y="79"/>
                      </a:lnTo>
                      <a:lnTo>
                        <a:pt x="1145" y="0"/>
                      </a:lnTo>
                      <a:lnTo>
                        <a:pt x="1028" y="8"/>
                      </a:lnTo>
                      <a:lnTo>
                        <a:pt x="418" y="59"/>
                      </a:lnTo>
                      <a:lnTo>
                        <a:pt x="150" y="95"/>
                      </a:lnTo>
                      <a:lnTo>
                        <a:pt x="56" y="117"/>
                      </a:lnTo>
                      <a:lnTo>
                        <a:pt x="13" y="131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83"/>
                <p:cNvSpPr>
                  <a:spLocks/>
                </p:cNvSpPr>
                <p:nvPr/>
              </p:nvSpPr>
              <p:spPr bwMode="auto">
                <a:xfrm>
                  <a:off x="5530" y="3053"/>
                  <a:ext cx="517" cy="185"/>
                </a:xfrm>
                <a:custGeom>
                  <a:avLst/>
                  <a:gdLst>
                    <a:gd name="T0" fmla="*/ 30 w 1553"/>
                    <a:gd name="T1" fmla="*/ 59 h 554"/>
                    <a:gd name="T2" fmla="*/ 139 w 1553"/>
                    <a:gd name="T3" fmla="*/ 89 h 554"/>
                    <a:gd name="T4" fmla="*/ 406 w 1553"/>
                    <a:gd name="T5" fmla="*/ 158 h 554"/>
                    <a:gd name="T6" fmla="*/ 434 w 1553"/>
                    <a:gd name="T7" fmla="*/ 160 h 554"/>
                    <a:gd name="T8" fmla="*/ 490 w 1553"/>
                    <a:gd name="T9" fmla="*/ 156 h 554"/>
                    <a:gd name="T10" fmla="*/ 540 w 1553"/>
                    <a:gd name="T11" fmla="*/ 143 h 554"/>
                    <a:gd name="T12" fmla="*/ 582 w 1553"/>
                    <a:gd name="T13" fmla="*/ 121 h 554"/>
                    <a:gd name="T14" fmla="*/ 618 w 1553"/>
                    <a:gd name="T15" fmla="*/ 96 h 554"/>
                    <a:gd name="T16" fmla="*/ 643 w 1553"/>
                    <a:gd name="T17" fmla="*/ 67 h 554"/>
                    <a:gd name="T18" fmla="*/ 660 w 1553"/>
                    <a:gd name="T19" fmla="*/ 38 h 554"/>
                    <a:gd name="T20" fmla="*/ 666 w 1553"/>
                    <a:gd name="T21" fmla="*/ 12 h 554"/>
                    <a:gd name="T22" fmla="*/ 662 w 1553"/>
                    <a:gd name="T23" fmla="*/ 0 h 554"/>
                    <a:gd name="T24" fmla="*/ 682 w 1553"/>
                    <a:gd name="T25" fmla="*/ 8 h 554"/>
                    <a:gd name="T26" fmla="*/ 790 w 1553"/>
                    <a:gd name="T27" fmla="*/ 55 h 554"/>
                    <a:gd name="T28" fmla="*/ 868 w 1553"/>
                    <a:gd name="T29" fmla="*/ 97 h 554"/>
                    <a:gd name="T30" fmla="*/ 900 w 1553"/>
                    <a:gd name="T31" fmla="*/ 119 h 554"/>
                    <a:gd name="T32" fmla="*/ 961 w 1553"/>
                    <a:gd name="T33" fmla="*/ 170 h 554"/>
                    <a:gd name="T34" fmla="*/ 1059 w 1553"/>
                    <a:gd name="T35" fmla="*/ 247 h 554"/>
                    <a:gd name="T36" fmla="*/ 1103 w 1553"/>
                    <a:gd name="T37" fmla="*/ 274 h 554"/>
                    <a:gd name="T38" fmla="*/ 1152 w 1553"/>
                    <a:gd name="T39" fmla="*/ 296 h 554"/>
                    <a:gd name="T40" fmla="*/ 1205 w 1553"/>
                    <a:gd name="T41" fmla="*/ 311 h 554"/>
                    <a:gd name="T42" fmla="*/ 1235 w 1553"/>
                    <a:gd name="T43" fmla="*/ 316 h 554"/>
                    <a:gd name="T44" fmla="*/ 1295 w 1553"/>
                    <a:gd name="T45" fmla="*/ 328 h 554"/>
                    <a:gd name="T46" fmla="*/ 1411 w 1553"/>
                    <a:gd name="T47" fmla="*/ 339 h 554"/>
                    <a:gd name="T48" fmla="*/ 1482 w 1553"/>
                    <a:gd name="T49" fmla="*/ 350 h 554"/>
                    <a:gd name="T50" fmla="*/ 1519 w 1553"/>
                    <a:gd name="T51" fmla="*/ 363 h 554"/>
                    <a:gd name="T52" fmla="*/ 1543 w 1553"/>
                    <a:gd name="T53" fmla="*/ 383 h 554"/>
                    <a:gd name="T54" fmla="*/ 1553 w 1553"/>
                    <a:gd name="T55" fmla="*/ 414 h 554"/>
                    <a:gd name="T56" fmla="*/ 1551 w 1553"/>
                    <a:gd name="T57" fmla="*/ 435 h 554"/>
                    <a:gd name="T58" fmla="*/ 1545 w 1553"/>
                    <a:gd name="T59" fmla="*/ 438 h 554"/>
                    <a:gd name="T60" fmla="*/ 1481 w 1553"/>
                    <a:gd name="T61" fmla="*/ 471 h 554"/>
                    <a:gd name="T62" fmla="*/ 1390 w 1553"/>
                    <a:gd name="T63" fmla="*/ 505 h 554"/>
                    <a:gd name="T64" fmla="*/ 1312 w 1553"/>
                    <a:gd name="T65" fmla="*/ 526 h 554"/>
                    <a:gd name="T66" fmla="*/ 1221 w 1553"/>
                    <a:gd name="T67" fmla="*/ 543 h 554"/>
                    <a:gd name="T68" fmla="*/ 1115 w 1553"/>
                    <a:gd name="T69" fmla="*/ 553 h 554"/>
                    <a:gd name="T70" fmla="*/ 1058 w 1553"/>
                    <a:gd name="T71" fmla="*/ 554 h 554"/>
                    <a:gd name="T72" fmla="*/ 848 w 1553"/>
                    <a:gd name="T73" fmla="*/ 554 h 554"/>
                    <a:gd name="T74" fmla="*/ 661 w 1553"/>
                    <a:gd name="T75" fmla="*/ 544 h 554"/>
                    <a:gd name="T76" fmla="*/ 568 w 1553"/>
                    <a:gd name="T77" fmla="*/ 527 h 554"/>
                    <a:gd name="T78" fmla="*/ 524 w 1553"/>
                    <a:gd name="T79" fmla="*/ 514 h 554"/>
                    <a:gd name="T80" fmla="*/ 472 w 1553"/>
                    <a:gd name="T81" fmla="*/ 507 h 554"/>
                    <a:gd name="T82" fmla="*/ 322 w 1553"/>
                    <a:gd name="T83" fmla="*/ 498 h 554"/>
                    <a:gd name="T84" fmla="*/ 95 w 1553"/>
                    <a:gd name="T85" fmla="*/ 494 h 554"/>
                    <a:gd name="T86" fmla="*/ 50 w 1553"/>
                    <a:gd name="T87" fmla="*/ 494 h 554"/>
                    <a:gd name="T88" fmla="*/ 47 w 1553"/>
                    <a:gd name="T89" fmla="*/ 490 h 554"/>
                    <a:gd name="T90" fmla="*/ 23 w 1553"/>
                    <a:gd name="T91" fmla="*/ 443 h 554"/>
                    <a:gd name="T92" fmla="*/ 6 w 1553"/>
                    <a:gd name="T93" fmla="*/ 368 h 554"/>
                    <a:gd name="T94" fmla="*/ 0 w 1553"/>
                    <a:gd name="T95" fmla="*/ 301 h 554"/>
                    <a:gd name="T96" fmla="*/ 2 w 1553"/>
                    <a:gd name="T97" fmla="*/ 218 h 554"/>
                    <a:gd name="T98" fmla="*/ 17 w 1553"/>
                    <a:gd name="T99" fmla="*/ 117 h 554"/>
                    <a:gd name="T100" fmla="*/ 30 w 1553"/>
                    <a:gd name="T101" fmla="*/ 59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53" h="554">
                      <a:moveTo>
                        <a:pt x="30" y="59"/>
                      </a:moveTo>
                      <a:lnTo>
                        <a:pt x="139" y="89"/>
                      </a:lnTo>
                      <a:lnTo>
                        <a:pt x="406" y="158"/>
                      </a:lnTo>
                      <a:lnTo>
                        <a:pt x="434" y="160"/>
                      </a:lnTo>
                      <a:lnTo>
                        <a:pt x="490" y="156"/>
                      </a:lnTo>
                      <a:lnTo>
                        <a:pt x="540" y="143"/>
                      </a:lnTo>
                      <a:lnTo>
                        <a:pt x="582" y="121"/>
                      </a:lnTo>
                      <a:lnTo>
                        <a:pt x="618" y="96"/>
                      </a:lnTo>
                      <a:lnTo>
                        <a:pt x="643" y="67"/>
                      </a:lnTo>
                      <a:lnTo>
                        <a:pt x="660" y="38"/>
                      </a:lnTo>
                      <a:lnTo>
                        <a:pt x="666" y="12"/>
                      </a:lnTo>
                      <a:lnTo>
                        <a:pt x="662" y="0"/>
                      </a:lnTo>
                      <a:lnTo>
                        <a:pt x="682" y="8"/>
                      </a:lnTo>
                      <a:lnTo>
                        <a:pt x="790" y="55"/>
                      </a:lnTo>
                      <a:lnTo>
                        <a:pt x="868" y="97"/>
                      </a:lnTo>
                      <a:lnTo>
                        <a:pt x="900" y="119"/>
                      </a:lnTo>
                      <a:lnTo>
                        <a:pt x="961" y="170"/>
                      </a:lnTo>
                      <a:lnTo>
                        <a:pt x="1059" y="247"/>
                      </a:lnTo>
                      <a:lnTo>
                        <a:pt x="1103" y="274"/>
                      </a:lnTo>
                      <a:lnTo>
                        <a:pt x="1152" y="296"/>
                      </a:lnTo>
                      <a:lnTo>
                        <a:pt x="1205" y="311"/>
                      </a:lnTo>
                      <a:lnTo>
                        <a:pt x="1235" y="316"/>
                      </a:lnTo>
                      <a:lnTo>
                        <a:pt x="1295" y="328"/>
                      </a:lnTo>
                      <a:lnTo>
                        <a:pt x="1411" y="339"/>
                      </a:lnTo>
                      <a:lnTo>
                        <a:pt x="1482" y="350"/>
                      </a:lnTo>
                      <a:lnTo>
                        <a:pt x="1519" y="363"/>
                      </a:lnTo>
                      <a:lnTo>
                        <a:pt x="1543" y="383"/>
                      </a:lnTo>
                      <a:lnTo>
                        <a:pt x="1553" y="414"/>
                      </a:lnTo>
                      <a:lnTo>
                        <a:pt x="1551" y="435"/>
                      </a:lnTo>
                      <a:lnTo>
                        <a:pt x="1545" y="438"/>
                      </a:lnTo>
                      <a:lnTo>
                        <a:pt x="1481" y="471"/>
                      </a:lnTo>
                      <a:lnTo>
                        <a:pt x="1390" y="505"/>
                      </a:lnTo>
                      <a:lnTo>
                        <a:pt x="1312" y="526"/>
                      </a:lnTo>
                      <a:lnTo>
                        <a:pt x="1221" y="543"/>
                      </a:lnTo>
                      <a:lnTo>
                        <a:pt x="1115" y="553"/>
                      </a:lnTo>
                      <a:lnTo>
                        <a:pt x="1058" y="554"/>
                      </a:lnTo>
                      <a:lnTo>
                        <a:pt x="848" y="554"/>
                      </a:lnTo>
                      <a:lnTo>
                        <a:pt x="661" y="544"/>
                      </a:lnTo>
                      <a:lnTo>
                        <a:pt x="568" y="527"/>
                      </a:lnTo>
                      <a:lnTo>
                        <a:pt x="524" y="514"/>
                      </a:lnTo>
                      <a:lnTo>
                        <a:pt x="472" y="507"/>
                      </a:lnTo>
                      <a:lnTo>
                        <a:pt x="322" y="498"/>
                      </a:lnTo>
                      <a:lnTo>
                        <a:pt x="95" y="494"/>
                      </a:lnTo>
                      <a:lnTo>
                        <a:pt x="50" y="494"/>
                      </a:lnTo>
                      <a:lnTo>
                        <a:pt x="47" y="490"/>
                      </a:lnTo>
                      <a:lnTo>
                        <a:pt x="23" y="443"/>
                      </a:lnTo>
                      <a:lnTo>
                        <a:pt x="6" y="368"/>
                      </a:lnTo>
                      <a:lnTo>
                        <a:pt x="0" y="301"/>
                      </a:lnTo>
                      <a:lnTo>
                        <a:pt x="2" y="218"/>
                      </a:lnTo>
                      <a:lnTo>
                        <a:pt x="17" y="117"/>
                      </a:lnTo>
                      <a:lnTo>
                        <a:pt x="30" y="59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84"/>
                <p:cNvSpPr>
                  <a:spLocks/>
                </p:cNvSpPr>
                <p:nvPr/>
              </p:nvSpPr>
              <p:spPr bwMode="auto">
                <a:xfrm>
                  <a:off x="5289" y="1598"/>
                  <a:ext cx="284" cy="1495"/>
                </a:xfrm>
                <a:custGeom>
                  <a:avLst/>
                  <a:gdLst>
                    <a:gd name="T0" fmla="*/ 280 w 852"/>
                    <a:gd name="T1" fmla="*/ 0 h 4484"/>
                    <a:gd name="T2" fmla="*/ 282 w 852"/>
                    <a:gd name="T3" fmla="*/ 27 h 4484"/>
                    <a:gd name="T4" fmla="*/ 306 w 852"/>
                    <a:gd name="T5" fmla="*/ 187 h 4484"/>
                    <a:gd name="T6" fmla="*/ 338 w 852"/>
                    <a:gd name="T7" fmla="*/ 315 h 4484"/>
                    <a:gd name="T8" fmla="*/ 359 w 852"/>
                    <a:gd name="T9" fmla="*/ 376 h 4484"/>
                    <a:gd name="T10" fmla="*/ 369 w 852"/>
                    <a:gd name="T11" fmla="*/ 408 h 4484"/>
                    <a:gd name="T12" fmla="*/ 382 w 852"/>
                    <a:gd name="T13" fmla="*/ 498 h 4484"/>
                    <a:gd name="T14" fmla="*/ 391 w 852"/>
                    <a:gd name="T15" fmla="*/ 672 h 4484"/>
                    <a:gd name="T16" fmla="*/ 383 w 852"/>
                    <a:gd name="T17" fmla="*/ 939 h 4484"/>
                    <a:gd name="T18" fmla="*/ 366 w 852"/>
                    <a:gd name="T19" fmla="*/ 1180 h 4484"/>
                    <a:gd name="T20" fmla="*/ 359 w 852"/>
                    <a:gd name="T21" fmla="*/ 1265 h 4484"/>
                    <a:gd name="T22" fmla="*/ 348 w 852"/>
                    <a:gd name="T23" fmla="*/ 1343 h 4484"/>
                    <a:gd name="T24" fmla="*/ 303 w 852"/>
                    <a:gd name="T25" fmla="*/ 1541 h 4484"/>
                    <a:gd name="T26" fmla="*/ 213 w 852"/>
                    <a:gd name="T27" fmla="*/ 1857 h 4484"/>
                    <a:gd name="T28" fmla="*/ 161 w 852"/>
                    <a:gd name="T29" fmla="*/ 2015 h 4484"/>
                    <a:gd name="T30" fmla="*/ 149 w 852"/>
                    <a:gd name="T31" fmla="*/ 2056 h 4484"/>
                    <a:gd name="T32" fmla="*/ 120 w 852"/>
                    <a:gd name="T33" fmla="*/ 2209 h 4484"/>
                    <a:gd name="T34" fmla="*/ 87 w 852"/>
                    <a:gd name="T35" fmla="*/ 2427 h 4484"/>
                    <a:gd name="T36" fmla="*/ 54 w 852"/>
                    <a:gd name="T37" fmla="*/ 2690 h 4484"/>
                    <a:gd name="T38" fmla="*/ 27 w 852"/>
                    <a:gd name="T39" fmla="*/ 2977 h 4484"/>
                    <a:gd name="T40" fmla="*/ 8 w 852"/>
                    <a:gd name="T41" fmla="*/ 3268 h 4484"/>
                    <a:gd name="T42" fmla="*/ 0 w 852"/>
                    <a:gd name="T43" fmla="*/ 3541 h 4484"/>
                    <a:gd name="T44" fmla="*/ 7 w 852"/>
                    <a:gd name="T45" fmla="*/ 3721 h 4484"/>
                    <a:gd name="T46" fmla="*/ 15 w 852"/>
                    <a:gd name="T47" fmla="*/ 3825 h 4484"/>
                    <a:gd name="T48" fmla="*/ 23 w 852"/>
                    <a:gd name="T49" fmla="*/ 3871 h 4484"/>
                    <a:gd name="T50" fmla="*/ 37 w 852"/>
                    <a:gd name="T51" fmla="*/ 3958 h 4484"/>
                    <a:gd name="T52" fmla="*/ 54 w 852"/>
                    <a:gd name="T53" fmla="*/ 4103 h 4484"/>
                    <a:gd name="T54" fmla="*/ 62 w 852"/>
                    <a:gd name="T55" fmla="*/ 4220 h 4484"/>
                    <a:gd name="T56" fmla="*/ 63 w 852"/>
                    <a:gd name="T57" fmla="*/ 4310 h 4484"/>
                    <a:gd name="T58" fmla="*/ 58 w 852"/>
                    <a:gd name="T59" fmla="*/ 4404 h 4484"/>
                    <a:gd name="T60" fmla="*/ 44 w 852"/>
                    <a:gd name="T61" fmla="*/ 4460 h 4484"/>
                    <a:gd name="T62" fmla="*/ 42 w 852"/>
                    <a:gd name="T63" fmla="*/ 4464 h 4484"/>
                    <a:gd name="T64" fmla="*/ 58 w 852"/>
                    <a:gd name="T65" fmla="*/ 4468 h 4484"/>
                    <a:gd name="T66" fmla="*/ 159 w 852"/>
                    <a:gd name="T67" fmla="*/ 4481 h 4484"/>
                    <a:gd name="T68" fmla="*/ 251 w 852"/>
                    <a:gd name="T69" fmla="*/ 4484 h 4484"/>
                    <a:gd name="T70" fmla="*/ 353 w 852"/>
                    <a:gd name="T71" fmla="*/ 4475 h 4484"/>
                    <a:gd name="T72" fmla="*/ 429 w 852"/>
                    <a:gd name="T73" fmla="*/ 4455 h 4484"/>
                    <a:gd name="T74" fmla="*/ 478 w 852"/>
                    <a:gd name="T75" fmla="*/ 4435 h 4484"/>
                    <a:gd name="T76" fmla="*/ 523 w 852"/>
                    <a:gd name="T77" fmla="*/ 4408 h 4484"/>
                    <a:gd name="T78" fmla="*/ 563 w 852"/>
                    <a:gd name="T79" fmla="*/ 4373 h 4484"/>
                    <a:gd name="T80" fmla="*/ 598 w 852"/>
                    <a:gd name="T81" fmla="*/ 4330 h 4484"/>
                    <a:gd name="T82" fmla="*/ 625 w 852"/>
                    <a:gd name="T83" fmla="*/ 4278 h 4484"/>
                    <a:gd name="T84" fmla="*/ 635 w 852"/>
                    <a:gd name="T85" fmla="*/ 4247 h 4484"/>
                    <a:gd name="T86" fmla="*/ 618 w 852"/>
                    <a:gd name="T87" fmla="*/ 4200 h 4484"/>
                    <a:gd name="T88" fmla="*/ 540 w 852"/>
                    <a:gd name="T89" fmla="*/ 3933 h 4484"/>
                    <a:gd name="T90" fmla="*/ 509 w 852"/>
                    <a:gd name="T91" fmla="*/ 3779 h 4484"/>
                    <a:gd name="T92" fmla="*/ 498 w 852"/>
                    <a:gd name="T93" fmla="*/ 3680 h 4484"/>
                    <a:gd name="T94" fmla="*/ 496 w 852"/>
                    <a:gd name="T95" fmla="*/ 3634 h 4484"/>
                    <a:gd name="T96" fmla="*/ 499 w 852"/>
                    <a:gd name="T97" fmla="*/ 3582 h 4484"/>
                    <a:gd name="T98" fmla="*/ 518 w 852"/>
                    <a:gd name="T99" fmla="*/ 3412 h 4484"/>
                    <a:gd name="T100" fmla="*/ 571 w 852"/>
                    <a:gd name="T101" fmla="*/ 3064 h 4484"/>
                    <a:gd name="T102" fmla="*/ 704 w 852"/>
                    <a:gd name="T103" fmla="*/ 2309 h 4484"/>
                    <a:gd name="T104" fmla="*/ 734 w 852"/>
                    <a:gd name="T105" fmla="*/ 2153 h 4484"/>
                    <a:gd name="T106" fmla="*/ 852 w 852"/>
                    <a:gd name="T107" fmla="*/ 138 h 4484"/>
                    <a:gd name="T108" fmla="*/ 280 w 852"/>
                    <a:gd name="T109" fmla="*/ 0 h 4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52" h="4484">
                      <a:moveTo>
                        <a:pt x="280" y="0"/>
                      </a:moveTo>
                      <a:lnTo>
                        <a:pt x="282" y="27"/>
                      </a:lnTo>
                      <a:lnTo>
                        <a:pt x="306" y="187"/>
                      </a:lnTo>
                      <a:lnTo>
                        <a:pt x="338" y="315"/>
                      </a:lnTo>
                      <a:lnTo>
                        <a:pt x="359" y="376"/>
                      </a:lnTo>
                      <a:lnTo>
                        <a:pt x="369" y="408"/>
                      </a:lnTo>
                      <a:lnTo>
                        <a:pt x="382" y="498"/>
                      </a:lnTo>
                      <a:lnTo>
                        <a:pt x="391" y="672"/>
                      </a:lnTo>
                      <a:lnTo>
                        <a:pt x="383" y="939"/>
                      </a:lnTo>
                      <a:lnTo>
                        <a:pt x="366" y="1180"/>
                      </a:lnTo>
                      <a:lnTo>
                        <a:pt x="359" y="1265"/>
                      </a:lnTo>
                      <a:lnTo>
                        <a:pt x="348" y="1343"/>
                      </a:lnTo>
                      <a:lnTo>
                        <a:pt x="303" y="1541"/>
                      </a:lnTo>
                      <a:lnTo>
                        <a:pt x="213" y="1857"/>
                      </a:lnTo>
                      <a:lnTo>
                        <a:pt x="161" y="2015"/>
                      </a:lnTo>
                      <a:lnTo>
                        <a:pt x="149" y="2056"/>
                      </a:lnTo>
                      <a:lnTo>
                        <a:pt x="120" y="2209"/>
                      </a:lnTo>
                      <a:lnTo>
                        <a:pt x="87" y="2427"/>
                      </a:lnTo>
                      <a:lnTo>
                        <a:pt x="54" y="2690"/>
                      </a:lnTo>
                      <a:lnTo>
                        <a:pt x="27" y="2977"/>
                      </a:lnTo>
                      <a:lnTo>
                        <a:pt x="8" y="3268"/>
                      </a:lnTo>
                      <a:lnTo>
                        <a:pt x="0" y="3541"/>
                      </a:lnTo>
                      <a:lnTo>
                        <a:pt x="7" y="3721"/>
                      </a:lnTo>
                      <a:lnTo>
                        <a:pt x="15" y="3825"/>
                      </a:lnTo>
                      <a:lnTo>
                        <a:pt x="23" y="3871"/>
                      </a:lnTo>
                      <a:lnTo>
                        <a:pt x="37" y="3958"/>
                      </a:lnTo>
                      <a:lnTo>
                        <a:pt x="54" y="4103"/>
                      </a:lnTo>
                      <a:lnTo>
                        <a:pt x="62" y="4220"/>
                      </a:lnTo>
                      <a:lnTo>
                        <a:pt x="63" y="4310"/>
                      </a:lnTo>
                      <a:lnTo>
                        <a:pt x="58" y="4404"/>
                      </a:lnTo>
                      <a:lnTo>
                        <a:pt x="44" y="4460"/>
                      </a:lnTo>
                      <a:lnTo>
                        <a:pt x="42" y="4464"/>
                      </a:lnTo>
                      <a:lnTo>
                        <a:pt x="58" y="4468"/>
                      </a:lnTo>
                      <a:lnTo>
                        <a:pt x="159" y="4481"/>
                      </a:lnTo>
                      <a:lnTo>
                        <a:pt x="251" y="4484"/>
                      </a:lnTo>
                      <a:lnTo>
                        <a:pt x="353" y="4475"/>
                      </a:lnTo>
                      <a:lnTo>
                        <a:pt x="429" y="4455"/>
                      </a:lnTo>
                      <a:lnTo>
                        <a:pt x="478" y="4435"/>
                      </a:lnTo>
                      <a:lnTo>
                        <a:pt x="523" y="4408"/>
                      </a:lnTo>
                      <a:lnTo>
                        <a:pt x="563" y="4373"/>
                      </a:lnTo>
                      <a:lnTo>
                        <a:pt x="598" y="4330"/>
                      </a:lnTo>
                      <a:lnTo>
                        <a:pt x="625" y="4278"/>
                      </a:lnTo>
                      <a:lnTo>
                        <a:pt x="635" y="4247"/>
                      </a:lnTo>
                      <a:lnTo>
                        <a:pt x="618" y="4200"/>
                      </a:lnTo>
                      <a:lnTo>
                        <a:pt x="540" y="3933"/>
                      </a:lnTo>
                      <a:lnTo>
                        <a:pt x="509" y="3779"/>
                      </a:lnTo>
                      <a:lnTo>
                        <a:pt x="498" y="3680"/>
                      </a:lnTo>
                      <a:lnTo>
                        <a:pt x="496" y="3634"/>
                      </a:lnTo>
                      <a:lnTo>
                        <a:pt x="499" y="3582"/>
                      </a:lnTo>
                      <a:lnTo>
                        <a:pt x="518" y="3412"/>
                      </a:lnTo>
                      <a:lnTo>
                        <a:pt x="571" y="3064"/>
                      </a:lnTo>
                      <a:lnTo>
                        <a:pt x="704" y="2309"/>
                      </a:lnTo>
                      <a:lnTo>
                        <a:pt x="734" y="2153"/>
                      </a:lnTo>
                      <a:lnTo>
                        <a:pt x="852" y="138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85"/>
                <p:cNvSpPr>
                  <a:spLocks/>
                </p:cNvSpPr>
                <p:nvPr/>
              </p:nvSpPr>
              <p:spPr bwMode="auto">
                <a:xfrm>
                  <a:off x="5415" y="1598"/>
                  <a:ext cx="191" cy="1060"/>
                </a:xfrm>
                <a:custGeom>
                  <a:avLst/>
                  <a:gdLst>
                    <a:gd name="T0" fmla="*/ 0 w 572"/>
                    <a:gd name="T1" fmla="*/ 99 h 3180"/>
                    <a:gd name="T2" fmla="*/ 19 w 572"/>
                    <a:gd name="T3" fmla="*/ 185 h 3180"/>
                    <a:gd name="T4" fmla="*/ 63 w 572"/>
                    <a:gd name="T5" fmla="*/ 331 h 3180"/>
                    <a:gd name="T6" fmla="*/ 112 w 572"/>
                    <a:gd name="T7" fmla="*/ 448 h 3180"/>
                    <a:gd name="T8" fmla="*/ 161 w 572"/>
                    <a:gd name="T9" fmla="*/ 538 h 3180"/>
                    <a:gd name="T10" fmla="*/ 207 w 572"/>
                    <a:gd name="T11" fmla="*/ 605 h 3180"/>
                    <a:gd name="T12" fmla="*/ 247 w 572"/>
                    <a:gd name="T13" fmla="*/ 650 h 3180"/>
                    <a:gd name="T14" fmla="*/ 290 w 572"/>
                    <a:gd name="T15" fmla="*/ 688 h 3180"/>
                    <a:gd name="T16" fmla="*/ 295 w 572"/>
                    <a:gd name="T17" fmla="*/ 691 h 3180"/>
                    <a:gd name="T18" fmla="*/ 303 w 572"/>
                    <a:gd name="T19" fmla="*/ 731 h 3180"/>
                    <a:gd name="T20" fmla="*/ 336 w 572"/>
                    <a:gd name="T21" fmla="*/ 1010 h 3180"/>
                    <a:gd name="T22" fmla="*/ 353 w 572"/>
                    <a:gd name="T23" fmla="*/ 1282 h 3180"/>
                    <a:gd name="T24" fmla="*/ 355 w 572"/>
                    <a:gd name="T25" fmla="*/ 1442 h 3180"/>
                    <a:gd name="T26" fmla="*/ 353 w 572"/>
                    <a:gd name="T27" fmla="*/ 1606 h 3180"/>
                    <a:gd name="T28" fmla="*/ 333 w 572"/>
                    <a:gd name="T29" fmla="*/ 1936 h 3180"/>
                    <a:gd name="T30" fmla="*/ 295 w 572"/>
                    <a:gd name="T31" fmla="*/ 2266 h 3180"/>
                    <a:gd name="T32" fmla="*/ 245 w 572"/>
                    <a:gd name="T33" fmla="*/ 2589 h 3180"/>
                    <a:gd name="T34" fmla="*/ 216 w 572"/>
                    <a:gd name="T35" fmla="*/ 2746 h 3180"/>
                    <a:gd name="T36" fmla="*/ 210 w 572"/>
                    <a:gd name="T37" fmla="*/ 2791 h 3180"/>
                    <a:gd name="T38" fmla="*/ 201 w 572"/>
                    <a:gd name="T39" fmla="*/ 2888 h 3180"/>
                    <a:gd name="T40" fmla="*/ 196 w 572"/>
                    <a:gd name="T41" fmla="*/ 3052 h 3180"/>
                    <a:gd name="T42" fmla="*/ 196 w 572"/>
                    <a:gd name="T43" fmla="*/ 3180 h 3180"/>
                    <a:gd name="T44" fmla="*/ 229 w 572"/>
                    <a:gd name="T45" fmla="*/ 3012 h 3180"/>
                    <a:gd name="T46" fmla="*/ 301 w 572"/>
                    <a:gd name="T47" fmla="*/ 2662 h 3180"/>
                    <a:gd name="T48" fmla="*/ 396 w 572"/>
                    <a:gd name="T49" fmla="*/ 2227 h 3180"/>
                    <a:gd name="T50" fmla="*/ 414 w 572"/>
                    <a:gd name="T51" fmla="*/ 2153 h 3180"/>
                    <a:gd name="T52" fmla="*/ 572 w 572"/>
                    <a:gd name="T53" fmla="*/ 138 h 3180"/>
                    <a:gd name="T54" fmla="*/ 0 w 572"/>
                    <a:gd name="T55" fmla="*/ 0 h 3180"/>
                    <a:gd name="T56" fmla="*/ 5 w 572"/>
                    <a:gd name="T57" fmla="*/ 9 h 3180"/>
                    <a:gd name="T58" fmla="*/ 9 w 572"/>
                    <a:gd name="T59" fmla="*/ 40 h 3180"/>
                    <a:gd name="T60" fmla="*/ 2 w 572"/>
                    <a:gd name="T61" fmla="*/ 89 h 3180"/>
                    <a:gd name="T62" fmla="*/ 0 w 572"/>
                    <a:gd name="T63" fmla="*/ 99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2" h="3180">
                      <a:moveTo>
                        <a:pt x="0" y="99"/>
                      </a:moveTo>
                      <a:lnTo>
                        <a:pt x="19" y="185"/>
                      </a:lnTo>
                      <a:lnTo>
                        <a:pt x="63" y="331"/>
                      </a:lnTo>
                      <a:lnTo>
                        <a:pt x="112" y="448"/>
                      </a:lnTo>
                      <a:lnTo>
                        <a:pt x="161" y="538"/>
                      </a:lnTo>
                      <a:lnTo>
                        <a:pt x="207" y="605"/>
                      </a:lnTo>
                      <a:lnTo>
                        <a:pt x="247" y="650"/>
                      </a:lnTo>
                      <a:lnTo>
                        <a:pt x="290" y="688"/>
                      </a:lnTo>
                      <a:lnTo>
                        <a:pt x="295" y="691"/>
                      </a:lnTo>
                      <a:lnTo>
                        <a:pt x="303" y="731"/>
                      </a:lnTo>
                      <a:lnTo>
                        <a:pt x="336" y="1010"/>
                      </a:lnTo>
                      <a:lnTo>
                        <a:pt x="353" y="1282"/>
                      </a:lnTo>
                      <a:lnTo>
                        <a:pt x="355" y="1442"/>
                      </a:lnTo>
                      <a:lnTo>
                        <a:pt x="353" y="1606"/>
                      </a:lnTo>
                      <a:lnTo>
                        <a:pt x="333" y="1936"/>
                      </a:lnTo>
                      <a:lnTo>
                        <a:pt x="295" y="2266"/>
                      </a:lnTo>
                      <a:lnTo>
                        <a:pt x="245" y="2589"/>
                      </a:lnTo>
                      <a:lnTo>
                        <a:pt x="216" y="2746"/>
                      </a:lnTo>
                      <a:lnTo>
                        <a:pt x="210" y="2791"/>
                      </a:lnTo>
                      <a:lnTo>
                        <a:pt x="201" y="2888"/>
                      </a:lnTo>
                      <a:lnTo>
                        <a:pt x="196" y="3052"/>
                      </a:lnTo>
                      <a:lnTo>
                        <a:pt x="196" y="3180"/>
                      </a:lnTo>
                      <a:lnTo>
                        <a:pt x="229" y="3012"/>
                      </a:lnTo>
                      <a:lnTo>
                        <a:pt x="301" y="2662"/>
                      </a:lnTo>
                      <a:lnTo>
                        <a:pt x="396" y="2227"/>
                      </a:lnTo>
                      <a:lnTo>
                        <a:pt x="414" y="2153"/>
                      </a:lnTo>
                      <a:lnTo>
                        <a:pt x="572" y="138"/>
                      </a:ln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40"/>
                      </a:lnTo>
                      <a:lnTo>
                        <a:pt x="2" y="8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Freeform 86"/>
                <p:cNvSpPr>
                  <a:spLocks/>
                </p:cNvSpPr>
                <p:nvPr/>
              </p:nvSpPr>
              <p:spPr bwMode="auto">
                <a:xfrm>
                  <a:off x="5414" y="1459"/>
                  <a:ext cx="503" cy="1680"/>
                </a:xfrm>
                <a:custGeom>
                  <a:avLst/>
                  <a:gdLst>
                    <a:gd name="T0" fmla="*/ 1489 w 1510"/>
                    <a:gd name="T1" fmla="*/ 535 h 5040"/>
                    <a:gd name="T2" fmla="*/ 1510 w 1510"/>
                    <a:gd name="T3" fmla="*/ 880 h 5040"/>
                    <a:gd name="T4" fmla="*/ 1490 w 1510"/>
                    <a:gd name="T5" fmla="*/ 992 h 5040"/>
                    <a:gd name="T6" fmla="*/ 1322 w 1510"/>
                    <a:gd name="T7" fmla="*/ 1532 h 5040"/>
                    <a:gd name="T8" fmla="*/ 1248 w 1510"/>
                    <a:gd name="T9" fmla="*/ 1798 h 5040"/>
                    <a:gd name="T10" fmla="*/ 1220 w 1510"/>
                    <a:gd name="T11" fmla="*/ 1978 h 5040"/>
                    <a:gd name="T12" fmla="*/ 1188 w 1510"/>
                    <a:gd name="T13" fmla="*/ 2372 h 5040"/>
                    <a:gd name="T14" fmla="*/ 1172 w 1510"/>
                    <a:gd name="T15" fmla="*/ 2448 h 5040"/>
                    <a:gd name="T16" fmla="*/ 1057 w 1510"/>
                    <a:gd name="T17" fmla="*/ 2729 h 5040"/>
                    <a:gd name="T18" fmla="*/ 971 w 1510"/>
                    <a:gd name="T19" fmla="*/ 2945 h 5040"/>
                    <a:gd name="T20" fmla="*/ 949 w 1510"/>
                    <a:gd name="T21" fmla="*/ 3112 h 5040"/>
                    <a:gd name="T22" fmla="*/ 916 w 1510"/>
                    <a:gd name="T23" fmla="*/ 3936 h 5040"/>
                    <a:gd name="T24" fmla="*/ 925 w 1510"/>
                    <a:gd name="T25" fmla="*/ 4378 h 5040"/>
                    <a:gd name="T26" fmla="*/ 1020 w 1510"/>
                    <a:gd name="T27" fmla="*/ 4643 h 5040"/>
                    <a:gd name="T28" fmla="*/ 1035 w 1510"/>
                    <a:gd name="T29" fmla="*/ 4804 h 5040"/>
                    <a:gd name="T30" fmla="*/ 724 w 1510"/>
                    <a:gd name="T31" fmla="*/ 4964 h 5040"/>
                    <a:gd name="T32" fmla="*/ 616 w 1510"/>
                    <a:gd name="T33" fmla="*/ 4998 h 5040"/>
                    <a:gd name="T34" fmla="*/ 467 w 1510"/>
                    <a:gd name="T35" fmla="*/ 5038 h 5040"/>
                    <a:gd name="T36" fmla="*/ 398 w 1510"/>
                    <a:gd name="T37" fmla="*/ 5038 h 5040"/>
                    <a:gd name="T38" fmla="*/ 374 w 1510"/>
                    <a:gd name="T39" fmla="*/ 4751 h 5040"/>
                    <a:gd name="T40" fmla="*/ 348 w 1510"/>
                    <a:gd name="T41" fmla="*/ 4571 h 5040"/>
                    <a:gd name="T42" fmla="*/ 269 w 1510"/>
                    <a:gd name="T43" fmla="*/ 3887 h 5040"/>
                    <a:gd name="T44" fmla="*/ 245 w 1510"/>
                    <a:gd name="T45" fmla="*/ 3423 h 5040"/>
                    <a:gd name="T46" fmla="*/ 260 w 1510"/>
                    <a:gd name="T47" fmla="*/ 3142 h 5040"/>
                    <a:gd name="T48" fmla="*/ 370 w 1510"/>
                    <a:gd name="T49" fmla="*/ 2333 h 5040"/>
                    <a:gd name="T50" fmla="*/ 398 w 1510"/>
                    <a:gd name="T51" fmla="*/ 1919 h 5040"/>
                    <a:gd name="T52" fmla="*/ 397 w 1510"/>
                    <a:gd name="T53" fmla="*/ 1677 h 5040"/>
                    <a:gd name="T54" fmla="*/ 364 w 1510"/>
                    <a:gd name="T55" fmla="*/ 1093 h 5040"/>
                    <a:gd name="T56" fmla="*/ 349 w 1510"/>
                    <a:gd name="T57" fmla="*/ 1043 h 5040"/>
                    <a:gd name="T58" fmla="*/ 227 w 1510"/>
                    <a:gd name="T59" fmla="*/ 945 h 5040"/>
                    <a:gd name="T60" fmla="*/ 103 w 1510"/>
                    <a:gd name="T61" fmla="*/ 774 h 5040"/>
                    <a:gd name="T62" fmla="*/ 39 w 1510"/>
                    <a:gd name="T63" fmla="*/ 616 h 5040"/>
                    <a:gd name="T64" fmla="*/ 7 w 1510"/>
                    <a:gd name="T65" fmla="*/ 460 h 5040"/>
                    <a:gd name="T66" fmla="*/ 0 w 1510"/>
                    <a:gd name="T67" fmla="*/ 373 h 5040"/>
                    <a:gd name="T68" fmla="*/ 21 w 1510"/>
                    <a:gd name="T69" fmla="*/ 231 h 5040"/>
                    <a:gd name="T70" fmla="*/ 80 w 1510"/>
                    <a:gd name="T71" fmla="*/ 130 h 5040"/>
                    <a:gd name="T72" fmla="*/ 165 w 1510"/>
                    <a:gd name="T73" fmla="*/ 63 h 5040"/>
                    <a:gd name="T74" fmla="*/ 284 w 1510"/>
                    <a:gd name="T75" fmla="*/ 16 h 5040"/>
                    <a:gd name="T76" fmla="*/ 480 w 1510"/>
                    <a:gd name="T77" fmla="*/ 0 h 5040"/>
                    <a:gd name="T78" fmla="*/ 1485 w 1510"/>
                    <a:gd name="T79" fmla="*/ 495 h 5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10" h="5040">
                      <a:moveTo>
                        <a:pt x="1485" y="495"/>
                      </a:moveTo>
                      <a:lnTo>
                        <a:pt x="1489" y="535"/>
                      </a:lnTo>
                      <a:lnTo>
                        <a:pt x="1507" y="741"/>
                      </a:lnTo>
                      <a:lnTo>
                        <a:pt x="1510" y="880"/>
                      </a:lnTo>
                      <a:lnTo>
                        <a:pt x="1505" y="930"/>
                      </a:lnTo>
                      <a:lnTo>
                        <a:pt x="1490" y="992"/>
                      </a:lnTo>
                      <a:lnTo>
                        <a:pt x="1415" y="1240"/>
                      </a:lnTo>
                      <a:lnTo>
                        <a:pt x="1322" y="1532"/>
                      </a:lnTo>
                      <a:lnTo>
                        <a:pt x="1255" y="1757"/>
                      </a:lnTo>
                      <a:lnTo>
                        <a:pt x="1248" y="1798"/>
                      </a:lnTo>
                      <a:lnTo>
                        <a:pt x="1239" y="1832"/>
                      </a:lnTo>
                      <a:lnTo>
                        <a:pt x="1220" y="1978"/>
                      </a:lnTo>
                      <a:lnTo>
                        <a:pt x="1193" y="2258"/>
                      </a:lnTo>
                      <a:lnTo>
                        <a:pt x="1188" y="2372"/>
                      </a:lnTo>
                      <a:lnTo>
                        <a:pt x="1187" y="2392"/>
                      </a:lnTo>
                      <a:lnTo>
                        <a:pt x="1172" y="2448"/>
                      </a:lnTo>
                      <a:lnTo>
                        <a:pt x="1131" y="2558"/>
                      </a:lnTo>
                      <a:lnTo>
                        <a:pt x="1057" y="2729"/>
                      </a:lnTo>
                      <a:lnTo>
                        <a:pt x="990" y="2886"/>
                      </a:lnTo>
                      <a:lnTo>
                        <a:pt x="971" y="2945"/>
                      </a:lnTo>
                      <a:lnTo>
                        <a:pt x="964" y="2975"/>
                      </a:lnTo>
                      <a:lnTo>
                        <a:pt x="949" y="3112"/>
                      </a:lnTo>
                      <a:lnTo>
                        <a:pt x="930" y="3428"/>
                      </a:lnTo>
                      <a:lnTo>
                        <a:pt x="916" y="3936"/>
                      </a:lnTo>
                      <a:lnTo>
                        <a:pt x="917" y="4247"/>
                      </a:lnTo>
                      <a:lnTo>
                        <a:pt x="925" y="4378"/>
                      </a:lnTo>
                      <a:lnTo>
                        <a:pt x="931" y="4406"/>
                      </a:lnTo>
                      <a:lnTo>
                        <a:pt x="1020" y="4643"/>
                      </a:lnTo>
                      <a:lnTo>
                        <a:pt x="1070" y="4781"/>
                      </a:lnTo>
                      <a:lnTo>
                        <a:pt x="1035" y="4804"/>
                      </a:lnTo>
                      <a:lnTo>
                        <a:pt x="838" y="4912"/>
                      </a:lnTo>
                      <a:lnTo>
                        <a:pt x="724" y="4964"/>
                      </a:lnTo>
                      <a:lnTo>
                        <a:pt x="649" y="4990"/>
                      </a:lnTo>
                      <a:lnTo>
                        <a:pt x="616" y="4998"/>
                      </a:lnTo>
                      <a:lnTo>
                        <a:pt x="554" y="5018"/>
                      </a:lnTo>
                      <a:lnTo>
                        <a:pt x="467" y="5038"/>
                      </a:lnTo>
                      <a:lnTo>
                        <a:pt x="404" y="5040"/>
                      </a:lnTo>
                      <a:lnTo>
                        <a:pt x="398" y="5038"/>
                      </a:lnTo>
                      <a:lnTo>
                        <a:pt x="396" y="5004"/>
                      </a:lnTo>
                      <a:lnTo>
                        <a:pt x="374" y="4751"/>
                      </a:lnTo>
                      <a:lnTo>
                        <a:pt x="359" y="4643"/>
                      </a:lnTo>
                      <a:lnTo>
                        <a:pt x="348" y="4571"/>
                      </a:lnTo>
                      <a:lnTo>
                        <a:pt x="304" y="4230"/>
                      </a:lnTo>
                      <a:lnTo>
                        <a:pt x="269" y="3887"/>
                      </a:lnTo>
                      <a:lnTo>
                        <a:pt x="253" y="3649"/>
                      </a:lnTo>
                      <a:lnTo>
                        <a:pt x="245" y="3423"/>
                      </a:lnTo>
                      <a:lnTo>
                        <a:pt x="250" y="3224"/>
                      </a:lnTo>
                      <a:lnTo>
                        <a:pt x="260" y="3142"/>
                      </a:lnTo>
                      <a:lnTo>
                        <a:pt x="307" y="2826"/>
                      </a:lnTo>
                      <a:lnTo>
                        <a:pt x="370" y="2333"/>
                      </a:lnTo>
                      <a:lnTo>
                        <a:pt x="390" y="2084"/>
                      </a:lnTo>
                      <a:lnTo>
                        <a:pt x="398" y="1919"/>
                      </a:lnTo>
                      <a:lnTo>
                        <a:pt x="398" y="1838"/>
                      </a:lnTo>
                      <a:lnTo>
                        <a:pt x="397" y="1677"/>
                      </a:lnTo>
                      <a:lnTo>
                        <a:pt x="386" y="1394"/>
                      </a:lnTo>
                      <a:lnTo>
                        <a:pt x="364" y="1093"/>
                      </a:lnTo>
                      <a:lnTo>
                        <a:pt x="359" y="1048"/>
                      </a:lnTo>
                      <a:lnTo>
                        <a:pt x="349" y="1043"/>
                      </a:lnTo>
                      <a:lnTo>
                        <a:pt x="285" y="998"/>
                      </a:lnTo>
                      <a:lnTo>
                        <a:pt x="227" y="945"/>
                      </a:lnTo>
                      <a:lnTo>
                        <a:pt x="164" y="871"/>
                      </a:lnTo>
                      <a:lnTo>
                        <a:pt x="103" y="774"/>
                      </a:lnTo>
                      <a:lnTo>
                        <a:pt x="63" y="684"/>
                      </a:lnTo>
                      <a:lnTo>
                        <a:pt x="39" y="616"/>
                      </a:lnTo>
                      <a:lnTo>
                        <a:pt x="20" y="542"/>
                      </a:lnTo>
                      <a:lnTo>
                        <a:pt x="7" y="460"/>
                      </a:lnTo>
                      <a:lnTo>
                        <a:pt x="4" y="416"/>
                      </a:lnTo>
                      <a:lnTo>
                        <a:pt x="0" y="373"/>
                      </a:lnTo>
                      <a:lnTo>
                        <a:pt x="6" y="296"/>
                      </a:lnTo>
                      <a:lnTo>
                        <a:pt x="21" y="231"/>
                      </a:lnTo>
                      <a:lnTo>
                        <a:pt x="47" y="175"/>
                      </a:lnTo>
                      <a:lnTo>
                        <a:pt x="80" y="130"/>
                      </a:lnTo>
                      <a:lnTo>
                        <a:pt x="120" y="92"/>
                      </a:lnTo>
                      <a:lnTo>
                        <a:pt x="165" y="63"/>
                      </a:lnTo>
                      <a:lnTo>
                        <a:pt x="211" y="40"/>
                      </a:lnTo>
                      <a:lnTo>
                        <a:pt x="284" y="16"/>
                      </a:lnTo>
                      <a:lnTo>
                        <a:pt x="375" y="2"/>
                      </a:lnTo>
                      <a:lnTo>
                        <a:pt x="480" y="0"/>
                      </a:lnTo>
                      <a:lnTo>
                        <a:pt x="497" y="2"/>
                      </a:lnTo>
                      <a:lnTo>
                        <a:pt x="1485" y="495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87"/>
                <p:cNvSpPr>
                  <a:spLocks/>
                </p:cNvSpPr>
                <p:nvPr/>
              </p:nvSpPr>
              <p:spPr bwMode="auto">
                <a:xfrm>
                  <a:off x="5645" y="235"/>
                  <a:ext cx="238" cy="316"/>
                </a:xfrm>
                <a:custGeom>
                  <a:avLst/>
                  <a:gdLst>
                    <a:gd name="T0" fmla="*/ 671 w 714"/>
                    <a:gd name="T1" fmla="*/ 0 h 948"/>
                    <a:gd name="T2" fmla="*/ 678 w 714"/>
                    <a:gd name="T3" fmla="*/ 14 h 948"/>
                    <a:gd name="T4" fmla="*/ 707 w 714"/>
                    <a:gd name="T5" fmla="*/ 95 h 948"/>
                    <a:gd name="T6" fmla="*/ 714 w 714"/>
                    <a:gd name="T7" fmla="*/ 139 h 948"/>
                    <a:gd name="T8" fmla="*/ 714 w 714"/>
                    <a:gd name="T9" fmla="*/ 166 h 948"/>
                    <a:gd name="T10" fmla="*/ 711 w 714"/>
                    <a:gd name="T11" fmla="*/ 178 h 948"/>
                    <a:gd name="T12" fmla="*/ 695 w 714"/>
                    <a:gd name="T13" fmla="*/ 208 h 948"/>
                    <a:gd name="T14" fmla="*/ 678 w 714"/>
                    <a:gd name="T15" fmla="*/ 256 h 948"/>
                    <a:gd name="T16" fmla="*/ 672 w 714"/>
                    <a:gd name="T17" fmla="*/ 294 h 948"/>
                    <a:gd name="T18" fmla="*/ 671 w 714"/>
                    <a:gd name="T19" fmla="*/ 315 h 948"/>
                    <a:gd name="T20" fmla="*/ 673 w 714"/>
                    <a:gd name="T21" fmla="*/ 370 h 948"/>
                    <a:gd name="T22" fmla="*/ 671 w 714"/>
                    <a:gd name="T23" fmla="*/ 491 h 948"/>
                    <a:gd name="T24" fmla="*/ 657 w 714"/>
                    <a:gd name="T25" fmla="*/ 553 h 948"/>
                    <a:gd name="T26" fmla="*/ 642 w 714"/>
                    <a:gd name="T27" fmla="*/ 593 h 948"/>
                    <a:gd name="T28" fmla="*/ 632 w 714"/>
                    <a:gd name="T29" fmla="*/ 612 h 948"/>
                    <a:gd name="T30" fmla="*/ 611 w 714"/>
                    <a:gd name="T31" fmla="*/ 648 h 948"/>
                    <a:gd name="T32" fmla="*/ 586 w 714"/>
                    <a:gd name="T33" fmla="*/ 702 h 948"/>
                    <a:gd name="T34" fmla="*/ 572 w 714"/>
                    <a:gd name="T35" fmla="*/ 760 h 948"/>
                    <a:gd name="T36" fmla="*/ 572 w 714"/>
                    <a:gd name="T37" fmla="*/ 790 h 948"/>
                    <a:gd name="T38" fmla="*/ 571 w 714"/>
                    <a:gd name="T39" fmla="*/ 804 h 948"/>
                    <a:gd name="T40" fmla="*/ 558 w 714"/>
                    <a:gd name="T41" fmla="*/ 825 h 948"/>
                    <a:gd name="T42" fmla="*/ 536 w 714"/>
                    <a:gd name="T43" fmla="*/ 836 h 948"/>
                    <a:gd name="T44" fmla="*/ 508 w 714"/>
                    <a:gd name="T45" fmla="*/ 835 h 948"/>
                    <a:gd name="T46" fmla="*/ 493 w 714"/>
                    <a:gd name="T47" fmla="*/ 830 h 948"/>
                    <a:gd name="T48" fmla="*/ 477 w 714"/>
                    <a:gd name="T49" fmla="*/ 831 h 948"/>
                    <a:gd name="T50" fmla="*/ 443 w 714"/>
                    <a:gd name="T51" fmla="*/ 845 h 948"/>
                    <a:gd name="T52" fmla="*/ 410 w 714"/>
                    <a:gd name="T53" fmla="*/ 875 h 948"/>
                    <a:gd name="T54" fmla="*/ 383 w 714"/>
                    <a:gd name="T55" fmla="*/ 920 h 948"/>
                    <a:gd name="T56" fmla="*/ 375 w 714"/>
                    <a:gd name="T57" fmla="*/ 948 h 948"/>
                    <a:gd name="T58" fmla="*/ 0 w 714"/>
                    <a:gd name="T59" fmla="*/ 671 h 948"/>
                    <a:gd name="T60" fmla="*/ 236 w 714"/>
                    <a:gd name="T61" fmla="*/ 236 h 948"/>
                    <a:gd name="T62" fmla="*/ 671 w 714"/>
                    <a:gd name="T63" fmla="*/ 0 h 9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14" h="948">
                      <a:moveTo>
                        <a:pt x="671" y="0"/>
                      </a:moveTo>
                      <a:lnTo>
                        <a:pt x="678" y="14"/>
                      </a:lnTo>
                      <a:lnTo>
                        <a:pt x="707" y="95"/>
                      </a:lnTo>
                      <a:lnTo>
                        <a:pt x="714" y="139"/>
                      </a:lnTo>
                      <a:lnTo>
                        <a:pt x="714" y="166"/>
                      </a:lnTo>
                      <a:lnTo>
                        <a:pt x="711" y="178"/>
                      </a:lnTo>
                      <a:lnTo>
                        <a:pt x="695" y="208"/>
                      </a:lnTo>
                      <a:lnTo>
                        <a:pt x="678" y="256"/>
                      </a:lnTo>
                      <a:lnTo>
                        <a:pt x="672" y="294"/>
                      </a:lnTo>
                      <a:lnTo>
                        <a:pt x="671" y="315"/>
                      </a:lnTo>
                      <a:lnTo>
                        <a:pt x="673" y="370"/>
                      </a:lnTo>
                      <a:lnTo>
                        <a:pt x="671" y="491"/>
                      </a:lnTo>
                      <a:lnTo>
                        <a:pt x="657" y="553"/>
                      </a:lnTo>
                      <a:lnTo>
                        <a:pt x="642" y="593"/>
                      </a:lnTo>
                      <a:lnTo>
                        <a:pt x="632" y="612"/>
                      </a:lnTo>
                      <a:lnTo>
                        <a:pt x="611" y="648"/>
                      </a:lnTo>
                      <a:lnTo>
                        <a:pt x="586" y="702"/>
                      </a:lnTo>
                      <a:lnTo>
                        <a:pt x="572" y="760"/>
                      </a:lnTo>
                      <a:lnTo>
                        <a:pt x="572" y="790"/>
                      </a:lnTo>
                      <a:lnTo>
                        <a:pt x="571" y="804"/>
                      </a:lnTo>
                      <a:lnTo>
                        <a:pt x="558" y="825"/>
                      </a:lnTo>
                      <a:lnTo>
                        <a:pt x="536" y="836"/>
                      </a:lnTo>
                      <a:lnTo>
                        <a:pt x="508" y="835"/>
                      </a:lnTo>
                      <a:lnTo>
                        <a:pt x="493" y="830"/>
                      </a:lnTo>
                      <a:lnTo>
                        <a:pt x="477" y="831"/>
                      </a:lnTo>
                      <a:lnTo>
                        <a:pt x="443" y="845"/>
                      </a:lnTo>
                      <a:lnTo>
                        <a:pt x="410" y="875"/>
                      </a:lnTo>
                      <a:lnTo>
                        <a:pt x="383" y="920"/>
                      </a:lnTo>
                      <a:lnTo>
                        <a:pt x="375" y="948"/>
                      </a:lnTo>
                      <a:lnTo>
                        <a:pt x="0" y="671"/>
                      </a:lnTo>
                      <a:lnTo>
                        <a:pt x="236" y="236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Freeform 88"/>
                <p:cNvSpPr>
                  <a:spLocks/>
                </p:cNvSpPr>
                <p:nvPr/>
              </p:nvSpPr>
              <p:spPr bwMode="auto">
                <a:xfrm>
                  <a:off x="5545" y="89"/>
                  <a:ext cx="324" cy="372"/>
                </a:xfrm>
                <a:custGeom>
                  <a:avLst/>
                  <a:gdLst>
                    <a:gd name="T0" fmla="*/ 972 w 972"/>
                    <a:gd name="T1" fmla="*/ 399 h 1115"/>
                    <a:gd name="T2" fmla="*/ 967 w 972"/>
                    <a:gd name="T3" fmla="*/ 510 h 1115"/>
                    <a:gd name="T4" fmla="*/ 952 w 972"/>
                    <a:gd name="T5" fmla="*/ 577 h 1115"/>
                    <a:gd name="T6" fmla="*/ 931 w 972"/>
                    <a:gd name="T7" fmla="*/ 613 h 1115"/>
                    <a:gd name="T8" fmla="*/ 913 w 972"/>
                    <a:gd name="T9" fmla="*/ 637 h 1115"/>
                    <a:gd name="T10" fmla="*/ 913 w 972"/>
                    <a:gd name="T11" fmla="*/ 814 h 1115"/>
                    <a:gd name="T12" fmla="*/ 873 w 972"/>
                    <a:gd name="T13" fmla="*/ 799 h 1115"/>
                    <a:gd name="T14" fmla="*/ 847 w 972"/>
                    <a:gd name="T15" fmla="*/ 723 h 1115"/>
                    <a:gd name="T16" fmla="*/ 808 w 972"/>
                    <a:gd name="T17" fmla="*/ 697 h 1115"/>
                    <a:gd name="T18" fmla="*/ 779 w 972"/>
                    <a:gd name="T19" fmla="*/ 697 h 1115"/>
                    <a:gd name="T20" fmla="*/ 721 w 972"/>
                    <a:gd name="T21" fmla="*/ 734 h 1115"/>
                    <a:gd name="T22" fmla="*/ 656 w 972"/>
                    <a:gd name="T23" fmla="*/ 853 h 1115"/>
                    <a:gd name="T24" fmla="*/ 608 w 972"/>
                    <a:gd name="T25" fmla="*/ 950 h 1115"/>
                    <a:gd name="T26" fmla="*/ 525 w 972"/>
                    <a:gd name="T27" fmla="*/ 1045 h 1115"/>
                    <a:gd name="T28" fmla="*/ 428 w 972"/>
                    <a:gd name="T29" fmla="*/ 1102 h 1115"/>
                    <a:gd name="T30" fmla="*/ 341 w 972"/>
                    <a:gd name="T31" fmla="*/ 1115 h 1115"/>
                    <a:gd name="T32" fmla="*/ 137 w 972"/>
                    <a:gd name="T33" fmla="*/ 1095 h 1115"/>
                    <a:gd name="T34" fmla="*/ 121 w 972"/>
                    <a:gd name="T35" fmla="*/ 1053 h 1115"/>
                    <a:gd name="T36" fmla="*/ 84 w 972"/>
                    <a:gd name="T37" fmla="*/ 779 h 1115"/>
                    <a:gd name="T38" fmla="*/ 63 w 972"/>
                    <a:gd name="T39" fmla="*/ 715 h 1115"/>
                    <a:gd name="T40" fmla="*/ 33 w 972"/>
                    <a:gd name="T41" fmla="*/ 658 h 1115"/>
                    <a:gd name="T42" fmla="*/ 5 w 972"/>
                    <a:gd name="T43" fmla="*/ 551 h 1115"/>
                    <a:gd name="T44" fmla="*/ 1 w 972"/>
                    <a:gd name="T45" fmla="*/ 427 h 1115"/>
                    <a:gd name="T46" fmla="*/ 30 w 972"/>
                    <a:gd name="T47" fmla="*/ 308 h 1115"/>
                    <a:gd name="T48" fmla="*/ 60 w 972"/>
                    <a:gd name="T49" fmla="*/ 256 h 1115"/>
                    <a:gd name="T50" fmla="*/ 137 w 972"/>
                    <a:gd name="T51" fmla="*/ 163 h 1115"/>
                    <a:gd name="T52" fmla="*/ 260 w 972"/>
                    <a:gd name="T53" fmla="*/ 72 h 1115"/>
                    <a:gd name="T54" fmla="*/ 418 w 972"/>
                    <a:gd name="T55" fmla="*/ 4 h 1115"/>
                    <a:gd name="T56" fmla="*/ 525 w 972"/>
                    <a:gd name="T57" fmla="*/ 0 h 1115"/>
                    <a:gd name="T58" fmla="*/ 679 w 972"/>
                    <a:gd name="T59" fmla="*/ 27 h 1115"/>
                    <a:gd name="T60" fmla="*/ 827 w 972"/>
                    <a:gd name="T61" fmla="*/ 104 h 1115"/>
                    <a:gd name="T62" fmla="*/ 948 w 972"/>
                    <a:gd name="T63" fmla="*/ 250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72" h="1115">
                      <a:moveTo>
                        <a:pt x="972" y="300"/>
                      </a:moveTo>
                      <a:lnTo>
                        <a:pt x="972" y="399"/>
                      </a:lnTo>
                      <a:lnTo>
                        <a:pt x="972" y="443"/>
                      </a:lnTo>
                      <a:lnTo>
                        <a:pt x="967" y="510"/>
                      </a:lnTo>
                      <a:lnTo>
                        <a:pt x="959" y="554"/>
                      </a:lnTo>
                      <a:lnTo>
                        <a:pt x="952" y="577"/>
                      </a:lnTo>
                      <a:lnTo>
                        <a:pt x="945" y="597"/>
                      </a:lnTo>
                      <a:lnTo>
                        <a:pt x="931" y="613"/>
                      </a:lnTo>
                      <a:lnTo>
                        <a:pt x="919" y="620"/>
                      </a:lnTo>
                      <a:lnTo>
                        <a:pt x="913" y="637"/>
                      </a:lnTo>
                      <a:lnTo>
                        <a:pt x="913" y="655"/>
                      </a:lnTo>
                      <a:lnTo>
                        <a:pt x="913" y="814"/>
                      </a:lnTo>
                      <a:lnTo>
                        <a:pt x="873" y="814"/>
                      </a:lnTo>
                      <a:lnTo>
                        <a:pt x="873" y="799"/>
                      </a:lnTo>
                      <a:lnTo>
                        <a:pt x="859" y="743"/>
                      </a:lnTo>
                      <a:lnTo>
                        <a:pt x="847" y="723"/>
                      </a:lnTo>
                      <a:lnTo>
                        <a:pt x="831" y="707"/>
                      </a:lnTo>
                      <a:lnTo>
                        <a:pt x="808" y="697"/>
                      </a:lnTo>
                      <a:lnTo>
                        <a:pt x="794" y="695"/>
                      </a:lnTo>
                      <a:lnTo>
                        <a:pt x="779" y="697"/>
                      </a:lnTo>
                      <a:lnTo>
                        <a:pt x="754" y="707"/>
                      </a:lnTo>
                      <a:lnTo>
                        <a:pt x="721" y="734"/>
                      </a:lnTo>
                      <a:lnTo>
                        <a:pt x="673" y="814"/>
                      </a:lnTo>
                      <a:lnTo>
                        <a:pt x="656" y="853"/>
                      </a:lnTo>
                      <a:lnTo>
                        <a:pt x="646" y="879"/>
                      </a:lnTo>
                      <a:lnTo>
                        <a:pt x="608" y="950"/>
                      </a:lnTo>
                      <a:lnTo>
                        <a:pt x="563" y="1009"/>
                      </a:lnTo>
                      <a:lnTo>
                        <a:pt x="525" y="1045"/>
                      </a:lnTo>
                      <a:lnTo>
                        <a:pt x="480" y="1078"/>
                      </a:lnTo>
                      <a:lnTo>
                        <a:pt x="428" y="1102"/>
                      </a:lnTo>
                      <a:lnTo>
                        <a:pt x="400" y="1110"/>
                      </a:lnTo>
                      <a:lnTo>
                        <a:pt x="341" y="1115"/>
                      </a:lnTo>
                      <a:lnTo>
                        <a:pt x="241" y="1113"/>
                      </a:lnTo>
                      <a:lnTo>
                        <a:pt x="137" y="1095"/>
                      </a:lnTo>
                      <a:lnTo>
                        <a:pt x="123" y="1091"/>
                      </a:lnTo>
                      <a:lnTo>
                        <a:pt x="121" y="1053"/>
                      </a:lnTo>
                      <a:lnTo>
                        <a:pt x="100" y="869"/>
                      </a:lnTo>
                      <a:lnTo>
                        <a:pt x="84" y="779"/>
                      </a:lnTo>
                      <a:lnTo>
                        <a:pt x="71" y="732"/>
                      </a:lnTo>
                      <a:lnTo>
                        <a:pt x="63" y="715"/>
                      </a:lnTo>
                      <a:lnTo>
                        <a:pt x="53" y="700"/>
                      </a:lnTo>
                      <a:lnTo>
                        <a:pt x="33" y="658"/>
                      </a:lnTo>
                      <a:lnTo>
                        <a:pt x="16" y="608"/>
                      </a:lnTo>
                      <a:lnTo>
                        <a:pt x="5" y="551"/>
                      </a:lnTo>
                      <a:lnTo>
                        <a:pt x="0" y="490"/>
                      </a:lnTo>
                      <a:lnTo>
                        <a:pt x="1" y="427"/>
                      </a:lnTo>
                      <a:lnTo>
                        <a:pt x="11" y="366"/>
                      </a:lnTo>
                      <a:lnTo>
                        <a:pt x="30" y="308"/>
                      </a:lnTo>
                      <a:lnTo>
                        <a:pt x="44" y="281"/>
                      </a:lnTo>
                      <a:lnTo>
                        <a:pt x="60" y="256"/>
                      </a:lnTo>
                      <a:lnTo>
                        <a:pt x="95" y="207"/>
                      </a:lnTo>
                      <a:lnTo>
                        <a:pt x="137" y="163"/>
                      </a:lnTo>
                      <a:lnTo>
                        <a:pt x="184" y="123"/>
                      </a:lnTo>
                      <a:lnTo>
                        <a:pt x="260" y="72"/>
                      </a:lnTo>
                      <a:lnTo>
                        <a:pt x="366" y="21"/>
                      </a:lnTo>
                      <a:lnTo>
                        <a:pt x="418" y="4"/>
                      </a:lnTo>
                      <a:lnTo>
                        <a:pt x="453" y="1"/>
                      </a:lnTo>
                      <a:lnTo>
                        <a:pt x="525" y="0"/>
                      </a:lnTo>
                      <a:lnTo>
                        <a:pt x="602" y="8"/>
                      </a:lnTo>
                      <a:lnTo>
                        <a:pt x="679" y="27"/>
                      </a:lnTo>
                      <a:lnTo>
                        <a:pt x="755" y="58"/>
                      </a:lnTo>
                      <a:lnTo>
                        <a:pt x="827" y="104"/>
                      </a:lnTo>
                      <a:lnTo>
                        <a:pt x="893" y="168"/>
                      </a:lnTo>
                      <a:lnTo>
                        <a:pt x="948" y="250"/>
                      </a:lnTo>
                      <a:lnTo>
                        <a:pt x="972" y="3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Freeform 89"/>
                <p:cNvSpPr>
                  <a:spLocks/>
                </p:cNvSpPr>
                <p:nvPr/>
              </p:nvSpPr>
              <p:spPr bwMode="auto">
                <a:xfrm>
                  <a:off x="5783" y="288"/>
                  <a:ext cx="54" cy="105"/>
                </a:xfrm>
                <a:custGeom>
                  <a:avLst/>
                  <a:gdLst>
                    <a:gd name="T0" fmla="*/ 67 w 161"/>
                    <a:gd name="T1" fmla="*/ 0 h 315"/>
                    <a:gd name="T2" fmla="*/ 74 w 161"/>
                    <a:gd name="T3" fmla="*/ 0 h 315"/>
                    <a:gd name="T4" fmla="*/ 91 w 161"/>
                    <a:gd name="T5" fmla="*/ 4 h 315"/>
                    <a:gd name="T6" fmla="*/ 113 w 161"/>
                    <a:gd name="T7" fmla="*/ 22 h 315"/>
                    <a:gd name="T8" fmla="*/ 139 w 161"/>
                    <a:gd name="T9" fmla="*/ 63 h 315"/>
                    <a:gd name="T10" fmla="*/ 155 w 161"/>
                    <a:gd name="T11" fmla="*/ 119 h 315"/>
                    <a:gd name="T12" fmla="*/ 159 w 161"/>
                    <a:gd name="T13" fmla="*/ 151 h 315"/>
                    <a:gd name="T14" fmla="*/ 161 w 161"/>
                    <a:gd name="T15" fmla="*/ 183 h 315"/>
                    <a:gd name="T16" fmla="*/ 153 w 161"/>
                    <a:gd name="T17" fmla="*/ 240 h 315"/>
                    <a:gd name="T18" fmla="*/ 135 w 161"/>
                    <a:gd name="T19" fmla="*/ 285 h 315"/>
                    <a:gd name="T20" fmla="*/ 117 w 161"/>
                    <a:gd name="T21" fmla="*/ 306 h 315"/>
                    <a:gd name="T22" fmla="*/ 101 w 161"/>
                    <a:gd name="T23" fmla="*/ 313 h 315"/>
                    <a:gd name="T24" fmla="*/ 93 w 161"/>
                    <a:gd name="T25" fmla="*/ 314 h 315"/>
                    <a:gd name="T26" fmla="*/ 85 w 161"/>
                    <a:gd name="T27" fmla="*/ 315 h 315"/>
                    <a:gd name="T28" fmla="*/ 70 w 161"/>
                    <a:gd name="T29" fmla="*/ 310 h 315"/>
                    <a:gd name="T30" fmla="*/ 47 w 161"/>
                    <a:gd name="T31" fmla="*/ 292 h 315"/>
                    <a:gd name="T32" fmla="*/ 22 w 161"/>
                    <a:gd name="T33" fmla="*/ 252 h 315"/>
                    <a:gd name="T34" fmla="*/ 5 w 161"/>
                    <a:gd name="T35" fmla="*/ 196 h 315"/>
                    <a:gd name="T36" fmla="*/ 1 w 161"/>
                    <a:gd name="T37" fmla="*/ 164 h 315"/>
                    <a:gd name="T38" fmla="*/ 0 w 161"/>
                    <a:gd name="T39" fmla="*/ 132 h 315"/>
                    <a:gd name="T40" fmla="*/ 7 w 161"/>
                    <a:gd name="T41" fmla="*/ 74 h 315"/>
                    <a:gd name="T42" fmla="*/ 24 w 161"/>
                    <a:gd name="T43" fmla="*/ 30 h 315"/>
                    <a:gd name="T44" fmla="*/ 44 w 161"/>
                    <a:gd name="T45" fmla="*/ 9 h 315"/>
                    <a:gd name="T46" fmla="*/ 59 w 161"/>
                    <a:gd name="T47" fmla="*/ 1 h 315"/>
                    <a:gd name="T48" fmla="*/ 67 w 161"/>
                    <a:gd name="T49" fmla="*/ 0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1" h="315">
                      <a:moveTo>
                        <a:pt x="67" y="0"/>
                      </a:moveTo>
                      <a:lnTo>
                        <a:pt x="74" y="0"/>
                      </a:lnTo>
                      <a:lnTo>
                        <a:pt x="91" y="4"/>
                      </a:lnTo>
                      <a:lnTo>
                        <a:pt x="113" y="22"/>
                      </a:lnTo>
                      <a:lnTo>
                        <a:pt x="139" y="63"/>
                      </a:lnTo>
                      <a:lnTo>
                        <a:pt x="155" y="119"/>
                      </a:lnTo>
                      <a:lnTo>
                        <a:pt x="159" y="151"/>
                      </a:lnTo>
                      <a:lnTo>
                        <a:pt x="161" y="183"/>
                      </a:lnTo>
                      <a:lnTo>
                        <a:pt x="153" y="240"/>
                      </a:lnTo>
                      <a:lnTo>
                        <a:pt x="135" y="285"/>
                      </a:lnTo>
                      <a:lnTo>
                        <a:pt x="117" y="306"/>
                      </a:lnTo>
                      <a:lnTo>
                        <a:pt x="101" y="313"/>
                      </a:lnTo>
                      <a:lnTo>
                        <a:pt x="93" y="314"/>
                      </a:lnTo>
                      <a:lnTo>
                        <a:pt x="85" y="315"/>
                      </a:lnTo>
                      <a:lnTo>
                        <a:pt x="70" y="310"/>
                      </a:lnTo>
                      <a:lnTo>
                        <a:pt x="47" y="292"/>
                      </a:lnTo>
                      <a:lnTo>
                        <a:pt x="22" y="252"/>
                      </a:lnTo>
                      <a:lnTo>
                        <a:pt x="5" y="196"/>
                      </a:lnTo>
                      <a:lnTo>
                        <a:pt x="1" y="164"/>
                      </a:lnTo>
                      <a:lnTo>
                        <a:pt x="0" y="132"/>
                      </a:lnTo>
                      <a:lnTo>
                        <a:pt x="7" y="74"/>
                      </a:lnTo>
                      <a:lnTo>
                        <a:pt x="24" y="30"/>
                      </a:lnTo>
                      <a:lnTo>
                        <a:pt x="44" y="9"/>
                      </a:lnTo>
                      <a:lnTo>
                        <a:pt x="59" y="1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Freeform 90"/>
                <p:cNvSpPr>
                  <a:spLocks/>
                </p:cNvSpPr>
                <p:nvPr/>
              </p:nvSpPr>
              <p:spPr bwMode="auto">
                <a:xfrm>
                  <a:off x="5566" y="446"/>
                  <a:ext cx="250" cy="184"/>
                </a:xfrm>
                <a:custGeom>
                  <a:avLst/>
                  <a:gdLst>
                    <a:gd name="T0" fmla="*/ 60 w 751"/>
                    <a:gd name="T1" fmla="*/ 0 h 553"/>
                    <a:gd name="T2" fmla="*/ 84 w 751"/>
                    <a:gd name="T3" fmla="*/ 0 h 553"/>
                    <a:gd name="T4" fmla="*/ 223 w 751"/>
                    <a:gd name="T5" fmla="*/ 13 h 553"/>
                    <a:gd name="T6" fmla="*/ 302 w 751"/>
                    <a:gd name="T7" fmla="*/ 31 h 553"/>
                    <a:gd name="T8" fmla="*/ 353 w 751"/>
                    <a:gd name="T9" fmla="*/ 49 h 553"/>
                    <a:gd name="T10" fmla="*/ 375 w 751"/>
                    <a:gd name="T11" fmla="*/ 59 h 553"/>
                    <a:gd name="T12" fmla="*/ 399 w 751"/>
                    <a:gd name="T13" fmla="*/ 72 h 553"/>
                    <a:gd name="T14" fmla="*/ 452 w 751"/>
                    <a:gd name="T15" fmla="*/ 110 h 553"/>
                    <a:gd name="T16" fmla="*/ 541 w 751"/>
                    <a:gd name="T17" fmla="*/ 188 h 553"/>
                    <a:gd name="T18" fmla="*/ 656 w 751"/>
                    <a:gd name="T19" fmla="*/ 306 h 553"/>
                    <a:gd name="T20" fmla="*/ 720 w 751"/>
                    <a:gd name="T21" fmla="*/ 383 h 553"/>
                    <a:gd name="T22" fmla="*/ 745 w 751"/>
                    <a:gd name="T23" fmla="*/ 422 h 553"/>
                    <a:gd name="T24" fmla="*/ 751 w 751"/>
                    <a:gd name="T25" fmla="*/ 434 h 553"/>
                    <a:gd name="T26" fmla="*/ 692 w 751"/>
                    <a:gd name="T27" fmla="*/ 553 h 553"/>
                    <a:gd name="T28" fmla="*/ 666 w 751"/>
                    <a:gd name="T29" fmla="*/ 518 h 553"/>
                    <a:gd name="T30" fmla="*/ 538 w 751"/>
                    <a:gd name="T31" fmla="*/ 353 h 553"/>
                    <a:gd name="T32" fmla="*/ 470 w 751"/>
                    <a:gd name="T33" fmla="*/ 280 h 553"/>
                    <a:gd name="T34" fmla="*/ 431 w 751"/>
                    <a:gd name="T35" fmla="*/ 246 h 553"/>
                    <a:gd name="T36" fmla="*/ 415 w 751"/>
                    <a:gd name="T37" fmla="*/ 237 h 553"/>
                    <a:gd name="T38" fmla="*/ 381 w 751"/>
                    <a:gd name="T39" fmla="*/ 220 h 553"/>
                    <a:gd name="T40" fmla="*/ 275 w 751"/>
                    <a:gd name="T41" fmla="*/ 177 h 553"/>
                    <a:gd name="T42" fmla="*/ 153 w 751"/>
                    <a:gd name="T43" fmla="*/ 136 h 553"/>
                    <a:gd name="T44" fmla="*/ 68 w 751"/>
                    <a:gd name="T45" fmla="*/ 118 h 553"/>
                    <a:gd name="T46" fmla="*/ 20 w 751"/>
                    <a:gd name="T47" fmla="*/ 116 h 553"/>
                    <a:gd name="T48" fmla="*/ 0 w 751"/>
                    <a:gd name="T49" fmla="*/ 119 h 553"/>
                    <a:gd name="T50" fmla="*/ 60 w 751"/>
                    <a:gd name="T51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51" h="553">
                      <a:moveTo>
                        <a:pt x="60" y="0"/>
                      </a:moveTo>
                      <a:lnTo>
                        <a:pt x="84" y="0"/>
                      </a:lnTo>
                      <a:lnTo>
                        <a:pt x="223" y="13"/>
                      </a:lnTo>
                      <a:lnTo>
                        <a:pt x="302" y="31"/>
                      </a:lnTo>
                      <a:lnTo>
                        <a:pt x="353" y="49"/>
                      </a:lnTo>
                      <a:lnTo>
                        <a:pt x="375" y="59"/>
                      </a:lnTo>
                      <a:lnTo>
                        <a:pt x="399" y="72"/>
                      </a:lnTo>
                      <a:lnTo>
                        <a:pt x="452" y="110"/>
                      </a:lnTo>
                      <a:lnTo>
                        <a:pt x="541" y="188"/>
                      </a:lnTo>
                      <a:lnTo>
                        <a:pt x="656" y="306"/>
                      </a:lnTo>
                      <a:lnTo>
                        <a:pt x="720" y="383"/>
                      </a:lnTo>
                      <a:lnTo>
                        <a:pt x="745" y="422"/>
                      </a:lnTo>
                      <a:lnTo>
                        <a:pt x="751" y="434"/>
                      </a:lnTo>
                      <a:lnTo>
                        <a:pt x="692" y="553"/>
                      </a:lnTo>
                      <a:lnTo>
                        <a:pt x="666" y="518"/>
                      </a:lnTo>
                      <a:lnTo>
                        <a:pt x="538" y="353"/>
                      </a:lnTo>
                      <a:lnTo>
                        <a:pt x="470" y="280"/>
                      </a:lnTo>
                      <a:lnTo>
                        <a:pt x="431" y="246"/>
                      </a:lnTo>
                      <a:lnTo>
                        <a:pt x="415" y="237"/>
                      </a:lnTo>
                      <a:lnTo>
                        <a:pt x="381" y="220"/>
                      </a:lnTo>
                      <a:lnTo>
                        <a:pt x="275" y="177"/>
                      </a:lnTo>
                      <a:lnTo>
                        <a:pt x="153" y="136"/>
                      </a:lnTo>
                      <a:lnTo>
                        <a:pt x="68" y="118"/>
                      </a:lnTo>
                      <a:lnTo>
                        <a:pt x="20" y="116"/>
                      </a:lnTo>
                      <a:lnTo>
                        <a:pt x="0" y="119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91"/>
                <p:cNvSpPr>
                  <a:spLocks/>
                </p:cNvSpPr>
                <p:nvPr/>
              </p:nvSpPr>
              <p:spPr bwMode="auto">
                <a:xfrm>
                  <a:off x="5362" y="524"/>
                  <a:ext cx="579" cy="1161"/>
                </a:xfrm>
                <a:custGeom>
                  <a:avLst/>
                  <a:gdLst>
                    <a:gd name="T0" fmla="*/ 533 w 1738"/>
                    <a:gd name="T1" fmla="*/ 47 h 3484"/>
                    <a:gd name="T2" fmla="*/ 482 w 1738"/>
                    <a:gd name="T3" fmla="*/ 119 h 3484"/>
                    <a:gd name="T4" fmla="*/ 429 w 1738"/>
                    <a:gd name="T5" fmla="*/ 159 h 3484"/>
                    <a:gd name="T6" fmla="*/ 284 w 1738"/>
                    <a:gd name="T7" fmla="*/ 290 h 3484"/>
                    <a:gd name="T8" fmla="*/ 202 w 1738"/>
                    <a:gd name="T9" fmla="*/ 401 h 3484"/>
                    <a:gd name="T10" fmla="*/ 159 w 1738"/>
                    <a:gd name="T11" fmla="*/ 497 h 3484"/>
                    <a:gd name="T12" fmla="*/ 101 w 1738"/>
                    <a:gd name="T13" fmla="*/ 731 h 3484"/>
                    <a:gd name="T14" fmla="*/ 61 w 1738"/>
                    <a:gd name="T15" fmla="*/ 1053 h 3484"/>
                    <a:gd name="T16" fmla="*/ 62 w 1738"/>
                    <a:gd name="T17" fmla="*/ 1171 h 3484"/>
                    <a:gd name="T18" fmla="*/ 128 w 1738"/>
                    <a:gd name="T19" fmla="*/ 1725 h 3484"/>
                    <a:gd name="T20" fmla="*/ 159 w 1738"/>
                    <a:gd name="T21" fmla="*/ 2037 h 3484"/>
                    <a:gd name="T22" fmla="*/ 109 w 1738"/>
                    <a:gd name="T23" fmla="*/ 2498 h 3484"/>
                    <a:gd name="T24" fmla="*/ 0 w 1738"/>
                    <a:gd name="T25" fmla="*/ 3341 h 3484"/>
                    <a:gd name="T26" fmla="*/ 413 w 1738"/>
                    <a:gd name="T27" fmla="*/ 3427 h 3484"/>
                    <a:gd name="T28" fmla="*/ 771 w 1738"/>
                    <a:gd name="T29" fmla="*/ 3479 h 3484"/>
                    <a:gd name="T30" fmla="*/ 946 w 1738"/>
                    <a:gd name="T31" fmla="*/ 3484 h 3484"/>
                    <a:gd name="T32" fmla="*/ 1238 w 1738"/>
                    <a:gd name="T33" fmla="*/ 3467 h 3484"/>
                    <a:gd name="T34" fmla="*/ 1490 w 1738"/>
                    <a:gd name="T35" fmla="*/ 3411 h 3484"/>
                    <a:gd name="T36" fmla="*/ 1610 w 1738"/>
                    <a:gd name="T37" fmla="*/ 3359 h 3484"/>
                    <a:gd name="T38" fmla="*/ 1698 w 1738"/>
                    <a:gd name="T39" fmla="*/ 3289 h 3484"/>
                    <a:gd name="T40" fmla="*/ 1738 w 1738"/>
                    <a:gd name="T41" fmla="*/ 3222 h 3484"/>
                    <a:gd name="T42" fmla="*/ 1684 w 1738"/>
                    <a:gd name="T43" fmla="*/ 2738 h 3484"/>
                    <a:gd name="T44" fmla="*/ 1660 w 1738"/>
                    <a:gd name="T45" fmla="*/ 2452 h 3484"/>
                    <a:gd name="T46" fmla="*/ 1658 w 1738"/>
                    <a:gd name="T47" fmla="*/ 1755 h 3484"/>
                    <a:gd name="T48" fmla="*/ 1631 w 1738"/>
                    <a:gd name="T49" fmla="*/ 1388 h 3484"/>
                    <a:gd name="T50" fmla="*/ 1597 w 1738"/>
                    <a:gd name="T51" fmla="*/ 1269 h 3484"/>
                    <a:gd name="T52" fmla="*/ 1501 w 1738"/>
                    <a:gd name="T53" fmla="*/ 855 h 3484"/>
                    <a:gd name="T54" fmla="*/ 1476 w 1738"/>
                    <a:gd name="T55" fmla="*/ 710 h 3484"/>
                    <a:gd name="T56" fmla="*/ 1404 w 1738"/>
                    <a:gd name="T57" fmla="*/ 544 h 3484"/>
                    <a:gd name="T58" fmla="*/ 1264 w 1738"/>
                    <a:gd name="T59" fmla="*/ 299 h 3484"/>
                    <a:gd name="T60" fmla="*/ 1082 w 1738"/>
                    <a:gd name="T61" fmla="*/ 154 h 3484"/>
                    <a:gd name="T62" fmla="*/ 935 w 1738"/>
                    <a:gd name="T63" fmla="*/ 70 h 3484"/>
                    <a:gd name="T64" fmla="*/ 886 w 1738"/>
                    <a:gd name="T65" fmla="*/ 48 h 3484"/>
                    <a:gd name="T66" fmla="*/ 781 w 1738"/>
                    <a:gd name="T67" fmla="*/ 10 h 3484"/>
                    <a:gd name="T68" fmla="*/ 672 w 1738"/>
                    <a:gd name="T69" fmla="*/ 0 h 3484"/>
                    <a:gd name="T70" fmla="*/ 580 w 1738"/>
                    <a:gd name="T71" fmla="*/ 15 h 3484"/>
                    <a:gd name="T72" fmla="*/ 533 w 1738"/>
                    <a:gd name="T73" fmla="*/ 43 h 3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38" h="3484">
                      <a:moveTo>
                        <a:pt x="533" y="43"/>
                      </a:moveTo>
                      <a:lnTo>
                        <a:pt x="533" y="47"/>
                      </a:lnTo>
                      <a:lnTo>
                        <a:pt x="515" y="84"/>
                      </a:lnTo>
                      <a:lnTo>
                        <a:pt x="482" y="119"/>
                      </a:lnTo>
                      <a:lnTo>
                        <a:pt x="454" y="142"/>
                      </a:lnTo>
                      <a:lnTo>
                        <a:pt x="429" y="159"/>
                      </a:lnTo>
                      <a:lnTo>
                        <a:pt x="351" y="223"/>
                      </a:lnTo>
                      <a:lnTo>
                        <a:pt x="284" y="290"/>
                      </a:lnTo>
                      <a:lnTo>
                        <a:pt x="241" y="343"/>
                      </a:lnTo>
                      <a:lnTo>
                        <a:pt x="202" y="401"/>
                      </a:lnTo>
                      <a:lnTo>
                        <a:pt x="170" y="464"/>
                      </a:lnTo>
                      <a:lnTo>
                        <a:pt x="159" y="497"/>
                      </a:lnTo>
                      <a:lnTo>
                        <a:pt x="136" y="567"/>
                      </a:lnTo>
                      <a:lnTo>
                        <a:pt x="101" y="731"/>
                      </a:lnTo>
                      <a:lnTo>
                        <a:pt x="74" y="903"/>
                      </a:lnTo>
                      <a:lnTo>
                        <a:pt x="61" y="1053"/>
                      </a:lnTo>
                      <a:lnTo>
                        <a:pt x="60" y="1109"/>
                      </a:lnTo>
                      <a:lnTo>
                        <a:pt x="62" y="1171"/>
                      </a:lnTo>
                      <a:lnTo>
                        <a:pt x="90" y="1421"/>
                      </a:lnTo>
                      <a:lnTo>
                        <a:pt x="128" y="1725"/>
                      </a:lnTo>
                      <a:lnTo>
                        <a:pt x="155" y="1975"/>
                      </a:lnTo>
                      <a:lnTo>
                        <a:pt x="159" y="2037"/>
                      </a:lnTo>
                      <a:lnTo>
                        <a:pt x="153" y="2115"/>
                      </a:lnTo>
                      <a:lnTo>
                        <a:pt x="109" y="2498"/>
                      </a:lnTo>
                      <a:lnTo>
                        <a:pt x="20" y="3192"/>
                      </a:lnTo>
                      <a:lnTo>
                        <a:pt x="0" y="3341"/>
                      </a:lnTo>
                      <a:lnTo>
                        <a:pt x="64" y="3356"/>
                      </a:lnTo>
                      <a:lnTo>
                        <a:pt x="413" y="3427"/>
                      </a:lnTo>
                      <a:lnTo>
                        <a:pt x="666" y="3469"/>
                      </a:lnTo>
                      <a:lnTo>
                        <a:pt x="771" y="3479"/>
                      </a:lnTo>
                      <a:lnTo>
                        <a:pt x="821" y="3482"/>
                      </a:lnTo>
                      <a:lnTo>
                        <a:pt x="946" y="3484"/>
                      </a:lnTo>
                      <a:lnTo>
                        <a:pt x="1089" y="3480"/>
                      </a:lnTo>
                      <a:lnTo>
                        <a:pt x="1238" y="3467"/>
                      </a:lnTo>
                      <a:lnTo>
                        <a:pt x="1387" y="3440"/>
                      </a:lnTo>
                      <a:lnTo>
                        <a:pt x="1490" y="3411"/>
                      </a:lnTo>
                      <a:lnTo>
                        <a:pt x="1553" y="3387"/>
                      </a:lnTo>
                      <a:lnTo>
                        <a:pt x="1610" y="3359"/>
                      </a:lnTo>
                      <a:lnTo>
                        <a:pt x="1658" y="3327"/>
                      </a:lnTo>
                      <a:lnTo>
                        <a:pt x="1698" y="3289"/>
                      </a:lnTo>
                      <a:lnTo>
                        <a:pt x="1727" y="3246"/>
                      </a:lnTo>
                      <a:lnTo>
                        <a:pt x="1738" y="3222"/>
                      </a:lnTo>
                      <a:lnTo>
                        <a:pt x="1728" y="3138"/>
                      </a:lnTo>
                      <a:lnTo>
                        <a:pt x="1684" y="2738"/>
                      </a:lnTo>
                      <a:lnTo>
                        <a:pt x="1662" y="2507"/>
                      </a:lnTo>
                      <a:lnTo>
                        <a:pt x="1660" y="2452"/>
                      </a:lnTo>
                      <a:lnTo>
                        <a:pt x="1662" y="2289"/>
                      </a:lnTo>
                      <a:lnTo>
                        <a:pt x="1658" y="1755"/>
                      </a:lnTo>
                      <a:lnTo>
                        <a:pt x="1645" y="1511"/>
                      </a:lnTo>
                      <a:lnTo>
                        <a:pt x="1631" y="1388"/>
                      </a:lnTo>
                      <a:lnTo>
                        <a:pt x="1620" y="1346"/>
                      </a:lnTo>
                      <a:lnTo>
                        <a:pt x="1597" y="1269"/>
                      </a:lnTo>
                      <a:lnTo>
                        <a:pt x="1555" y="1101"/>
                      </a:lnTo>
                      <a:lnTo>
                        <a:pt x="1501" y="855"/>
                      </a:lnTo>
                      <a:lnTo>
                        <a:pt x="1482" y="734"/>
                      </a:lnTo>
                      <a:lnTo>
                        <a:pt x="1476" y="710"/>
                      </a:lnTo>
                      <a:lnTo>
                        <a:pt x="1454" y="650"/>
                      </a:lnTo>
                      <a:lnTo>
                        <a:pt x="1404" y="544"/>
                      </a:lnTo>
                      <a:lnTo>
                        <a:pt x="1288" y="338"/>
                      </a:lnTo>
                      <a:lnTo>
                        <a:pt x="1264" y="299"/>
                      </a:lnTo>
                      <a:lnTo>
                        <a:pt x="1237" y="275"/>
                      </a:lnTo>
                      <a:lnTo>
                        <a:pt x="1082" y="154"/>
                      </a:lnTo>
                      <a:lnTo>
                        <a:pt x="993" y="98"/>
                      </a:lnTo>
                      <a:lnTo>
                        <a:pt x="935" y="70"/>
                      </a:lnTo>
                      <a:lnTo>
                        <a:pt x="909" y="63"/>
                      </a:lnTo>
                      <a:lnTo>
                        <a:pt x="886" y="48"/>
                      </a:lnTo>
                      <a:lnTo>
                        <a:pt x="835" y="26"/>
                      </a:lnTo>
                      <a:lnTo>
                        <a:pt x="781" y="10"/>
                      </a:lnTo>
                      <a:lnTo>
                        <a:pt x="726" y="2"/>
                      </a:lnTo>
                      <a:lnTo>
                        <a:pt x="672" y="0"/>
                      </a:lnTo>
                      <a:lnTo>
                        <a:pt x="623" y="5"/>
                      </a:lnTo>
                      <a:lnTo>
                        <a:pt x="580" y="15"/>
                      </a:lnTo>
                      <a:lnTo>
                        <a:pt x="545" y="32"/>
                      </a:lnTo>
                      <a:lnTo>
                        <a:pt x="533" y="4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92"/>
                <p:cNvSpPr>
                  <a:spLocks/>
                </p:cNvSpPr>
                <p:nvPr/>
              </p:nvSpPr>
              <p:spPr bwMode="auto">
                <a:xfrm>
                  <a:off x="5797" y="1618"/>
                  <a:ext cx="105" cy="92"/>
                </a:xfrm>
                <a:custGeom>
                  <a:avLst/>
                  <a:gdLst>
                    <a:gd name="T0" fmla="*/ 316 w 316"/>
                    <a:gd name="T1" fmla="*/ 99 h 277"/>
                    <a:gd name="T2" fmla="*/ 316 w 316"/>
                    <a:gd name="T3" fmla="*/ 104 h 277"/>
                    <a:gd name="T4" fmla="*/ 303 w 316"/>
                    <a:gd name="T5" fmla="*/ 132 h 277"/>
                    <a:gd name="T6" fmla="*/ 287 w 316"/>
                    <a:gd name="T7" fmla="*/ 159 h 277"/>
                    <a:gd name="T8" fmla="*/ 259 w 316"/>
                    <a:gd name="T9" fmla="*/ 188 h 277"/>
                    <a:gd name="T10" fmla="*/ 218 w 316"/>
                    <a:gd name="T11" fmla="*/ 218 h 277"/>
                    <a:gd name="T12" fmla="*/ 161 w 316"/>
                    <a:gd name="T13" fmla="*/ 246 h 277"/>
                    <a:gd name="T14" fmla="*/ 86 w 316"/>
                    <a:gd name="T15" fmla="*/ 269 h 277"/>
                    <a:gd name="T16" fmla="*/ 39 w 316"/>
                    <a:gd name="T17" fmla="*/ 277 h 277"/>
                    <a:gd name="T18" fmla="*/ 0 w 316"/>
                    <a:gd name="T19" fmla="*/ 79 h 277"/>
                    <a:gd name="T20" fmla="*/ 257 w 316"/>
                    <a:gd name="T21" fmla="*/ 0 h 277"/>
                    <a:gd name="T22" fmla="*/ 316 w 316"/>
                    <a:gd name="T23" fmla="*/ 9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6" h="277">
                      <a:moveTo>
                        <a:pt x="316" y="99"/>
                      </a:moveTo>
                      <a:lnTo>
                        <a:pt x="316" y="104"/>
                      </a:lnTo>
                      <a:lnTo>
                        <a:pt x="303" y="132"/>
                      </a:lnTo>
                      <a:lnTo>
                        <a:pt x="287" y="159"/>
                      </a:lnTo>
                      <a:lnTo>
                        <a:pt x="259" y="188"/>
                      </a:lnTo>
                      <a:lnTo>
                        <a:pt x="218" y="218"/>
                      </a:lnTo>
                      <a:lnTo>
                        <a:pt x="161" y="246"/>
                      </a:lnTo>
                      <a:lnTo>
                        <a:pt x="86" y="269"/>
                      </a:lnTo>
                      <a:lnTo>
                        <a:pt x="39" y="277"/>
                      </a:lnTo>
                      <a:lnTo>
                        <a:pt x="0" y="79"/>
                      </a:lnTo>
                      <a:lnTo>
                        <a:pt x="257" y="0"/>
                      </a:lnTo>
                      <a:lnTo>
                        <a:pt x="316" y="99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93"/>
                <p:cNvSpPr>
                  <a:spLocks/>
                </p:cNvSpPr>
                <p:nvPr/>
              </p:nvSpPr>
              <p:spPr bwMode="auto">
                <a:xfrm>
                  <a:off x="5540" y="478"/>
                  <a:ext cx="243" cy="132"/>
                </a:xfrm>
                <a:custGeom>
                  <a:avLst/>
                  <a:gdLst>
                    <a:gd name="T0" fmla="*/ 60 w 731"/>
                    <a:gd name="T1" fmla="*/ 3 h 397"/>
                    <a:gd name="T2" fmla="*/ 82 w 731"/>
                    <a:gd name="T3" fmla="*/ 0 h 397"/>
                    <a:gd name="T4" fmla="*/ 214 w 731"/>
                    <a:gd name="T5" fmla="*/ 3 h 397"/>
                    <a:gd name="T6" fmla="*/ 296 w 731"/>
                    <a:gd name="T7" fmla="*/ 16 h 397"/>
                    <a:gd name="T8" fmla="*/ 349 w 731"/>
                    <a:gd name="T9" fmla="*/ 32 h 397"/>
                    <a:gd name="T10" fmla="*/ 376 w 731"/>
                    <a:gd name="T11" fmla="*/ 42 h 397"/>
                    <a:gd name="T12" fmla="*/ 402 w 731"/>
                    <a:gd name="T13" fmla="*/ 55 h 397"/>
                    <a:gd name="T14" fmla="*/ 460 w 731"/>
                    <a:gd name="T15" fmla="*/ 96 h 397"/>
                    <a:gd name="T16" fmla="*/ 549 w 731"/>
                    <a:gd name="T17" fmla="*/ 180 h 397"/>
                    <a:gd name="T18" fmla="*/ 704 w 731"/>
                    <a:gd name="T19" fmla="*/ 361 h 397"/>
                    <a:gd name="T20" fmla="*/ 731 w 731"/>
                    <a:gd name="T21" fmla="*/ 397 h 397"/>
                    <a:gd name="T22" fmla="*/ 719 w 731"/>
                    <a:gd name="T23" fmla="*/ 385 h 397"/>
                    <a:gd name="T24" fmla="*/ 640 w 731"/>
                    <a:gd name="T25" fmla="*/ 321 h 397"/>
                    <a:gd name="T26" fmla="*/ 571 w 731"/>
                    <a:gd name="T27" fmla="*/ 276 h 397"/>
                    <a:gd name="T28" fmla="*/ 533 w 731"/>
                    <a:gd name="T29" fmla="*/ 260 h 397"/>
                    <a:gd name="T30" fmla="*/ 492 w 731"/>
                    <a:gd name="T31" fmla="*/ 243 h 397"/>
                    <a:gd name="T32" fmla="*/ 370 w 731"/>
                    <a:gd name="T33" fmla="*/ 201 h 397"/>
                    <a:gd name="T34" fmla="*/ 259 w 731"/>
                    <a:gd name="T35" fmla="*/ 175 h 397"/>
                    <a:gd name="T36" fmla="*/ 183 w 731"/>
                    <a:gd name="T37" fmla="*/ 164 h 397"/>
                    <a:gd name="T38" fmla="*/ 107 w 731"/>
                    <a:gd name="T39" fmla="*/ 162 h 397"/>
                    <a:gd name="T40" fmla="*/ 35 w 731"/>
                    <a:gd name="T41" fmla="*/ 171 h 397"/>
                    <a:gd name="T42" fmla="*/ 0 w 731"/>
                    <a:gd name="T43" fmla="*/ 181 h 397"/>
                    <a:gd name="T44" fmla="*/ 30 w 731"/>
                    <a:gd name="T45" fmla="*/ 92 h 397"/>
                    <a:gd name="T46" fmla="*/ 60 w 731"/>
                    <a:gd name="T47" fmla="*/ 3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31" h="397">
                      <a:moveTo>
                        <a:pt x="60" y="3"/>
                      </a:moveTo>
                      <a:lnTo>
                        <a:pt x="82" y="0"/>
                      </a:lnTo>
                      <a:lnTo>
                        <a:pt x="214" y="3"/>
                      </a:lnTo>
                      <a:lnTo>
                        <a:pt x="296" y="16"/>
                      </a:lnTo>
                      <a:lnTo>
                        <a:pt x="349" y="32"/>
                      </a:lnTo>
                      <a:lnTo>
                        <a:pt x="376" y="42"/>
                      </a:lnTo>
                      <a:lnTo>
                        <a:pt x="402" y="55"/>
                      </a:lnTo>
                      <a:lnTo>
                        <a:pt x="460" y="96"/>
                      </a:lnTo>
                      <a:lnTo>
                        <a:pt x="549" y="180"/>
                      </a:lnTo>
                      <a:lnTo>
                        <a:pt x="704" y="361"/>
                      </a:lnTo>
                      <a:lnTo>
                        <a:pt x="731" y="397"/>
                      </a:lnTo>
                      <a:lnTo>
                        <a:pt x="719" y="385"/>
                      </a:lnTo>
                      <a:lnTo>
                        <a:pt x="640" y="321"/>
                      </a:lnTo>
                      <a:lnTo>
                        <a:pt x="571" y="276"/>
                      </a:lnTo>
                      <a:lnTo>
                        <a:pt x="533" y="260"/>
                      </a:lnTo>
                      <a:lnTo>
                        <a:pt x="492" y="243"/>
                      </a:lnTo>
                      <a:lnTo>
                        <a:pt x="370" y="201"/>
                      </a:lnTo>
                      <a:lnTo>
                        <a:pt x="259" y="175"/>
                      </a:lnTo>
                      <a:lnTo>
                        <a:pt x="183" y="164"/>
                      </a:lnTo>
                      <a:lnTo>
                        <a:pt x="107" y="162"/>
                      </a:lnTo>
                      <a:lnTo>
                        <a:pt x="35" y="171"/>
                      </a:lnTo>
                      <a:lnTo>
                        <a:pt x="0" y="181"/>
                      </a:lnTo>
                      <a:lnTo>
                        <a:pt x="30" y="92"/>
                      </a:lnTo>
                      <a:lnTo>
                        <a:pt x="60" y="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94"/>
                <p:cNvSpPr>
                  <a:spLocks/>
                </p:cNvSpPr>
                <p:nvPr/>
              </p:nvSpPr>
              <p:spPr bwMode="auto">
                <a:xfrm>
                  <a:off x="5579" y="587"/>
                  <a:ext cx="342" cy="1090"/>
                </a:xfrm>
                <a:custGeom>
                  <a:avLst/>
                  <a:gdLst>
                    <a:gd name="T0" fmla="*/ 0 w 1026"/>
                    <a:gd name="T1" fmla="*/ 504 h 3269"/>
                    <a:gd name="T2" fmla="*/ 1 w 1026"/>
                    <a:gd name="T3" fmla="*/ 494 h 3269"/>
                    <a:gd name="T4" fmla="*/ 21 w 1026"/>
                    <a:gd name="T5" fmla="*/ 399 h 3269"/>
                    <a:gd name="T6" fmla="*/ 54 w 1026"/>
                    <a:gd name="T7" fmla="*/ 293 h 3269"/>
                    <a:gd name="T8" fmla="*/ 88 w 1026"/>
                    <a:gd name="T9" fmla="*/ 216 h 3269"/>
                    <a:gd name="T10" fmla="*/ 131 w 1026"/>
                    <a:gd name="T11" fmla="*/ 143 h 3269"/>
                    <a:gd name="T12" fmla="*/ 184 w 1026"/>
                    <a:gd name="T13" fmla="*/ 77 h 3269"/>
                    <a:gd name="T14" fmla="*/ 218 w 1026"/>
                    <a:gd name="T15" fmla="*/ 50 h 3269"/>
                    <a:gd name="T16" fmla="*/ 251 w 1026"/>
                    <a:gd name="T17" fmla="*/ 29 h 3269"/>
                    <a:gd name="T18" fmla="*/ 322 w 1026"/>
                    <a:gd name="T19" fmla="*/ 6 h 3269"/>
                    <a:gd name="T20" fmla="*/ 394 w 1026"/>
                    <a:gd name="T21" fmla="*/ 0 h 3269"/>
                    <a:gd name="T22" fmla="*/ 467 w 1026"/>
                    <a:gd name="T23" fmla="*/ 10 h 3269"/>
                    <a:gd name="T24" fmla="*/ 535 w 1026"/>
                    <a:gd name="T25" fmla="*/ 33 h 3269"/>
                    <a:gd name="T26" fmla="*/ 598 w 1026"/>
                    <a:gd name="T27" fmla="*/ 64 h 3269"/>
                    <a:gd name="T28" fmla="*/ 652 w 1026"/>
                    <a:gd name="T29" fmla="*/ 103 h 3269"/>
                    <a:gd name="T30" fmla="*/ 695 w 1026"/>
                    <a:gd name="T31" fmla="*/ 146 h 3269"/>
                    <a:gd name="T32" fmla="*/ 711 w 1026"/>
                    <a:gd name="T33" fmla="*/ 168 h 3269"/>
                    <a:gd name="T34" fmla="*/ 725 w 1026"/>
                    <a:gd name="T35" fmla="*/ 196 h 3269"/>
                    <a:gd name="T36" fmla="*/ 750 w 1026"/>
                    <a:gd name="T37" fmla="*/ 260 h 3269"/>
                    <a:gd name="T38" fmla="*/ 776 w 1026"/>
                    <a:gd name="T39" fmla="*/ 369 h 3269"/>
                    <a:gd name="T40" fmla="*/ 795 w 1026"/>
                    <a:gd name="T41" fmla="*/ 518 h 3269"/>
                    <a:gd name="T42" fmla="*/ 796 w 1026"/>
                    <a:gd name="T43" fmla="*/ 607 h 3269"/>
                    <a:gd name="T44" fmla="*/ 793 w 1026"/>
                    <a:gd name="T45" fmla="*/ 649 h 3269"/>
                    <a:gd name="T46" fmla="*/ 790 w 1026"/>
                    <a:gd name="T47" fmla="*/ 663 h 3269"/>
                    <a:gd name="T48" fmla="*/ 790 w 1026"/>
                    <a:gd name="T49" fmla="*/ 1768 h 3269"/>
                    <a:gd name="T50" fmla="*/ 792 w 1026"/>
                    <a:gd name="T51" fmla="*/ 1897 h 3269"/>
                    <a:gd name="T52" fmla="*/ 808 w 1026"/>
                    <a:gd name="T53" fmla="*/ 2105 h 3269"/>
                    <a:gd name="T54" fmla="*/ 822 w 1026"/>
                    <a:gd name="T55" fmla="*/ 2220 h 3269"/>
                    <a:gd name="T56" fmla="*/ 830 w 1026"/>
                    <a:gd name="T57" fmla="*/ 2262 h 3269"/>
                    <a:gd name="T58" fmla="*/ 843 w 1026"/>
                    <a:gd name="T59" fmla="*/ 2299 h 3269"/>
                    <a:gd name="T60" fmla="*/ 860 w 1026"/>
                    <a:gd name="T61" fmla="*/ 2375 h 3269"/>
                    <a:gd name="T62" fmla="*/ 869 w 1026"/>
                    <a:gd name="T63" fmla="*/ 2465 h 3269"/>
                    <a:gd name="T64" fmla="*/ 869 w 1026"/>
                    <a:gd name="T65" fmla="*/ 2479 h 3269"/>
                    <a:gd name="T66" fmla="*/ 1026 w 1026"/>
                    <a:gd name="T67" fmla="*/ 3052 h 3269"/>
                    <a:gd name="T68" fmla="*/ 1022 w 1026"/>
                    <a:gd name="T69" fmla="*/ 3058 h 3269"/>
                    <a:gd name="T70" fmla="*/ 965 w 1026"/>
                    <a:gd name="T71" fmla="*/ 3115 h 3269"/>
                    <a:gd name="T72" fmla="*/ 888 w 1026"/>
                    <a:gd name="T73" fmla="*/ 3172 h 3269"/>
                    <a:gd name="T74" fmla="*/ 822 w 1026"/>
                    <a:gd name="T75" fmla="*/ 3210 h 3269"/>
                    <a:gd name="T76" fmla="*/ 746 w 1026"/>
                    <a:gd name="T77" fmla="*/ 3242 h 3269"/>
                    <a:gd name="T78" fmla="*/ 660 w 1026"/>
                    <a:gd name="T79" fmla="*/ 3264 h 3269"/>
                    <a:gd name="T80" fmla="*/ 612 w 1026"/>
                    <a:gd name="T81" fmla="*/ 3269 h 3269"/>
                    <a:gd name="T82" fmla="*/ 585 w 1026"/>
                    <a:gd name="T83" fmla="*/ 3188 h 3269"/>
                    <a:gd name="T84" fmla="*/ 453 w 1026"/>
                    <a:gd name="T85" fmla="*/ 2807 h 3269"/>
                    <a:gd name="T86" fmla="*/ 375 w 1026"/>
                    <a:gd name="T87" fmla="*/ 2599 h 3269"/>
                    <a:gd name="T88" fmla="*/ 355 w 1026"/>
                    <a:gd name="T89" fmla="*/ 2558 h 3269"/>
                    <a:gd name="T90" fmla="*/ 348 w 1026"/>
                    <a:gd name="T91" fmla="*/ 2542 h 3269"/>
                    <a:gd name="T92" fmla="*/ 324 w 1026"/>
                    <a:gd name="T93" fmla="*/ 2475 h 3269"/>
                    <a:gd name="T94" fmla="*/ 280 w 1026"/>
                    <a:gd name="T95" fmla="*/ 2310 h 3269"/>
                    <a:gd name="T96" fmla="*/ 213 w 1026"/>
                    <a:gd name="T97" fmla="*/ 2026 h 3269"/>
                    <a:gd name="T98" fmla="*/ 157 w 1026"/>
                    <a:gd name="T99" fmla="*/ 1750 h 3269"/>
                    <a:gd name="T100" fmla="*/ 138 w 1026"/>
                    <a:gd name="T101" fmla="*/ 1650 h 3269"/>
                    <a:gd name="T102" fmla="*/ 134 w 1026"/>
                    <a:gd name="T103" fmla="*/ 1564 h 3269"/>
                    <a:gd name="T104" fmla="*/ 100 w 1026"/>
                    <a:gd name="T105" fmla="*/ 1254 h 3269"/>
                    <a:gd name="T106" fmla="*/ 27 w 1026"/>
                    <a:gd name="T107" fmla="*/ 704 h 3269"/>
                    <a:gd name="T108" fmla="*/ 0 w 1026"/>
                    <a:gd name="T109" fmla="*/ 504 h 3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26" h="3269">
                      <a:moveTo>
                        <a:pt x="0" y="504"/>
                      </a:moveTo>
                      <a:lnTo>
                        <a:pt x="1" y="494"/>
                      </a:lnTo>
                      <a:lnTo>
                        <a:pt x="21" y="399"/>
                      </a:lnTo>
                      <a:lnTo>
                        <a:pt x="54" y="293"/>
                      </a:lnTo>
                      <a:lnTo>
                        <a:pt x="88" y="216"/>
                      </a:lnTo>
                      <a:lnTo>
                        <a:pt x="131" y="143"/>
                      </a:lnTo>
                      <a:lnTo>
                        <a:pt x="184" y="77"/>
                      </a:lnTo>
                      <a:lnTo>
                        <a:pt x="218" y="50"/>
                      </a:lnTo>
                      <a:lnTo>
                        <a:pt x="251" y="29"/>
                      </a:lnTo>
                      <a:lnTo>
                        <a:pt x="322" y="6"/>
                      </a:lnTo>
                      <a:lnTo>
                        <a:pt x="394" y="0"/>
                      </a:lnTo>
                      <a:lnTo>
                        <a:pt x="467" y="10"/>
                      </a:lnTo>
                      <a:lnTo>
                        <a:pt x="535" y="33"/>
                      </a:lnTo>
                      <a:lnTo>
                        <a:pt x="598" y="64"/>
                      </a:lnTo>
                      <a:lnTo>
                        <a:pt x="652" y="103"/>
                      </a:lnTo>
                      <a:lnTo>
                        <a:pt x="695" y="146"/>
                      </a:lnTo>
                      <a:lnTo>
                        <a:pt x="711" y="168"/>
                      </a:lnTo>
                      <a:lnTo>
                        <a:pt x="725" y="196"/>
                      </a:lnTo>
                      <a:lnTo>
                        <a:pt x="750" y="260"/>
                      </a:lnTo>
                      <a:lnTo>
                        <a:pt x="776" y="369"/>
                      </a:lnTo>
                      <a:lnTo>
                        <a:pt x="795" y="518"/>
                      </a:lnTo>
                      <a:lnTo>
                        <a:pt x="796" y="607"/>
                      </a:lnTo>
                      <a:lnTo>
                        <a:pt x="793" y="649"/>
                      </a:lnTo>
                      <a:lnTo>
                        <a:pt x="790" y="663"/>
                      </a:lnTo>
                      <a:lnTo>
                        <a:pt x="790" y="1768"/>
                      </a:lnTo>
                      <a:lnTo>
                        <a:pt x="792" y="1897"/>
                      </a:lnTo>
                      <a:lnTo>
                        <a:pt x="808" y="2105"/>
                      </a:lnTo>
                      <a:lnTo>
                        <a:pt x="822" y="2220"/>
                      </a:lnTo>
                      <a:lnTo>
                        <a:pt x="830" y="2262"/>
                      </a:lnTo>
                      <a:lnTo>
                        <a:pt x="843" y="2299"/>
                      </a:lnTo>
                      <a:lnTo>
                        <a:pt x="860" y="2375"/>
                      </a:lnTo>
                      <a:lnTo>
                        <a:pt x="869" y="2465"/>
                      </a:lnTo>
                      <a:lnTo>
                        <a:pt x="869" y="2479"/>
                      </a:lnTo>
                      <a:lnTo>
                        <a:pt x="1026" y="3052"/>
                      </a:lnTo>
                      <a:lnTo>
                        <a:pt x="1022" y="3058"/>
                      </a:lnTo>
                      <a:lnTo>
                        <a:pt x="965" y="3115"/>
                      </a:lnTo>
                      <a:lnTo>
                        <a:pt x="888" y="3172"/>
                      </a:lnTo>
                      <a:lnTo>
                        <a:pt x="822" y="3210"/>
                      </a:lnTo>
                      <a:lnTo>
                        <a:pt x="746" y="3242"/>
                      </a:lnTo>
                      <a:lnTo>
                        <a:pt x="660" y="3264"/>
                      </a:lnTo>
                      <a:lnTo>
                        <a:pt x="612" y="3269"/>
                      </a:lnTo>
                      <a:lnTo>
                        <a:pt x="585" y="3188"/>
                      </a:lnTo>
                      <a:lnTo>
                        <a:pt x="453" y="2807"/>
                      </a:lnTo>
                      <a:lnTo>
                        <a:pt x="375" y="2599"/>
                      </a:lnTo>
                      <a:lnTo>
                        <a:pt x="355" y="2558"/>
                      </a:lnTo>
                      <a:lnTo>
                        <a:pt x="348" y="2542"/>
                      </a:lnTo>
                      <a:lnTo>
                        <a:pt x="324" y="2475"/>
                      </a:lnTo>
                      <a:lnTo>
                        <a:pt x="280" y="2310"/>
                      </a:lnTo>
                      <a:lnTo>
                        <a:pt x="213" y="2026"/>
                      </a:lnTo>
                      <a:lnTo>
                        <a:pt x="157" y="1750"/>
                      </a:lnTo>
                      <a:lnTo>
                        <a:pt x="138" y="1650"/>
                      </a:lnTo>
                      <a:lnTo>
                        <a:pt x="134" y="1564"/>
                      </a:lnTo>
                      <a:lnTo>
                        <a:pt x="100" y="1254"/>
                      </a:lnTo>
                      <a:lnTo>
                        <a:pt x="27" y="7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" name="그룹 108"/>
              <p:cNvGrpSpPr/>
              <p:nvPr/>
            </p:nvGrpSpPr>
            <p:grpSpPr>
              <a:xfrm flipH="1">
                <a:off x="15633072" y="-1233895"/>
                <a:ext cx="1243276" cy="4530120"/>
                <a:chOff x="6486104" y="1371365"/>
                <a:chExt cx="1243276" cy="4530120"/>
              </a:xfrm>
            </p:grpSpPr>
            <p:sp>
              <p:nvSpPr>
                <p:cNvPr id="67" name="Freeform 114"/>
                <p:cNvSpPr>
                  <a:spLocks/>
                </p:cNvSpPr>
                <p:nvPr/>
              </p:nvSpPr>
              <p:spPr bwMode="auto">
                <a:xfrm>
                  <a:off x="7020239" y="4249860"/>
                  <a:ext cx="308085" cy="1542246"/>
                </a:xfrm>
                <a:custGeom>
                  <a:avLst/>
                  <a:gdLst>
                    <a:gd name="T0" fmla="*/ 678 w 678"/>
                    <a:gd name="T1" fmla="*/ 87 h 3385"/>
                    <a:gd name="T2" fmla="*/ 667 w 678"/>
                    <a:gd name="T3" fmla="*/ 129 h 3385"/>
                    <a:gd name="T4" fmla="*/ 617 w 678"/>
                    <a:gd name="T5" fmla="*/ 337 h 3385"/>
                    <a:gd name="T6" fmla="*/ 593 w 678"/>
                    <a:gd name="T7" fmla="*/ 476 h 3385"/>
                    <a:gd name="T8" fmla="*/ 589 w 678"/>
                    <a:gd name="T9" fmla="*/ 524 h 3385"/>
                    <a:gd name="T10" fmla="*/ 595 w 678"/>
                    <a:gd name="T11" fmla="*/ 679 h 3385"/>
                    <a:gd name="T12" fmla="*/ 610 w 678"/>
                    <a:gd name="T13" fmla="*/ 1154 h 3385"/>
                    <a:gd name="T14" fmla="*/ 606 w 678"/>
                    <a:gd name="T15" fmla="*/ 1373 h 3385"/>
                    <a:gd name="T16" fmla="*/ 598 w 678"/>
                    <a:gd name="T17" fmla="*/ 1487 h 3385"/>
                    <a:gd name="T18" fmla="*/ 589 w 678"/>
                    <a:gd name="T19" fmla="*/ 1528 h 3385"/>
                    <a:gd name="T20" fmla="*/ 546 w 678"/>
                    <a:gd name="T21" fmla="*/ 1730 h 3385"/>
                    <a:gd name="T22" fmla="*/ 458 w 678"/>
                    <a:gd name="T23" fmla="*/ 2176 h 3385"/>
                    <a:gd name="T24" fmla="*/ 420 w 678"/>
                    <a:gd name="T25" fmla="*/ 2409 h 3385"/>
                    <a:gd name="T26" fmla="*/ 415 w 678"/>
                    <a:gd name="T27" fmla="*/ 2467 h 3385"/>
                    <a:gd name="T28" fmla="*/ 418 w 678"/>
                    <a:gd name="T29" fmla="*/ 2559 h 3385"/>
                    <a:gd name="T30" fmla="*/ 434 w 678"/>
                    <a:gd name="T31" fmla="*/ 2789 h 3385"/>
                    <a:gd name="T32" fmla="*/ 437 w 678"/>
                    <a:gd name="T33" fmla="*/ 2882 h 3385"/>
                    <a:gd name="T34" fmla="*/ 434 w 678"/>
                    <a:gd name="T35" fmla="*/ 2931 h 3385"/>
                    <a:gd name="T36" fmla="*/ 416 w 678"/>
                    <a:gd name="T37" fmla="*/ 3089 h 3385"/>
                    <a:gd name="T38" fmla="*/ 379 w 678"/>
                    <a:gd name="T39" fmla="*/ 3336 h 3385"/>
                    <a:gd name="T40" fmla="*/ 372 w 678"/>
                    <a:gd name="T41" fmla="*/ 3385 h 3385"/>
                    <a:gd name="T42" fmla="*/ 0 w 678"/>
                    <a:gd name="T43" fmla="*/ 3385 h 3385"/>
                    <a:gd name="T44" fmla="*/ 0 w 678"/>
                    <a:gd name="T45" fmla="*/ 3345 h 3385"/>
                    <a:gd name="T46" fmla="*/ 6 w 678"/>
                    <a:gd name="T47" fmla="*/ 3143 h 3385"/>
                    <a:gd name="T48" fmla="*/ 14 w 678"/>
                    <a:gd name="T49" fmla="*/ 3001 h 3385"/>
                    <a:gd name="T50" fmla="*/ 22 w 678"/>
                    <a:gd name="T51" fmla="*/ 2947 h 3385"/>
                    <a:gd name="T52" fmla="*/ 39 w 678"/>
                    <a:gd name="T53" fmla="*/ 2844 h 3385"/>
                    <a:gd name="T54" fmla="*/ 68 w 678"/>
                    <a:gd name="T55" fmla="*/ 2682 h 3385"/>
                    <a:gd name="T56" fmla="*/ 94 w 678"/>
                    <a:gd name="T57" fmla="*/ 2590 h 3385"/>
                    <a:gd name="T58" fmla="*/ 109 w 678"/>
                    <a:gd name="T59" fmla="*/ 2554 h 3385"/>
                    <a:gd name="T60" fmla="*/ 118 w 678"/>
                    <a:gd name="T61" fmla="*/ 2508 h 3385"/>
                    <a:gd name="T62" fmla="*/ 124 w 678"/>
                    <a:gd name="T63" fmla="*/ 2305 h 3385"/>
                    <a:gd name="T64" fmla="*/ 120 w 678"/>
                    <a:gd name="T65" fmla="*/ 2035 h 3385"/>
                    <a:gd name="T66" fmla="*/ 103 w 678"/>
                    <a:gd name="T67" fmla="*/ 1766 h 3385"/>
                    <a:gd name="T68" fmla="*/ 88 w 678"/>
                    <a:gd name="T69" fmla="*/ 1659 h 3385"/>
                    <a:gd name="T70" fmla="*/ 80 w 678"/>
                    <a:gd name="T71" fmla="*/ 1607 h 3385"/>
                    <a:gd name="T72" fmla="*/ 70 w 678"/>
                    <a:gd name="T73" fmla="*/ 1478 h 3385"/>
                    <a:gd name="T74" fmla="*/ 61 w 678"/>
                    <a:gd name="T75" fmla="*/ 1254 h 3385"/>
                    <a:gd name="T76" fmla="*/ 64 w 678"/>
                    <a:gd name="T77" fmla="*/ 824 h 3385"/>
                    <a:gd name="T78" fmla="*/ 66 w 678"/>
                    <a:gd name="T79" fmla="*/ 743 h 3385"/>
                    <a:gd name="T80" fmla="*/ 60 w 678"/>
                    <a:gd name="T81" fmla="*/ 732 h 3385"/>
                    <a:gd name="T82" fmla="*/ 41 w 678"/>
                    <a:gd name="T83" fmla="*/ 631 h 3385"/>
                    <a:gd name="T84" fmla="*/ 38 w 678"/>
                    <a:gd name="T85" fmla="*/ 514 h 3385"/>
                    <a:gd name="T86" fmla="*/ 44 w 678"/>
                    <a:gd name="T87" fmla="*/ 437 h 3385"/>
                    <a:gd name="T88" fmla="*/ 57 w 678"/>
                    <a:gd name="T89" fmla="*/ 272 h 3385"/>
                    <a:gd name="T90" fmla="*/ 66 w 678"/>
                    <a:gd name="T91" fmla="*/ 27 h 3385"/>
                    <a:gd name="T92" fmla="*/ 66 w 678"/>
                    <a:gd name="T93" fmla="*/ 0 h 3385"/>
                    <a:gd name="T94" fmla="*/ 678 w 678"/>
                    <a:gd name="T95" fmla="*/ 87 h 3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78" h="3385">
                      <a:moveTo>
                        <a:pt x="678" y="87"/>
                      </a:moveTo>
                      <a:lnTo>
                        <a:pt x="667" y="129"/>
                      </a:lnTo>
                      <a:lnTo>
                        <a:pt x="617" y="337"/>
                      </a:lnTo>
                      <a:lnTo>
                        <a:pt x="593" y="476"/>
                      </a:lnTo>
                      <a:lnTo>
                        <a:pt x="589" y="524"/>
                      </a:lnTo>
                      <a:lnTo>
                        <a:pt x="595" y="679"/>
                      </a:lnTo>
                      <a:lnTo>
                        <a:pt x="610" y="1154"/>
                      </a:lnTo>
                      <a:lnTo>
                        <a:pt x="606" y="1373"/>
                      </a:lnTo>
                      <a:lnTo>
                        <a:pt x="598" y="1487"/>
                      </a:lnTo>
                      <a:lnTo>
                        <a:pt x="589" y="1528"/>
                      </a:lnTo>
                      <a:lnTo>
                        <a:pt x="546" y="1730"/>
                      </a:lnTo>
                      <a:lnTo>
                        <a:pt x="458" y="2176"/>
                      </a:lnTo>
                      <a:lnTo>
                        <a:pt x="420" y="2409"/>
                      </a:lnTo>
                      <a:lnTo>
                        <a:pt x="415" y="2467"/>
                      </a:lnTo>
                      <a:lnTo>
                        <a:pt x="418" y="2559"/>
                      </a:lnTo>
                      <a:lnTo>
                        <a:pt x="434" y="2789"/>
                      </a:lnTo>
                      <a:lnTo>
                        <a:pt x="437" y="2882"/>
                      </a:lnTo>
                      <a:lnTo>
                        <a:pt x="434" y="2931"/>
                      </a:lnTo>
                      <a:lnTo>
                        <a:pt x="416" y="3089"/>
                      </a:lnTo>
                      <a:lnTo>
                        <a:pt x="379" y="3336"/>
                      </a:lnTo>
                      <a:lnTo>
                        <a:pt x="372" y="3385"/>
                      </a:lnTo>
                      <a:lnTo>
                        <a:pt x="0" y="3385"/>
                      </a:lnTo>
                      <a:lnTo>
                        <a:pt x="0" y="3345"/>
                      </a:lnTo>
                      <a:lnTo>
                        <a:pt x="6" y="3143"/>
                      </a:lnTo>
                      <a:lnTo>
                        <a:pt x="14" y="3001"/>
                      </a:lnTo>
                      <a:lnTo>
                        <a:pt x="22" y="2947"/>
                      </a:lnTo>
                      <a:lnTo>
                        <a:pt x="39" y="2844"/>
                      </a:lnTo>
                      <a:lnTo>
                        <a:pt x="68" y="2682"/>
                      </a:lnTo>
                      <a:lnTo>
                        <a:pt x="94" y="2590"/>
                      </a:lnTo>
                      <a:lnTo>
                        <a:pt x="109" y="2554"/>
                      </a:lnTo>
                      <a:lnTo>
                        <a:pt x="118" y="2508"/>
                      </a:lnTo>
                      <a:lnTo>
                        <a:pt x="124" y="2305"/>
                      </a:lnTo>
                      <a:lnTo>
                        <a:pt x="120" y="2035"/>
                      </a:lnTo>
                      <a:lnTo>
                        <a:pt x="103" y="1766"/>
                      </a:lnTo>
                      <a:lnTo>
                        <a:pt x="88" y="1659"/>
                      </a:lnTo>
                      <a:lnTo>
                        <a:pt x="80" y="1607"/>
                      </a:lnTo>
                      <a:lnTo>
                        <a:pt x="70" y="1478"/>
                      </a:lnTo>
                      <a:lnTo>
                        <a:pt x="61" y="1254"/>
                      </a:lnTo>
                      <a:lnTo>
                        <a:pt x="64" y="824"/>
                      </a:lnTo>
                      <a:lnTo>
                        <a:pt x="66" y="743"/>
                      </a:lnTo>
                      <a:lnTo>
                        <a:pt x="60" y="732"/>
                      </a:lnTo>
                      <a:lnTo>
                        <a:pt x="41" y="631"/>
                      </a:lnTo>
                      <a:lnTo>
                        <a:pt x="38" y="514"/>
                      </a:lnTo>
                      <a:lnTo>
                        <a:pt x="44" y="437"/>
                      </a:lnTo>
                      <a:lnTo>
                        <a:pt x="57" y="272"/>
                      </a:lnTo>
                      <a:lnTo>
                        <a:pt x="66" y="27"/>
                      </a:lnTo>
                      <a:lnTo>
                        <a:pt x="66" y="0"/>
                      </a:lnTo>
                      <a:lnTo>
                        <a:pt x="678" y="87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115"/>
                <p:cNvSpPr>
                  <a:spLocks/>
                </p:cNvSpPr>
                <p:nvPr/>
              </p:nvSpPr>
              <p:spPr bwMode="auto">
                <a:xfrm>
                  <a:off x="7020239" y="5642621"/>
                  <a:ext cx="3646" cy="30991"/>
                </a:xfrm>
                <a:custGeom>
                  <a:avLst/>
                  <a:gdLst>
                    <a:gd name="T0" fmla="*/ 0 w 11"/>
                    <a:gd name="T1" fmla="*/ 65 h 65"/>
                    <a:gd name="T2" fmla="*/ 0 w 11"/>
                    <a:gd name="T3" fmla="*/ 0 h 65"/>
                    <a:gd name="T4" fmla="*/ 7 w 11"/>
                    <a:gd name="T5" fmla="*/ 8 h 65"/>
                    <a:gd name="T6" fmla="*/ 11 w 11"/>
                    <a:gd name="T7" fmla="*/ 24 h 65"/>
                    <a:gd name="T8" fmla="*/ 3 w 11"/>
                    <a:gd name="T9" fmla="*/ 49 h 65"/>
                    <a:gd name="T10" fmla="*/ 0 w 11"/>
                    <a:gd name="T11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65">
                      <a:moveTo>
                        <a:pt x="0" y="65"/>
                      </a:move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11" y="24"/>
                      </a:lnTo>
                      <a:lnTo>
                        <a:pt x="3" y="49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116"/>
                <p:cNvSpPr>
                  <a:spLocks/>
                </p:cNvSpPr>
                <p:nvPr/>
              </p:nvSpPr>
              <p:spPr bwMode="auto">
                <a:xfrm>
                  <a:off x="7027531" y="4269913"/>
                  <a:ext cx="52867" cy="437517"/>
                </a:xfrm>
                <a:custGeom>
                  <a:avLst/>
                  <a:gdLst>
                    <a:gd name="T0" fmla="*/ 6 w 115"/>
                    <a:gd name="T1" fmla="*/ 436 h 960"/>
                    <a:gd name="T2" fmla="*/ 0 w 115"/>
                    <a:gd name="T3" fmla="*/ 513 h 960"/>
                    <a:gd name="T4" fmla="*/ 3 w 115"/>
                    <a:gd name="T5" fmla="*/ 630 h 960"/>
                    <a:gd name="T6" fmla="*/ 23 w 115"/>
                    <a:gd name="T7" fmla="*/ 731 h 960"/>
                    <a:gd name="T8" fmla="*/ 28 w 115"/>
                    <a:gd name="T9" fmla="*/ 742 h 960"/>
                    <a:gd name="T10" fmla="*/ 28 w 115"/>
                    <a:gd name="T11" fmla="*/ 960 h 960"/>
                    <a:gd name="T12" fmla="*/ 44 w 115"/>
                    <a:gd name="T13" fmla="*/ 804 h 960"/>
                    <a:gd name="T14" fmla="*/ 68 w 115"/>
                    <a:gd name="T15" fmla="*/ 636 h 960"/>
                    <a:gd name="T16" fmla="*/ 86 w 115"/>
                    <a:gd name="T17" fmla="*/ 565 h 960"/>
                    <a:gd name="T18" fmla="*/ 93 w 115"/>
                    <a:gd name="T19" fmla="*/ 545 h 960"/>
                    <a:gd name="T20" fmla="*/ 102 w 115"/>
                    <a:gd name="T21" fmla="*/ 508 h 960"/>
                    <a:gd name="T22" fmla="*/ 110 w 115"/>
                    <a:gd name="T23" fmla="*/ 352 h 960"/>
                    <a:gd name="T24" fmla="*/ 115 w 115"/>
                    <a:gd name="T25" fmla="*/ 78 h 960"/>
                    <a:gd name="T26" fmla="*/ 115 w 115"/>
                    <a:gd name="T27" fmla="*/ 21 h 960"/>
                    <a:gd name="T28" fmla="*/ 93 w 115"/>
                    <a:gd name="T29" fmla="*/ 0 h 960"/>
                    <a:gd name="T30" fmla="*/ 28 w 115"/>
                    <a:gd name="T31" fmla="*/ 0 h 960"/>
                    <a:gd name="T32" fmla="*/ 28 w 115"/>
                    <a:gd name="T33" fmla="*/ 16 h 960"/>
                    <a:gd name="T34" fmla="*/ 19 w 115"/>
                    <a:gd name="T35" fmla="*/ 270 h 960"/>
                    <a:gd name="T36" fmla="*/ 6 w 115"/>
                    <a:gd name="T37" fmla="*/ 436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5" h="960">
                      <a:moveTo>
                        <a:pt x="6" y="436"/>
                      </a:moveTo>
                      <a:lnTo>
                        <a:pt x="0" y="513"/>
                      </a:lnTo>
                      <a:lnTo>
                        <a:pt x="3" y="630"/>
                      </a:lnTo>
                      <a:lnTo>
                        <a:pt x="23" y="731"/>
                      </a:lnTo>
                      <a:lnTo>
                        <a:pt x="28" y="742"/>
                      </a:lnTo>
                      <a:lnTo>
                        <a:pt x="28" y="960"/>
                      </a:lnTo>
                      <a:lnTo>
                        <a:pt x="44" y="804"/>
                      </a:lnTo>
                      <a:lnTo>
                        <a:pt x="68" y="636"/>
                      </a:lnTo>
                      <a:lnTo>
                        <a:pt x="86" y="565"/>
                      </a:lnTo>
                      <a:lnTo>
                        <a:pt x="93" y="545"/>
                      </a:lnTo>
                      <a:lnTo>
                        <a:pt x="102" y="508"/>
                      </a:lnTo>
                      <a:lnTo>
                        <a:pt x="110" y="352"/>
                      </a:lnTo>
                      <a:lnTo>
                        <a:pt x="115" y="78"/>
                      </a:lnTo>
                      <a:lnTo>
                        <a:pt x="115" y="21"/>
                      </a:lnTo>
                      <a:lnTo>
                        <a:pt x="93" y="0"/>
                      </a:lnTo>
                      <a:lnTo>
                        <a:pt x="28" y="0"/>
                      </a:lnTo>
                      <a:lnTo>
                        <a:pt x="28" y="16"/>
                      </a:lnTo>
                      <a:lnTo>
                        <a:pt x="19" y="270"/>
                      </a:lnTo>
                      <a:lnTo>
                        <a:pt x="6" y="436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17"/>
                <p:cNvSpPr>
                  <a:spLocks/>
                </p:cNvSpPr>
                <p:nvPr/>
              </p:nvSpPr>
              <p:spPr bwMode="auto">
                <a:xfrm>
                  <a:off x="6748614" y="4200639"/>
                  <a:ext cx="306262" cy="1615165"/>
                </a:xfrm>
                <a:custGeom>
                  <a:avLst/>
                  <a:gdLst>
                    <a:gd name="T0" fmla="*/ 575 w 672"/>
                    <a:gd name="T1" fmla="*/ 43 h 3545"/>
                    <a:gd name="T2" fmla="*/ 662 w 672"/>
                    <a:gd name="T3" fmla="*/ 174 h 3545"/>
                    <a:gd name="T4" fmla="*/ 664 w 672"/>
                    <a:gd name="T5" fmla="*/ 229 h 3545"/>
                    <a:gd name="T6" fmla="*/ 672 w 672"/>
                    <a:gd name="T7" fmla="*/ 494 h 3545"/>
                    <a:gd name="T8" fmla="*/ 668 w 672"/>
                    <a:gd name="T9" fmla="*/ 654 h 3545"/>
                    <a:gd name="T10" fmla="*/ 662 w 672"/>
                    <a:gd name="T11" fmla="*/ 698 h 3545"/>
                    <a:gd name="T12" fmla="*/ 652 w 672"/>
                    <a:gd name="T13" fmla="*/ 755 h 3545"/>
                    <a:gd name="T14" fmla="*/ 615 w 672"/>
                    <a:gd name="T15" fmla="*/ 1099 h 3545"/>
                    <a:gd name="T16" fmla="*/ 548 w 672"/>
                    <a:gd name="T17" fmla="*/ 1831 h 3545"/>
                    <a:gd name="T18" fmla="*/ 508 w 672"/>
                    <a:gd name="T19" fmla="*/ 2183 h 3545"/>
                    <a:gd name="T20" fmla="*/ 501 w 672"/>
                    <a:gd name="T21" fmla="*/ 2248 h 3545"/>
                    <a:gd name="T22" fmla="*/ 493 w 672"/>
                    <a:gd name="T23" fmla="*/ 2369 h 3545"/>
                    <a:gd name="T24" fmla="*/ 490 w 672"/>
                    <a:gd name="T25" fmla="*/ 2531 h 3545"/>
                    <a:gd name="T26" fmla="*/ 502 w 672"/>
                    <a:gd name="T27" fmla="*/ 2706 h 3545"/>
                    <a:gd name="T28" fmla="*/ 522 w 672"/>
                    <a:gd name="T29" fmla="*/ 2837 h 3545"/>
                    <a:gd name="T30" fmla="*/ 531 w 672"/>
                    <a:gd name="T31" fmla="*/ 2882 h 3545"/>
                    <a:gd name="T32" fmla="*/ 540 w 672"/>
                    <a:gd name="T33" fmla="*/ 2923 h 3545"/>
                    <a:gd name="T34" fmla="*/ 567 w 672"/>
                    <a:gd name="T35" fmla="*/ 2993 h 3545"/>
                    <a:gd name="T36" fmla="*/ 610 w 672"/>
                    <a:gd name="T37" fmla="*/ 3068 h 3545"/>
                    <a:gd name="T38" fmla="*/ 618 w 672"/>
                    <a:gd name="T39" fmla="*/ 3079 h 3545"/>
                    <a:gd name="T40" fmla="*/ 618 w 672"/>
                    <a:gd name="T41" fmla="*/ 3125 h 3545"/>
                    <a:gd name="T42" fmla="*/ 608 w 672"/>
                    <a:gd name="T43" fmla="*/ 3349 h 3545"/>
                    <a:gd name="T44" fmla="*/ 594 w 672"/>
                    <a:gd name="T45" fmla="*/ 3451 h 3545"/>
                    <a:gd name="T46" fmla="*/ 582 w 672"/>
                    <a:gd name="T47" fmla="*/ 3500 h 3545"/>
                    <a:gd name="T48" fmla="*/ 575 w 672"/>
                    <a:gd name="T49" fmla="*/ 3515 h 3545"/>
                    <a:gd name="T50" fmla="*/ 570 w 672"/>
                    <a:gd name="T51" fmla="*/ 3521 h 3545"/>
                    <a:gd name="T52" fmla="*/ 554 w 672"/>
                    <a:gd name="T53" fmla="*/ 3531 h 3545"/>
                    <a:gd name="T54" fmla="*/ 518 w 672"/>
                    <a:gd name="T55" fmla="*/ 3539 h 3545"/>
                    <a:gd name="T56" fmla="*/ 419 w 672"/>
                    <a:gd name="T57" fmla="*/ 3545 h 3545"/>
                    <a:gd name="T58" fmla="*/ 187 w 672"/>
                    <a:gd name="T59" fmla="*/ 3523 h 3545"/>
                    <a:gd name="T60" fmla="*/ 138 w 672"/>
                    <a:gd name="T61" fmla="*/ 3515 h 3545"/>
                    <a:gd name="T62" fmla="*/ 144 w 672"/>
                    <a:gd name="T63" fmla="*/ 3488 h 3545"/>
                    <a:gd name="T64" fmla="*/ 162 w 672"/>
                    <a:gd name="T65" fmla="*/ 3344 h 3545"/>
                    <a:gd name="T66" fmla="*/ 166 w 672"/>
                    <a:gd name="T67" fmla="*/ 3246 h 3545"/>
                    <a:gd name="T68" fmla="*/ 160 w 672"/>
                    <a:gd name="T69" fmla="*/ 3209 h 3545"/>
                    <a:gd name="T70" fmla="*/ 157 w 672"/>
                    <a:gd name="T71" fmla="*/ 3103 h 3545"/>
                    <a:gd name="T72" fmla="*/ 140 w 672"/>
                    <a:gd name="T73" fmla="*/ 2800 h 3545"/>
                    <a:gd name="T74" fmla="*/ 138 w 672"/>
                    <a:gd name="T75" fmla="*/ 2708 h 3545"/>
                    <a:gd name="T76" fmla="*/ 125 w 672"/>
                    <a:gd name="T77" fmla="*/ 2643 h 3545"/>
                    <a:gd name="T78" fmla="*/ 75 w 672"/>
                    <a:gd name="T79" fmla="*/ 2272 h 3545"/>
                    <a:gd name="T80" fmla="*/ 34 w 672"/>
                    <a:gd name="T81" fmla="*/ 1888 h 3545"/>
                    <a:gd name="T82" fmla="*/ 14 w 672"/>
                    <a:gd name="T83" fmla="*/ 1624 h 3545"/>
                    <a:gd name="T84" fmla="*/ 0 w 672"/>
                    <a:gd name="T85" fmla="*/ 1374 h 3545"/>
                    <a:gd name="T86" fmla="*/ 0 w 672"/>
                    <a:gd name="T87" fmla="*/ 1156 h 3545"/>
                    <a:gd name="T88" fmla="*/ 6 w 672"/>
                    <a:gd name="T89" fmla="*/ 1069 h 3545"/>
                    <a:gd name="T90" fmla="*/ 22 w 672"/>
                    <a:gd name="T91" fmla="*/ 908 h 3545"/>
                    <a:gd name="T92" fmla="*/ 45 w 672"/>
                    <a:gd name="T93" fmla="*/ 617 h 3545"/>
                    <a:gd name="T94" fmla="*/ 58 w 672"/>
                    <a:gd name="T95" fmla="*/ 371 h 3545"/>
                    <a:gd name="T96" fmla="*/ 58 w 672"/>
                    <a:gd name="T97" fmla="*/ 180 h 3545"/>
                    <a:gd name="T98" fmla="*/ 50 w 672"/>
                    <a:gd name="T99" fmla="*/ 109 h 3545"/>
                    <a:gd name="T100" fmla="*/ 48 w 672"/>
                    <a:gd name="T101" fmla="*/ 91 h 3545"/>
                    <a:gd name="T102" fmla="*/ 53 w 672"/>
                    <a:gd name="T103" fmla="*/ 62 h 3545"/>
                    <a:gd name="T104" fmla="*/ 70 w 672"/>
                    <a:gd name="T105" fmla="*/ 39 h 3545"/>
                    <a:gd name="T106" fmla="*/ 97 w 672"/>
                    <a:gd name="T107" fmla="*/ 21 h 3545"/>
                    <a:gd name="T108" fmla="*/ 151 w 672"/>
                    <a:gd name="T109" fmla="*/ 5 h 3545"/>
                    <a:gd name="T110" fmla="*/ 246 w 672"/>
                    <a:gd name="T111" fmla="*/ 0 h 3545"/>
                    <a:gd name="T112" fmla="*/ 399 w 672"/>
                    <a:gd name="T113" fmla="*/ 12 h 3545"/>
                    <a:gd name="T114" fmla="*/ 556 w 672"/>
                    <a:gd name="T115" fmla="*/ 39 h 3545"/>
                    <a:gd name="T116" fmla="*/ 575 w 672"/>
                    <a:gd name="T117" fmla="*/ 43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72" h="3545">
                      <a:moveTo>
                        <a:pt x="575" y="43"/>
                      </a:moveTo>
                      <a:lnTo>
                        <a:pt x="662" y="174"/>
                      </a:lnTo>
                      <a:lnTo>
                        <a:pt x="664" y="229"/>
                      </a:lnTo>
                      <a:lnTo>
                        <a:pt x="672" y="494"/>
                      </a:lnTo>
                      <a:lnTo>
                        <a:pt x="668" y="654"/>
                      </a:lnTo>
                      <a:lnTo>
                        <a:pt x="662" y="698"/>
                      </a:lnTo>
                      <a:lnTo>
                        <a:pt x="652" y="755"/>
                      </a:lnTo>
                      <a:lnTo>
                        <a:pt x="615" y="1099"/>
                      </a:lnTo>
                      <a:lnTo>
                        <a:pt x="548" y="1831"/>
                      </a:lnTo>
                      <a:lnTo>
                        <a:pt x="508" y="2183"/>
                      </a:lnTo>
                      <a:lnTo>
                        <a:pt x="501" y="2248"/>
                      </a:lnTo>
                      <a:lnTo>
                        <a:pt x="493" y="2369"/>
                      </a:lnTo>
                      <a:lnTo>
                        <a:pt x="490" y="2531"/>
                      </a:lnTo>
                      <a:lnTo>
                        <a:pt x="502" y="2706"/>
                      </a:lnTo>
                      <a:lnTo>
                        <a:pt x="522" y="2837"/>
                      </a:lnTo>
                      <a:lnTo>
                        <a:pt x="531" y="2882"/>
                      </a:lnTo>
                      <a:lnTo>
                        <a:pt x="540" y="2923"/>
                      </a:lnTo>
                      <a:lnTo>
                        <a:pt x="567" y="2993"/>
                      </a:lnTo>
                      <a:lnTo>
                        <a:pt x="610" y="3068"/>
                      </a:lnTo>
                      <a:lnTo>
                        <a:pt x="618" y="3079"/>
                      </a:lnTo>
                      <a:lnTo>
                        <a:pt x="618" y="3125"/>
                      </a:lnTo>
                      <a:lnTo>
                        <a:pt x="608" y="3349"/>
                      </a:lnTo>
                      <a:lnTo>
                        <a:pt x="594" y="3451"/>
                      </a:lnTo>
                      <a:lnTo>
                        <a:pt x="582" y="3500"/>
                      </a:lnTo>
                      <a:lnTo>
                        <a:pt x="575" y="3515"/>
                      </a:lnTo>
                      <a:lnTo>
                        <a:pt x="570" y="3521"/>
                      </a:lnTo>
                      <a:lnTo>
                        <a:pt x="554" y="3531"/>
                      </a:lnTo>
                      <a:lnTo>
                        <a:pt x="518" y="3539"/>
                      </a:lnTo>
                      <a:lnTo>
                        <a:pt x="419" y="3545"/>
                      </a:lnTo>
                      <a:lnTo>
                        <a:pt x="187" y="3523"/>
                      </a:lnTo>
                      <a:lnTo>
                        <a:pt x="138" y="3515"/>
                      </a:lnTo>
                      <a:lnTo>
                        <a:pt x="144" y="3488"/>
                      </a:lnTo>
                      <a:lnTo>
                        <a:pt x="162" y="3344"/>
                      </a:lnTo>
                      <a:lnTo>
                        <a:pt x="166" y="3246"/>
                      </a:lnTo>
                      <a:lnTo>
                        <a:pt x="160" y="3209"/>
                      </a:lnTo>
                      <a:lnTo>
                        <a:pt x="157" y="3103"/>
                      </a:lnTo>
                      <a:lnTo>
                        <a:pt x="140" y="2800"/>
                      </a:lnTo>
                      <a:lnTo>
                        <a:pt x="138" y="2708"/>
                      </a:lnTo>
                      <a:lnTo>
                        <a:pt x="125" y="2643"/>
                      </a:lnTo>
                      <a:lnTo>
                        <a:pt x="75" y="2272"/>
                      </a:lnTo>
                      <a:lnTo>
                        <a:pt x="34" y="1888"/>
                      </a:lnTo>
                      <a:lnTo>
                        <a:pt x="14" y="1624"/>
                      </a:lnTo>
                      <a:lnTo>
                        <a:pt x="0" y="1374"/>
                      </a:lnTo>
                      <a:lnTo>
                        <a:pt x="0" y="1156"/>
                      </a:lnTo>
                      <a:lnTo>
                        <a:pt x="6" y="1069"/>
                      </a:lnTo>
                      <a:lnTo>
                        <a:pt x="22" y="908"/>
                      </a:lnTo>
                      <a:lnTo>
                        <a:pt x="45" y="617"/>
                      </a:lnTo>
                      <a:lnTo>
                        <a:pt x="58" y="371"/>
                      </a:lnTo>
                      <a:lnTo>
                        <a:pt x="58" y="180"/>
                      </a:lnTo>
                      <a:lnTo>
                        <a:pt x="50" y="109"/>
                      </a:lnTo>
                      <a:lnTo>
                        <a:pt x="48" y="91"/>
                      </a:lnTo>
                      <a:lnTo>
                        <a:pt x="53" y="62"/>
                      </a:lnTo>
                      <a:lnTo>
                        <a:pt x="70" y="39"/>
                      </a:lnTo>
                      <a:lnTo>
                        <a:pt x="97" y="21"/>
                      </a:lnTo>
                      <a:lnTo>
                        <a:pt x="151" y="5"/>
                      </a:lnTo>
                      <a:lnTo>
                        <a:pt x="246" y="0"/>
                      </a:lnTo>
                      <a:lnTo>
                        <a:pt x="399" y="12"/>
                      </a:lnTo>
                      <a:lnTo>
                        <a:pt x="556" y="39"/>
                      </a:lnTo>
                      <a:lnTo>
                        <a:pt x="575" y="43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118"/>
                <p:cNvSpPr>
                  <a:spLocks/>
                </p:cNvSpPr>
                <p:nvPr/>
              </p:nvSpPr>
              <p:spPr bwMode="auto">
                <a:xfrm>
                  <a:off x="7308270" y="1415117"/>
                  <a:ext cx="271625" cy="915139"/>
                </a:xfrm>
                <a:custGeom>
                  <a:avLst/>
                  <a:gdLst>
                    <a:gd name="T0" fmla="*/ 132 w 596"/>
                    <a:gd name="T1" fmla="*/ 236 h 2004"/>
                    <a:gd name="T2" fmla="*/ 150 w 596"/>
                    <a:gd name="T3" fmla="*/ 220 h 2004"/>
                    <a:gd name="T4" fmla="*/ 187 w 596"/>
                    <a:gd name="T5" fmla="*/ 205 h 2004"/>
                    <a:gd name="T6" fmla="*/ 210 w 596"/>
                    <a:gd name="T7" fmla="*/ 207 h 2004"/>
                    <a:gd name="T8" fmla="*/ 219 w 596"/>
                    <a:gd name="T9" fmla="*/ 214 h 2004"/>
                    <a:gd name="T10" fmla="*/ 237 w 596"/>
                    <a:gd name="T11" fmla="*/ 230 h 2004"/>
                    <a:gd name="T12" fmla="*/ 287 w 596"/>
                    <a:gd name="T13" fmla="*/ 263 h 2004"/>
                    <a:gd name="T14" fmla="*/ 306 w 596"/>
                    <a:gd name="T15" fmla="*/ 280 h 2004"/>
                    <a:gd name="T16" fmla="*/ 310 w 596"/>
                    <a:gd name="T17" fmla="*/ 308 h 2004"/>
                    <a:gd name="T18" fmla="*/ 307 w 596"/>
                    <a:gd name="T19" fmla="*/ 370 h 2004"/>
                    <a:gd name="T20" fmla="*/ 299 w 596"/>
                    <a:gd name="T21" fmla="*/ 432 h 2004"/>
                    <a:gd name="T22" fmla="*/ 282 w 596"/>
                    <a:gd name="T23" fmla="*/ 497 h 2004"/>
                    <a:gd name="T24" fmla="*/ 246 w 596"/>
                    <a:gd name="T25" fmla="*/ 596 h 2004"/>
                    <a:gd name="T26" fmla="*/ 186 w 596"/>
                    <a:gd name="T27" fmla="*/ 723 h 2004"/>
                    <a:gd name="T28" fmla="*/ 153 w 596"/>
                    <a:gd name="T29" fmla="*/ 781 h 2004"/>
                    <a:gd name="T30" fmla="*/ 121 w 596"/>
                    <a:gd name="T31" fmla="*/ 839 h 2004"/>
                    <a:gd name="T32" fmla="*/ 66 w 596"/>
                    <a:gd name="T33" fmla="*/ 954 h 2004"/>
                    <a:gd name="T34" fmla="*/ 25 w 596"/>
                    <a:gd name="T35" fmla="*/ 1073 h 2004"/>
                    <a:gd name="T36" fmla="*/ 7 w 596"/>
                    <a:gd name="T37" fmla="*/ 1165 h 2004"/>
                    <a:gd name="T38" fmla="*/ 0 w 596"/>
                    <a:gd name="T39" fmla="*/ 1229 h 2004"/>
                    <a:gd name="T40" fmla="*/ 0 w 596"/>
                    <a:gd name="T41" fmla="*/ 1262 h 2004"/>
                    <a:gd name="T42" fmla="*/ 7 w 596"/>
                    <a:gd name="T43" fmla="*/ 1310 h 2004"/>
                    <a:gd name="T44" fmla="*/ 36 w 596"/>
                    <a:gd name="T45" fmla="*/ 1404 h 2004"/>
                    <a:gd name="T46" fmla="*/ 107 w 596"/>
                    <a:gd name="T47" fmla="*/ 1538 h 2004"/>
                    <a:gd name="T48" fmla="*/ 193 w 596"/>
                    <a:gd name="T49" fmla="*/ 1669 h 2004"/>
                    <a:gd name="T50" fmla="*/ 247 w 596"/>
                    <a:gd name="T51" fmla="*/ 1759 h 2004"/>
                    <a:gd name="T52" fmla="*/ 293 w 596"/>
                    <a:gd name="T53" fmla="*/ 1852 h 2004"/>
                    <a:gd name="T54" fmla="*/ 322 w 596"/>
                    <a:gd name="T55" fmla="*/ 1952 h 2004"/>
                    <a:gd name="T56" fmla="*/ 328 w 596"/>
                    <a:gd name="T57" fmla="*/ 2004 h 2004"/>
                    <a:gd name="T58" fmla="*/ 427 w 596"/>
                    <a:gd name="T59" fmla="*/ 1797 h 2004"/>
                    <a:gd name="T60" fmla="*/ 525 w 596"/>
                    <a:gd name="T61" fmla="*/ 1589 h 2004"/>
                    <a:gd name="T62" fmla="*/ 541 w 596"/>
                    <a:gd name="T63" fmla="*/ 1531 h 2004"/>
                    <a:gd name="T64" fmla="*/ 570 w 596"/>
                    <a:gd name="T65" fmla="*/ 1417 h 2004"/>
                    <a:gd name="T66" fmla="*/ 591 w 596"/>
                    <a:gd name="T67" fmla="*/ 1303 h 2004"/>
                    <a:gd name="T68" fmla="*/ 596 w 596"/>
                    <a:gd name="T69" fmla="*/ 1188 h 2004"/>
                    <a:gd name="T70" fmla="*/ 590 w 596"/>
                    <a:gd name="T71" fmla="*/ 1131 h 2004"/>
                    <a:gd name="T72" fmla="*/ 580 w 596"/>
                    <a:gd name="T73" fmla="*/ 1050 h 2004"/>
                    <a:gd name="T74" fmla="*/ 546 w 596"/>
                    <a:gd name="T75" fmla="*/ 892 h 2004"/>
                    <a:gd name="T76" fmla="*/ 509 w 596"/>
                    <a:gd name="T77" fmla="*/ 737 h 2004"/>
                    <a:gd name="T78" fmla="*/ 489 w 596"/>
                    <a:gd name="T79" fmla="*/ 619 h 2004"/>
                    <a:gd name="T80" fmla="*/ 482 w 596"/>
                    <a:gd name="T81" fmla="*/ 538 h 2004"/>
                    <a:gd name="T82" fmla="*/ 481 w 596"/>
                    <a:gd name="T83" fmla="*/ 497 h 2004"/>
                    <a:gd name="T84" fmla="*/ 483 w 596"/>
                    <a:gd name="T85" fmla="*/ 432 h 2004"/>
                    <a:gd name="T86" fmla="*/ 490 w 596"/>
                    <a:gd name="T87" fmla="*/ 334 h 2004"/>
                    <a:gd name="T88" fmla="*/ 488 w 596"/>
                    <a:gd name="T89" fmla="*/ 269 h 2004"/>
                    <a:gd name="T90" fmla="*/ 481 w 596"/>
                    <a:gd name="T91" fmla="*/ 236 h 2004"/>
                    <a:gd name="T92" fmla="*/ 478 w 596"/>
                    <a:gd name="T93" fmla="*/ 202 h 2004"/>
                    <a:gd name="T94" fmla="*/ 457 w 596"/>
                    <a:gd name="T95" fmla="*/ 140 h 2004"/>
                    <a:gd name="T96" fmla="*/ 420 w 596"/>
                    <a:gd name="T97" fmla="*/ 82 h 2004"/>
                    <a:gd name="T98" fmla="*/ 374 w 596"/>
                    <a:gd name="T99" fmla="*/ 35 h 2004"/>
                    <a:gd name="T100" fmla="*/ 349 w 596"/>
                    <a:gd name="T101" fmla="*/ 17 h 2004"/>
                    <a:gd name="T102" fmla="*/ 337 w 596"/>
                    <a:gd name="T103" fmla="*/ 10 h 2004"/>
                    <a:gd name="T104" fmla="*/ 307 w 596"/>
                    <a:gd name="T105" fmla="*/ 1 h 2004"/>
                    <a:gd name="T106" fmla="*/ 274 w 596"/>
                    <a:gd name="T107" fmla="*/ 0 h 2004"/>
                    <a:gd name="T108" fmla="*/ 239 w 596"/>
                    <a:gd name="T109" fmla="*/ 6 h 2004"/>
                    <a:gd name="T110" fmla="*/ 204 w 596"/>
                    <a:gd name="T111" fmla="*/ 18 h 2004"/>
                    <a:gd name="T112" fmla="*/ 171 w 596"/>
                    <a:gd name="T113" fmla="*/ 37 h 2004"/>
                    <a:gd name="T114" fmla="*/ 142 w 596"/>
                    <a:gd name="T115" fmla="*/ 60 h 2004"/>
                    <a:gd name="T116" fmla="*/ 118 w 596"/>
                    <a:gd name="T117" fmla="*/ 88 h 2004"/>
                    <a:gd name="T118" fmla="*/ 110 w 596"/>
                    <a:gd name="T119" fmla="*/ 104 h 2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96" h="2004">
                      <a:moveTo>
                        <a:pt x="132" y="236"/>
                      </a:moveTo>
                      <a:lnTo>
                        <a:pt x="150" y="220"/>
                      </a:lnTo>
                      <a:lnTo>
                        <a:pt x="187" y="205"/>
                      </a:lnTo>
                      <a:lnTo>
                        <a:pt x="210" y="207"/>
                      </a:lnTo>
                      <a:lnTo>
                        <a:pt x="219" y="214"/>
                      </a:lnTo>
                      <a:lnTo>
                        <a:pt x="237" y="230"/>
                      </a:lnTo>
                      <a:lnTo>
                        <a:pt x="287" y="263"/>
                      </a:lnTo>
                      <a:lnTo>
                        <a:pt x="306" y="280"/>
                      </a:lnTo>
                      <a:lnTo>
                        <a:pt x="310" y="308"/>
                      </a:lnTo>
                      <a:lnTo>
                        <a:pt x="307" y="370"/>
                      </a:lnTo>
                      <a:lnTo>
                        <a:pt x="299" y="432"/>
                      </a:lnTo>
                      <a:lnTo>
                        <a:pt x="282" y="497"/>
                      </a:lnTo>
                      <a:lnTo>
                        <a:pt x="246" y="596"/>
                      </a:lnTo>
                      <a:lnTo>
                        <a:pt x="186" y="723"/>
                      </a:lnTo>
                      <a:lnTo>
                        <a:pt x="153" y="781"/>
                      </a:lnTo>
                      <a:lnTo>
                        <a:pt x="121" y="839"/>
                      </a:lnTo>
                      <a:lnTo>
                        <a:pt x="66" y="954"/>
                      </a:lnTo>
                      <a:lnTo>
                        <a:pt x="25" y="1073"/>
                      </a:lnTo>
                      <a:lnTo>
                        <a:pt x="7" y="1165"/>
                      </a:lnTo>
                      <a:lnTo>
                        <a:pt x="0" y="1229"/>
                      </a:lnTo>
                      <a:lnTo>
                        <a:pt x="0" y="1262"/>
                      </a:lnTo>
                      <a:lnTo>
                        <a:pt x="7" y="1310"/>
                      </a:lnTo>
                      <a:lnTo>
                        <a:pt x="36" y="1404"/>
                      </a:lnTo>
                      <a:lnTo>
                        <a:pt x="107" y="1538"/>
                      </a:lnTo>
                      <a:lnTo>
                        <a:pt x="193" y="1669"/>
                      </a:lnTo>
                      <a:lnTo>
                        <a:pt x="247" y="1759"/>
                      </a:lnTo>
                      <a:lnTo>
                        <a:pt x="293" y="1852"/>
                      </a:lnTo>
                      <a:lnTo>
                        <a:pt x="322" y="1952"/>
                      </a:lnTo>
                      <a:lnTo>
                        <a:pt x="328" y="2004"/>
                      </a:lnTo>
                      <a:lnTo>
                        <a:pt x="427" y="1797"/>
                      </a:lnTo>
                      <a:lnTo>
                        <a:pt x="525" y="1589"/>
                      </a:lnTo>
                      <a:lnTo>
                        <a:pt x="541" y="1531"/>
                      </a:lnTo>
                      <a:lnTo>
                        <a:pt x="570" y="1417"/>
                      </a:lnTo>
                      <a:lnTo>
                        <a:pt x="591" y="1303"/>
                      </a:lnTo>
                      <a:lnTo>
                        <a:pt x="596" y="1188"/>
                      </a:lnTo>
                      <a:lnTo>
                        <a:pt x="590" y="1131"/>
                      </a:lnTo>
                      <a:lnTo>
                        <a:pt x="580" y="1050"/>
                      </a:lnTo>
                      <a:lnTo>
                        <a:pt x="546" y="892"/>
                      </a:lnTo>
                      <a:lnTo>
                        <a:pt x="509" y="737"/>
                      </a:lnTo>
                      <a:lnTo>
                        <a:pt x="489" y="619"/>
                      </a:lnTo>
                      <a:lnTo>
                        <a:pt x="482" y="538"/>
                      </a:lnTo>
                      <a:lnTo>
                        <a:pt x="481" y="497"/>
                      </a:lnTo>
                      <a:lnTo>
                        <a:pt x="483" y="432"/>
                      </a:lnTo>
                      <a:lnTo>
                        <a:pt x="490" y="334"/>
                      </a:lnTo>
                      <a:lnTo>
                        <a:pt x="488" y="269"/>
                      </a:lnTo>
                      <a:lnTo>
                        <a:pt x="481" y="236"/>
                      </a:lnTo>
                      <a:lnTo>
                        <a:pt x="478" y="202"/>
                      </a:lnTo>
                      <a:lnTo>
                        <a:pt x="457" y="140"/>
                      </a:lnTo>
                      <a:lnTo>
                        <a:pt x="420" y="82"/>
                      </a:lnTo>
                      <a:lnTo>
                        <a:pt x="374" y="35"/>
                      </a:lnTo>
                      <a:lnTo>
                        <a:pt x="349" y="17"/>
                      </a:lnTo>
                      <a:lnTo>
                        <a:pt x="337" y="10"/>
                      </a:lnTo>
                      <a:lnTo>
                        <a:pt x="307" y="1"/>
                      </a:lnTo>
                      <a:lnTo>
                        <a:pt x="274" y="0"/>
                      </a:lnTo>
                      <a:lnTo>
                        <a:pt x="239" y="6"/>
                      </a:lnTo>
                      <a:lnTo>
                        <a:pt x="204" y="18"/>
                      </a:lnTo>
                      <a:lnTo>
                        <a:pt x="171" y="37"/>
                      </a:lnTo>
                      <a:lnTo>
                        <a:pt x="142" y="60"/>
                      </a:lnTo>
                      <a:lnTo>
                        <a:pt x="118" y="88"/>
                      </a:lnTo>
                      <a:lnTo>
                        <a:pt x="110" y="10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19"/>
                <p:cNvSpPr>
                  <a:spLocks/>
                </p:cNvSpPr>
                <p:nvPr/>
              </p:nvSpPr>
              <p:spPr bwMode="auto">
                <a:xfrm>
                  <a:off x="6841586" y="1431524"/>
                  <a:ext cx="455746" cy="937015"/>
                </a:xfrm>
                <a:custGeom>
                  <a:avLst/>
                  <a:gdLst>
                    <a:gd name="T0" fmla="*/ 886 w 1001"/>
                    <a:gd name="T1" fmla="*/ 875 h 2057"/>
                    <a:gd name="T2" fmla="*/ 857 w 1001"/>
                    <a:gd name="T3" fmla="*/ 1053 h 2057"/>
                    <a:gd name="T4" fmla="*/ 872 w 1001"/>
                    <a:gd name="T5" fmla="*/ 1118 h 2057"/>
                    <a:gd name="T6" fmla="*/ 915 w 1001"/>
                    <a:gd name="T7" fmla="*/ 1266 h 2057"/>
                    <a:gd name="T8" fmla="*/ 915 w 1001"/>
                    <a:gd name="T9" fmla="*/ 1664 h 2057"/>
                    <a:gd name="T10" fmla="*/ 64 w 1001"/>
                    <a:gd name="T11" fmla="*/ 2057 h 2057"/>
                    <a:gd name="T12" fmla="*/ 89 w 1001"/>
                    <a:gd name="T13" fmla="*/ 1710 h 2057"/>
                    <a:gd name="T14" fmla="*/ 122 w 1001"/>
                    <a:gd name="T15" fmla="*/ 1494 h 2057"/>
                    <a:gd name="T16" fmla="*/ 154 w 1001"/>
                    <a:gd name="T17" fmla="*/ 1420 h 2057"/>
                    <a:gd name="T18" fmla="*/ 252 w 1001"/>
                    <a:gd name="T19" fmla="*/ 1298 h 2057"/>
                    <a:gd name="T20" fmla="*/ 303 w 1001"/>
                    <a:gd name="T21" fmla="*/ 1139 h 2057"/>
                    <a:gd name="T22" fmla="*/ 218 w 1001"/>
                    <a:gd name="T23" fmla="*/ 1144 h 2057"/>
                    <a:gd name="T24" fmla="*/ 100 w 1001"/>
                    <a:gd name="T25" fmla="*/ 1110 h 2057"/>
                    <a:gd name="T26" fmla="*/ 65 w 1001"/>
                    <a:gd name="T27" fmla="*/ 1063 h 2057"/>
                    <a:gd name="T28" fmla="*/ 60 w 1001"/>
                    <a:gd name="T29" fmla="*/ 1005 h 2057"/>
                    <a:gd name="T30" fmla="*/ 53 w 1001"/>
                    <a:gd name="T31" fmla="*/ 931 h 2057"/>
                    <a:gd name="T32" fmla="*/ 12 w 1001"/>
                    <a:gd name="T33" fmla="*/ 757 h 2057"/>
                    <a:gd name="T34" fmla="*/ 3 w 1001"/>
                    <a:gd name="T35" fmla="*/ 639 h 2057"/>
                    <a:gd name="T36" fmla="*/ 25 w 1001"/>
                    <a:gd name="T37" fmla="*/ 565 h 2057"/>
                    <a:gd name="T38" fmla="*/ 64 w 1001"/>
                    <a:gd name="T39" fmla="*/ 506 h 2057"/>
                    <a:gd name="T40" fmla="*/ 69 w 1001"/>
                    <a:gd name="T41" fmla="*/ 421 h 2057"/>
                    <a:gd name="T42" fmla="*/ 86 w 1001"/>
                    <a:gd name="T43" fmla="*/ 353 h 2057"/>
                    <a:gd name="T44" fmla="*/ 148 w 1001"/>
                    <a:gd name="T45" fmla="*/ 230 h 2057"/>
                    <a:gd name="T46" fmla="*/ 235 w 1001"/>
                    <a:gd name="T47" fmla="*/ 85 h 2057"/>
                    <a:gd name="T48" fmla="*/ 323 w 1001"/>
                    <a:gd name="T49" fmla="*/ 16 h 2057"/>
                    <a:gd name="T50" fmla="*/ 370 w 1001"/>
                    <a:gd name="T51" fmla="*/ 4 h 2057"/>
                    <a:gd name="T52" fmla="*/ 474 w 1001"/>
                    <a:gd name="T53" fmla="*/ 2 h 2057"/>
                    <a:gd name="T54" fmla="*/ 774 w 1001"/>
                    <a:gd name="T55" fmla="*/ 58 h 2057"/>
                    <a:gd name="T56" fmla="*/ 818 w 1001"/>
                    <a:gd name="T57" fmla="*/ 79 h 2057"/>
                    <a:gd name="T58" fmla="*/ 934 w 1001"/>
                    <a:gd name="T59" fmla="*/ 233 h 2057"/>
                    <a:gd name="T60" fmla="*/ 984 w 1001"/>
                    <a:gd name="T61" fmla="*/ 365 h 2057"/>
                    <a:gd name="T62" fmla="*/ 1001 w 1001"/>
                    <a:gd name="T63" fmla="*/ 494 h 2057"/>
                    <a:gd name="T64" fmla="*/ 983 w 1001"/>
                    <a:gd name="T65" fmla="*/ 644 h 2057"/>
                    <a:gd name="T66" fmla="*/ 919 w 1001"/>
                    <a:gd name="T67" fmla="*/ 811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1" h="2057">
                      <a:moveTo>
                        <a:pt x="893" y="855"/>
                      </a:moveTo>
                      <a:lnTo>
                        <a:pt x="886" y="875"/>
                      </a:lnTo>
                      <a:lnTo>
                        <a:pt x="859" y="987"/>
                      </a:lnTo>
                      <a:lnTo>
                        <a:pt x="857" y="1053"/>
                      </a:lnTo>
                      <a:lnTo>
                        <a:pt x="865" y="1097"/>
                      </a:lnTo>
                      <a:lnTo>
                        <a:pt x="872" y="1118"/>
                      </a:lnTo>
                      <a:lnTo>
                        <a:pt x="899" y="1192"/>
                      </a:lnTo>
                      <a:lnTo>
                        <a:pt x="915" y="1266"/>
                      </a:lnTo>
                      <a:lnTo>
                        <a:pt x="915" y="1270"/>
                      </a:lnTo>
                      <a:lnTo>
                        <a:pt x="915" y="1664"/>
                      </a:lnTo>
                      <a:lnTo>
                        <a:pt x="654" y="2057"/>
                      </a:lnTo>
                      <a:lnTo>
                        <a:pt x="64" y="2057"/>
                      </a:lnTo>
                      <a:lnTo>
                        <a:pt x="66" y="1999"/>
                      </a:lnTo>
                      <a:lnTo>
                        <a:pt x="89" y="1710"/>
                      </a:lnTo>
                      <a:lnTo>
                        <a:pt x="107" y="1569"/>
                      </a:lnTo>
                      <a:lnTo>
                        <a:pt x="122" y="1494"/>
                      </a:lnTo>
                      <a:lnTo>
                        <a:pt x="129" y="1467"/>
                      </a:lnTo>
                      <a:lnTo>
                        <a:pt x="154" y="1420"/>
                      </a:lnTo>
                      <a:lnTo>
                        <a:pt x="200" y="1353"/>
                      </a:lnTo>
                      <a:lnTo>
                        <a:pt x="252" y="1298"/>
                      </a:lnTo>
                      <a:lnTo>
                        <a:pt x="260" y="1293"/>
                      </a:lnTo>
                      <a:lnTo>
                        <a:pt x="303" y="1139"/>
                      </a:lnTo>
                      <a:lnTo>
                        <a:pt x="295" y="1140"/>
                      </a:lnTo>
                      <a:lnTo>
                        <a:pt x="218" y="1144"/>
                      </a:lnTo>
                      <a:lnTo>
                        <a:pt x="143" y="1130"/>
                      </a:lnTo>
                      <a:lnTo>
                        <a:pt x="100" y="1110"/>
                      </a:lnTo>
                      <a:lnTo>
                        <a:pt x="75" y="1084"/>
                      </a:lnTo>
                      <a:lnTo>
                        <a:pt x="65" y="1063"/>
                      </a:lnTo>
                      <a:lnTo>
                        <a:pt x="59" y="1036"/>
                      </a:lnTo>
                      <a:lnTo>
                        <a:pt x="60" y="1005"/>
                      </a:lnTo>
                      <a:lnTo>
                        <a:pt x="64" y="987"/>
                      </a:lnTo>
                      <a:lnTo>
                        <a:pt x="53" y="931"/>
                      </a:lnTo>
                      <a:lnTo>
                        <a:pt x="20" y="790"/>
                      </a:lnTo>
                      <a:lnTo>
                        <a:pt x="12" y="757"/>
                      </a:lnTo>
                      <a:lnTo>
                        <a:pt x="0" y="691"/>
                      </a:lnTo>
                      <a:lnTo>
                        <a:pt x="3" y="639"/>
                      </a:lnTo>
                      <a:lnTo>
                        <a:pt x="10" y="604"/>
                      </a:lnTo>
                      <a:lnTo>
                        <a:pt x="25" y="565"/>
                      </a:lnTo>
                      <a:lnTo>
                        <a:pt x="48" y="526"/>
                      </a:lnTo>
                      <a:lnTo>
                        <a:pt x="64" y="506"/>
                      </a:lnTo>
                      <a:lnTo>
                        <a:pt x="64" y="493"/>
                      </a:lnTo>
                      <a:lnTo>
                        <a:pt x="69" y="421"/>
                      </a:lnTo>
                      <a:lnTo>
                        <a:pt x="79" y="371"/>
                      </a:lnTo>
                      <a:lnTo>
                        <a:pt x="86" y="353"/>
                      </a:lnTo>
                      <a:lnTo>
                        <a:pt x="103" y="330"/>
                      </a:lnTo>
                      <a:lnTo>
                        <a:pt x="148" y="230"/>
                      </a:lnTo>
                      <a:lnTo>
                        <a:pt x="195" y="140"/>
                      </a:lnTo>
                      <a:lnTo>
                        <a:pt x="235" y="85"/>
                      </a:lnTo>
                      <a:lnTo>
                        <a:pt x="281" y="40"/>
                      </a:lnTo>
                      <a:lnTo>
                        <a:pt x="323" y="16"/>
                      </a:lnTo>
                      <a:lnTo>
                        <a:pt x="354" y="7"/>
                      </a:lnTo>
                      <a:lnTo>
                        <a:pt x="370" y="4"/>
                      </a:lnTo>
                      <a:lnTo>
                        <a:pt x="403" y="0"/>
                      </a:lnTo>
                      <a:lnTo>
                        <a:pt x="474" y="2"/>
                      </a:lnTo>
                      <a:lnTo>
                        <a:pt x="585" y="15"/>
                      </a:lnTo>
                      <a:lnTo>
                        <a:pt x="774" y="58"/>
                      </a:lnTo>
                      <a:lnTo>
                        <a:pt x="806" y="69"/>
                      </a:lnTo>
                      <a:lnTo>
                        <a:pt x="818" y="79"/>
                      </a:lnTo>
                      <a:lnTo>
                        <a:pt x="883" y="154"/>
                      </a:lnTo>
                      <a:lnTo>
                        <a:pt x="934" y="233"/>
                      </a:lnTo>
                      <a:lnTo>
                        <a:pt x="967" y="309"/>
                      </a:lnTo>
                      <a:lnTo>
                        <a:pt x="984" y="365"/>
                      </a:lnTo>
                      <a:lnTo>
                        <a:pt x="996" y="428"/>
                      </a:lnTo>
                      <a:lnTo>
                        <a:pt x="1001" y="494"/>
                      </a:lnTo>
                      <a:lnTo>
                        <a:pt x="997" y="567"/>
                      </a:lnTo>
                      <a:lnTo>
                        <a:pt x="983" y="644"/>
                      </a:lnTo>
                      <a:lnTo>
                        <a:pt x="957" y="725"/>
                      </a:lnTo>
                      <a:lnTo>
                        <a:pt x="919" y="811"/>
                      </a:lnTo>
                      <a:lnTo>
                        <a:pt x="893" y="855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120"/>
                <p:cNvSpPr>
                  <a:spLocks/>
                </p:cNvSpPr>
                <p:nvPr/>
              </p:nvSpPr>
              <p:spPr bwMode="auto">
                <a:xfrm>
                  <a:off x="6650173" y="2100560"/>
                  <a:ext cx="887795" cy="2269617"/>
                </a:xfrm>
                <a:custGeom>
                  <a:avLst/>
                  <a:gdLst>
                    <a:gd name="T0" fmla="*/ 654 w 1946"/>
                    <a:gd name="T1" fmla="*/ 61 h 4978"/>
                    <a:gd name="T2" fmla="*/ 742 w 1946"/>
                    <a:gd name="T3" fmla="*/ 157 h 4978"/>
                    <a:gd name="T4" fmla="*/ 824 w 1946"/>
                    <a:gd name="T5" fmla="*/ 189 h 4978"/>
                    <a:gd name="T6" fmla="*/ 983 w 1946"/>
                    <a:gd name="T7" fmla="*/ 166 h 4978"/>
                    <a:gd name="T8" fmla="*/ 1158 w 1946"/>
                    <a:gd name="T9" fmla="*/ 47 h 4978"/>
                    <a:gd name="T10" fmla="*/ 1509 w 1946"/>
                    <a:gd name="T11" fmla="*/ 154 h 4978"/>
                    <a:gd name="T12" fmla="*/ 1946 w 1946"/>
                    <a:gd name="T13" fmla="*/ 3057 h 4978"/>
                    <a:gd name="T14" fmla="*/ 1919 w 1946"/>
                    <a:gd name="T15" fmla="*/ 3644 h 4978"/>
                    <a:gd name="T16" fmla="*/ 1894 w 1946"/>
                    <a:gd name="T17" fmla="*/ 3975 h 4978"/>
                    <a:gd name="T18" fmla="*/ 1861 w 1946"/>
                    <a:gd name="T19" fmla="*/ 4869 h 4978"/>
                    <a:gd name="T20" fmla="*/ 1787 w 1946"/>
                    <a:gd name="T21" fmla="*/ 4971 h 4978"/>
                    <a:gd name="T22" fmla="*/ 1194 w 1946"/>
                    <a:gd name="T23" fmla="*/ 4916 h 4978"/>
                    <a:gd name="T24" fmla="*/ 1080 w 1946"/>
                    <a:gd name="T25" fmla="*/ 4912 h 4978"/>
                    <a:gd name="T26" fmla="*/ 772 w 1946"/>
                    <a:gd name="T27" fmla="*/ 4869 h 4978"/>
                    <a:gd name="T28" fmla="*/ 401 w 1946"/>
                    <a:gd name="T29" fmla="*/ 4823 h 4978"/>
                    <a:gd name="T30" fmla="*/ 204 w 1946"/>
                    <a:gd name="T31" fmla="*/ 4828 h 4978"/>
                    <a:gd name="T32" fmla="*/ 155 w 1946"/>
                    <a:gd name="T33" fmla="*/ 4848 h 4978"/>
                    <a:gd name="T34" fmla="*/ 100 w 1946"/>
                    <a:gd name="T35" fmla="*/ 4246 h 4978"/>
                    <a:gd name="T36" fmla="*/ 54 w 1946"/>
                    <a:gd name="T37" fmla="*/ 3917 h 4978"/>
                    <a:gd name="T38" fmla="*/ 38 w 1946"/>
                    <a:gd name="T39" fmla="*/ 3859 h 4978"/>
                    <a:gd name="T40" fmla="*/ 8 w 1946"/>
                    <a:gd name="T41" fmla="*/ 3606 h 4978"/>
                    <a:gd name="T42" fmla="*/ 6 w 1946"/>
                    <a:gd name="T43" fmla="*/ 3155 h 4978"/>
                    <a:gd name="T44" fmla="*/ 24 w 1946"/>
                    <a:gd name="T45" fmla="*/ 3013 h 4978"/>
                    <a:gd name="T46" fmla="*/ 172 w 1946"/>
                    <a:gd name="T47" fmla="*/ 2501 h 4978"/>
                    <a:gd name="T48" fmla="*/ 345 w 1946"/>
                    <a:gd name="T49" fmla="*/ 1835 h 4978"/>
                    <a:gd name="T50" fmla="*/ 414 w 1946"/>
                    <a:gd name="T51" fmla="*/ 1410 h 4978"/>
                    <a:gd name="T52" fmla="*/ 417 w 1946"/>
                    <a:gd name="T53" fmla="*/ 1266 h 4978"/>
                    <a:gd name="T54" fmla="*/ 414 w 1946"/>
                    <a:gd name="T55" fmla="*/ 974 h 4978"/>
                    <a:gd name="T56" fmla="*/ 440 w 1946"/>
                    <a:gd name="T57" fmla="*/ 586 h 4978"/>
                    <a:gd name="T58" fmla="*/ 503 w 1946"/>
                    <a:gd name="T59" fmla="*/ 257 h 4978"/>
                    <a:gd name="T60" fmla="*/ 562 w 1946"/>
                    <a:gd name="T61" fmla="*/ 108 h 4978"/>
                    <a:gd name="T62" fmla="*/ 619 w 1946"/>
                    <a:gd name="T63" fmla="*/ 33 h 4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946" h="4978">
                      <a:moveTo>
                        <a:pt x="635" y="22"/>
                      </a:moveTo>
                      <a:lnTo>
                        <a:pt x="654" y="61"/>
                      </a:lnTo>
                      <a:lnTo>
                        <a:pt x="699" y="124"/>
                      </a:lnTo>
                      <a:lnTo>
                        <a:pt x="742" y="157"/>
                      </a:lnTo>
                      <a:lnTo>
                        <a:pt x="774" y="174"/>
                      </a:lnTo>
                      <a:lnTo>
                        <a:pt x="824" y="189"/>
                      </a:lnTo>
                      <a:lnTo>
                        <a:pt x="901" y="189"/>
                      </a:lnTo>
                      <a:lnTo>
                        <a:pt x="983" y="166"/>
                      </a:lnTo>
                      <a:lnTo>
                        <a:pt x="1069" y="119"/>
                      </a:lnTo>
                      <a:lnTo>
                        <a:pt x="1158" y="47"/>
                      </a:lnTo>
                      <a:lnTo>
                        <a:pt x="1203" y="0"/>
                      </a:lnTo>
                      <a:lnTo>
                        <a:pt x="1509" y="154"/>
                      </a:lnTo>
                      <a:lnTo>
                        <a:pt x="1028" y="1943"/>
                      </a:lnTo>
                      <a:lnTo>
                        <a:pt x="1946" y="3057"/>
                      </a:lnTo>
                      <a:lnTo>
                        <a:pt x="1943" y="3128"/>
                      </a:lnTo>
                      <a:lnTo>
                        <a:pt x="1919" y="3644"/>
                      </a:lnTo>
                      <a:lnTo>
                        <a:pt x="1902" y="3865"/>
                      </a:lnTo>
                      <a:lnTo>
                        <a:pt x="1894" y="3975"/>
                      </a:lnTo>
                      <a:lnTo>
                        <a:pt x="1878" y="4322"/>
                      </a:lnTo>
                      <a:lnTo>
                        <a:pt x="1861" y="4869"/>
                      </a:lnTo>
                      <a:lnTo>
                        <a:pt x="1859" y="4978"/>
                      </a:lnTo>
                      <a:lnTo>
                        <a:pt x="1787" y="4971"/>
                      </a:lnTo>
                      <a:lnTo>
                        <a:pt x="1427" y="4934"/>
                      </a:lnTo>
                      <a:lnTo>
                        <a:pt x="1194" y="4916"/>
                      </a:lnTo>
                      <a:lnTo>
                        <a:pt x="1115" y="4913"/>
                      </a:lnTo>
                      <a:lnTo>
                        <a:pt x="1080" y="4912"/>
                      </a:lnTo>
                      <a:lnTo>
                        <a:pt x="974" y="4900"/>
                      </a:lnTo>
                      <a:lnTo>
                        <a:pt x="772" y="4869"/>
                      </a:lnTo>
                      <a:lnTo>
                        <a:pt x="543" y="4838"/>
                      </a:lnTo>
                      <a:lnTo>
                        <a:pt x="401" y="4823"/>
                      </a:lnTo>
                      <a:lnTo>
                        <a:pt x="277" y="4821"/>
                      </a:lnTo>
                      <a:lnTo>
                        <a:pt x="204" y="4828"/>
                      </a:lnTo>
                      <a:lnTo>
                        <a:pt x="169" y="4839"/>
                      </a:lnTo>
                      <a:lnTo>
                        <a:pt x="155" y="4848"/>
                      </a:lnTo>
                      <a:lnTo>
                        <a:pt x="146" y="4744"/>
                      </a:lnTo>
                      <a:lnTo>
                        <a:pt x="100" y="4246"/>
                      </a:lnTo>
                      <a:lnTo>
                        <a:pt x="73" y="4023"/>
                      </a:lnTo>
                      <a:lnTo>
                        <a:pt x="54" y="3917"/>
                      </a:lnTo>
                      <a:lnTo>
                        <a:pt x="46" y="3887"/>
                      </a:lnTo>
                      <a:lnTo>
                        <a:pt x="38" y="3859"/>
                      </a:lnTo>
                      <a:lnTo>
                        <a:pt x="24" y="3776"/>
                      </a:lnTo>
                      <a:lnTo>
                        <a:pt x="8" y="3606"/>
                      </a:lnTo>
                      <a:lnTo>
                        <a:pt x="0" y="3341"/>
                      </a:lnTo>
                      <a:lnTo>
                        <a:pt x="6" y="3155"/>
                      </a:lnTo>
                      <a:lnTo>
                        <a:pt x="16" y="3053"/>
                      </a:lnTo>
                      <a:lnTo>
                        <a:pt x="24" y="3013"/>
                      </a:lnTo>
                      <a:lnTo>
                        <a:pt x="51" y="2912"/>
                      </a:lnTo>
                      <a:lnTo>
                        <a:pt x="172" y="2501"/>
                      </a:lnTo>
                      <a:lnTo>
                        <a:pt x="280" y="2104"/>
                      </a:lnTo>
                      <a:lnTo>
                        <a:pt x="345" y="1835"/>
                      </a:lnTo>
                      <a:lnTo>
                        <a:pt x="393" y="1580"/>
                      </a:lnTo>
                      <a:lnTo>
                        <a:pt x="414" y="1410"/>
                      </a:lnTo>
                      <a:lnTo>
                        <a:pt x="419" y="1311"/>
                      </a:lnTo>
                      <a:lnTo>
                        <a:pt x="417" y="1266"/>
                      </a:lnTo>
                      <a:lnTo>
                        <a:pt x="414" y="1172"/>
                      </a:lnTo>
                      <a:lnTo>
                        <a:pt x="414" y="974"/>
                      </a:lnTo>
                      <a:lnTo>
                        <a:pt x="423" y="778"/>
                      </a:lnTo>
                      <a:lnTo>
                        <a:pt x="440" y="586"/>
                      </a:lnTo>
                      <a:lnTo>
                        <a:pt x="467" y="410"/>
                      </a:lnTo>
                      <a:lnTo>
                        <a:pt x="503" y="257"/>
                      </a:lnTo>
                      <a:lnTo>
                        <a:pt x="536" y="162"/>
                      </a:lnTo>
                      <a:lnTo>
                        <a:pt x="562" y="108"/>
                      </a:lnTo>
                      <a:lnTo>
                        <a:pt x="590" y="65"/>
                      </a:lnTo>
                      <a:lnTo>
                        <a:pt x="619" y="33"/>
                      </a:lnTo>
                      <a:lnTo>
                        <a:pt x="635" y="22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121"/>
                <p:cNvSpPr>
                  <a:spLocks/>
                </p:cNvSpPr>
                <p:nvPr/>
              </p:nvSpPr>
              <p:spPr bwMode="auto">
                <a:xfrm>
                  <a:off x="6960080" y="1852633"/>
                  <a:ext cx="238811" cy="167715"/>
                </a:xfrm>
                <a:custGeom>
                  <a:avLst/>
                  <a:gdLst>
                    <a:gd name="T0" fmla="*/ 524 w 524"/>
                    <a:gd name="T1" fmla="*/ 0 h 371"/>
                    <a:gd name="T2" fmla="*/ 491 w 524"/>
                    <a:gd name="T3" fmla="*/ 27 h 371"/>
                    <a:gd name="T4" fmla="*/ 416 w 524"/>
                    <a:gd name="T5" fmla="*/ 76 h 371"/>
                    <a:gd name="T6" fmla="*/ 295 w 524"/>
                    <a:gd name="T7" fmla="*/ 137 h 371"/>
                    <a:gd name="T8" fmla="*/ 83 w 524"/>
                    <a:gd name="T9" fmla="*/ 210 h 371"/>
                    <a:gd name="T10" fmla="*/ 43 w 524"/>
                    <a:gd name="T11" fmla="*/ 217 h 371"/>
                    <a:gd name="T12" fmla="*/ 0 w 524"/>
                    <a:gd name="T13" fmla="*/ 371 h 371"/>
                    <a:gd name="T14" fmla="*/ 46 w 524"/>
                    <a:gd name="T15" fmla="*/ 361 h 371"/>
                    <a:gd name="T16" fmla="*/ 134 w 524"/>
                    <a:gd name="T17" fmla="*/ 334 h 371"/>
                    <a:gd name="T18" fmla="*/ 219 w 524"/>
                    <a:gd name="T19" fmla="*/ 296 h 371"/>
                    <a:gd name="T20" fmla="*/ 299 w 524"/>
                    <a:gd name="T21" fmla="*/ 251 h 371"/>
                    <a:gd name="T22" fmla="*/ 371 w 524"/>
                    <a:gd name="T23" fmla="*/ 200 h 371"/>
                    <a:gd name="T24" fmla="*/ 433 w 524"/>
                    <a:gd name="T25" fmla="*/ 145 h 371"/>
                    <a:gd name="T26" fmla="*/ 481 w 524"/>
                    <a:gd name="T27" fmla="*/ 87 h 371"/>
                    <a:gd name="T28" fmla="*/ 515 w 524"/>
                    <a:gd name="T29" fmla="*/ 28 h 371"/>
                    <a:gd name="T30" fmla="*/ 524 w 524"/>
                    <a:gd name="T31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24" h="371">
                      <a:moveTo>
                        <a:pt x="524" y="0"/>
                      </a:moveTo>
                      <a:lnTo>
                        <a:pt x="491" y="27"/>
                      </a:lnTo>
                      <a:lnTo>
                        <a:pt x="416" y="76"/>
                      </a:lnTo>
                      <a:lnTo>
                        <a:pt x="295" y="137"/>
                      </a:lnTo>
                      <a:lnTo>
                        <a:pt x="83" y="210"/>
                      </a:lnTo>
                      <a:lnTo>
                        <a:pt x="43" y="217"/>
                      </a:lnTo>
                      <a:lnTo>
                        <a:pt x="0" y="371"/>
                      </a:lnTo>
                      <a:lnTo>
                        <a:pt x="46" y="361"/>
                      </a:lnTo>
                      <a:lnTo>
                        <a:pt x="134" y="334"/>
                      </a:lnTo>
                      <a:lnTo>
                        <a:pt x="219" y="296"/>
                      </a:lnTo>
                      <a:lnTo>
                        <a:pt x="299" y="251"/>
                      </a:lnTo>
                      <a:lnTo>
                        <a:pt x="371" y="200"/>
                      </a:lnTo>
                      <a:lnTo>
                        <a:pt x="433" y="145"/>
                      </a:lnTo>
                      <a:lnTo>
                        <a:pt x="481" y="87"/>
                      </a:lnTo>
                      <a:lnTo>
                        <a:pt x="515" y="28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Freeform 122"/>
                <p:cNvSpPr>
                  <a:spLocks/>
                </p:cNvSpPr>
                <p:nvPr/>
              </p:nvSpPr>
              <p:spPr bwMode="auto">
                <a:xfrm>
                  <a:off x="6940027" y="1371365"/>
                  <a:ext cx="468507" cy="519551"/>
                </a:xfrm>
                <a:custGeom>
                  <a:avLst/>
                  <a:gdLst>
                    <a:gd name="T0" fmla="*/ 17 w 1027"/>
                    <a:gd name="T1" fmla="*/ 260 h 1142"/>
                    <a:gd name="T2" fmla="*/ 143 w 1027"/>
                    <a:gd name="T3" fmla="*/ 221 h 1142"/>
                    <a:gd name="T4" fmla="*/ 175 w 1027"/>
                    <a:gd name="T5" fmla="*/ 224 h 1142"/>
                    <a:gd name="T6" fmla="*/ 317 w 1027"/>
                    <a:gd name="T7" fmla="*/ 242 h 1142"/>
                    <a:gd name="T8" fmla="*/ 436 w 1027"/>
                    <a:gd name="T9" fmla="*/ 299 h 1142"/>
                    <a:gd name="T10" fmla="*/ 460 w 1027"/>
                    <a:gd name="T11" fmla="*/ 334 h 1142"/>
                    <a:gd name="T12" fmla="*/ 460 w 1027"/>
                    <a:gd name="T13" fmla="*/ 356 h 1142"/>
                    <a:gd name="T14" fmla="*/ 410 w 1027"/>
                    <a:gd name="T15" fmla="*/ 455 h 1142"/>
                    <a:gd name="T16" fmla="*/ 391 w 1027"/>
                    <a:gd name="T17" fmla="*/ 522 h 1142"/>
                    <a:gd name="T18" fmla="*/ 398 w 1027"/>
                    <a:gd name="T19" fmla="*/ 542 h 1142"/>
                    <a:gd name="T20" fmla="*/ 446 w 1027"/>
                    <a:gd name="T21" fmla="*/ 587 h 1142"/>
                    <a:gd name="T22" fmla="*/ 551 w 1027"/>
                    <a:gd name="T23" fmla="*/ 616 h 1142"/>
                    <a:gd name="T24" fmla="*/ 575 w 1027"/>
                    <a:gd name="T25" fmla="*/ 619 h 1142"/>
                    <a:gd name="T26" fmla="*/ 575 w 1027"/>
                    <a:gd name="T27" fmla="*/ 665 h 1142"/>
                    <a:gd name="T28" fmla="*/ 525 w 1027"/>
                    <a:gd name="T29" fmla="*/ 771 h 1142"/>
                    <a:gd name="T30" fmla="*/ 582 w 1027"/>
                    <a:gd name="T31" fmla="*/ 781 h 1142"/>
                    <a:gd name="T32" fmla="*/ 703 w 1027"/>
                    <a:gd name="T33" fmla="*/ 737 h 1142"/>
                    <a:gd name="T34" fmla="*/ 743 w 1027"/>
                    <a:gd name="T35" fmla="*/ 749 h 1142"/>
                    <a:gd name="T36" fmla="*/ 759 w 1027"/>
                    <a:gd name="T37" fmla="*/ 782 h 1142"/>
                    <a:gd name="T38" fmla="*/ 735 w 1027"/>
                    <a:gd name="T39" fmla="*/ 847 h 1142"/>
                    <a:gd name="T40" fmla="*/ 656 w 1027"/>
                    <a:gd name="T41" fmla="*/ 945 h 1142"/>
                    <a:gd name="T42" fmla="*/ 630 w 1027"/>
                    <a:gd name="T43" fmla="*/ 1040 h 1142"/>
                    <a:gd name="T44" fmla="*/ 634 w 1027"/>
                    <a:gd name="T45" fmla="*/ 1142 h 1142"/>
                    <a:gd name="T46" fmla="*/ 675 w 1027"/>
                    <a:gd name="T47" fmla="*/ 1077 h 1142"/>
                    <a:gd name="T48" fmla="*/ 721 w 1027"/>
                    <a:gd name="T49" fmla="*/ 1033 h 1142"/>
                    <a:gd name="T50" fmla="*/ 811 w 1027"/>
                    <a:gd name="T51" fmla="*/ 982 h 1142"/>
                    <a:gd name="T52" fmla="*/ 916 w 1027"/>
                    <a:gd name="T53" fmla="*/ 890 h 1142"/>
                    <a:gd name="T54" fmla="*/ 1002 w 1027"/>
                    <a:gd name="T55" fmla="*/ 737 h 1142"/>
                    <a:gd name="T56" fmla="*/ 1026 w 1027"/>
                    <a:gd name="T57" fmla="*/ 604 h 1142"/>
                    <a:gd name="T58" fmla="*/ 1026 w 1027"/>
                    <a:gd name="T59" fmla="*/ 514 h 1142"/>
                    <a:gd name="T60" fmla="*/ 977 w 1027"/>
                    <a:gd name="T61" fmla="*/ 320 h 1142"/>
                    <a:gd name="T62" fmla="*/ 883 w 1027"/>
                    <a:gd name="T63" fmla="*/ 184 h 1142"/>
                    <a:gd name="T64" fmla="*/ 767 w 1027"/>
                    <a:gd name="T65" fmla="*/ 94 h 1142"/>
                    <a:gd name="T66" fmla="*/ 677 w 1027"/>
                    <a:gd name="T67" fmla="*/ 50 h 1142"/>
                    <a:gd name="T68" fmla="*/ 565 w 1027"/>
                    <a:gd name="T69" fmla="*/ 11 h 1142"/>
                    <a:gd name="T70" fmla="*/ 386 w 1027"/>
                    <a:gd name="T71" fmla="*/ 3 h 1142"/>
                    <a:gd name="T72" fmla="*/ 199 w 1027"/>
                    <a:gd name="T73" fmla="*/ 63 h 1142"/>
                    <a:gd name="T74" fmla="*/ 92 w 1027"/>
                    <a:gd name="T75" fmla="*/ 146 h 1142"/>
                    <a:gd name="T76" fmla="*/ 17 w 1027"/>
                    <a:gd name="T77" fmla="*/ 240 h 1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7" h="1142">
                      <a:moveTo>
                        <a:pt x="0" y="269"/>
                      </a:moveTo>
                      <a:lnTo>
                        <a:pt x="17" y="260"/>
                      </a:lnTo>
                      <a:lnTo>
                        <a:pt x="101" y="228"/>
                      </a:lnTo>
                      <a:lnTo>
                        <a:pt x="143" y="221"/>
                      </a:lnTo>
                      <a:lnTo>
                        <a:pt x="166" y="221"/>
                      </a:lnTo>
                      <a:lnTo>
                        <a:pt x="175" y="224"/>
                      </a:lnTo>
                      <a:lnTo>
                        <a:pt x="224" y="226"/>
                      </a:lnTo>
                      <a:lnTo>
                        <a:pt x="317" y="242"/>
                      </a:lnTo>
                      <a:lnTo>
                        <a:pt x="396" y="270"/>
                      </a:lnTo>
                      <a:lnTo>
                        <a:pt x="436" y="299"/>
                      </a:lnTo>
                      <a:lnTo>
                        <a:pt x="455" y="321"/>
                      </a:lnTo>
                      <a:lnTo>
                        <a:pt x="460" y="334"/>
                      </a:lnTo>
                      <a:lnTo>
                        <a:pt x="462" y="339"/>
                      </a:lnTo>
                      <a:lnTo>
                        <a:pt x="460" y="356"/>
                      </a:lnTo>
                      <a:lnTo>
                        <a:pt x="442" y="394"/>
                      </a:lnTo>
                      <a:lnTo>
                        <a:pt x="410" y="455"/>
                      </a:lnTo>
                      <a:lnTo>
                        <a:pt x="393" y="498"/>
                      </a:lnTo>
                      <a:lnTo>
                        <a:pt x="391" y="522"/>
                      </a:lnTo>
                      <a:lnTo>
                        <a:pt x="393" y="530"/>
                      </a:lnTo>
                      <a:lnTo>
                        <a:pt x="398" y="542"/>
                      </a:lnTo>
                      <a:lnTo>
                        <a:pt x="414" y="562"/>
                      </a:lnTo>
                      <a:lnTo>
                        <a:pt x="446" y="587"/>
                      </a:lnTo>
                      <a:lnTo>
                        <a:pt x="500" y="608"/>
                      </a:lnTo>
                      <a:lnTo>
                        <a:pt x="551" y="616"/>
                      </a:lnTo>
                      <a:lnTo>
                        <a:pt x="568" y="617"/>
                      </a:lnTo>
                      <a:lnTo>
                        <a:pt x="575" y="619"/>
                      </a:lnTo>
                      <a:lnTo>
                        <a:pt x="581" y="631"/>
                      </a:lnTo>
                      <a:lnTo>
                        <a:pt x="575" y="665"/>
                      </a:lnTo>
                      <a:lnTo>
                        <a:pt x="536" y="751"/>
                      </a:lnTo>
                      <a:lnTo>
                        <a:pt x="525" y="771"/>
                      </a:lnTo>
                      <a:lnTo>
                        <a:pt x="568" y="792"/>
                      </a:lnTo>
                      <a:lnTo>
                        <a:pt x="582" y="781"/>
                      </a:lnTo>
                      <a:lnTo>
                        <a:pt x="659" y="743"/>
                      </a:lnTo>
                      <a:lnTo>
                        <a:pt x="703" y="737"/>
                      </a:lnTo>
                      <a:lnTo>
                        <a:pt x="730" y="741"/>
                      </a:lnTo>
                      <a:lnTo>
                        <a:pt x="743" y="749"/>
                      </a:lnTo>
                      <a:lnTo>
                        <a:pt x="753" y="757"/>
                      </a:lnTo>
                      <a:lnTo>
                        <a:pt x="759" y="782"/>
                      </a:lnTo>
                      <a:lnTo>
                        <a:pt x="752" y="813"/>
                      </a:lnTo>
                      <a:lnTo>
                        <a:pt x="735" y="847"/>
                      </a:lnTo>
                      <a:lnTo>
                        <a:pt x="675" y="926"/>
                      </a:lnTo>
                      <a:lnTo>
                        <a:pt x="656" y="945"/>
                      </a:lnTo>
                      <a:lnTo>
                        <a:pt x="650" y="959"/>
                      </a:lnTo>
                      <a:lnTo>
                        <a:pt x="630" y="1040"/>
                      </a:lnTo>
                      <a:lnTo>
                        <a:pt x="628" y="1107"/>
                      </a:lnTo>
                      <a:lnTo>
                        <a:pt x="634" y="1142"/>
                      </a:lnTo>
                      <a:lnTo>
                        <a:pt x="639" y="1131"/>
                      </a:lnTo>
                      <a:lnTo>
                        <a:pt x="675" y="1077"/>
                      </a:lnTo>
                      <a:lnTo>
                        <a:pt x="705" y="1042"/>
                      </a:lnTo>
                      <a:lnTo>
                        <a:pt x="721" y="1033"/>
                      </a:lnTo>
                      <a:lnTo>
                        <a:pt x="745" y="1021"/>
                      </a:lnTo>
                      <a:lnTo>
                        <a:pt x="811" y="982"/>
                      </a:lnTo>
                      <a:lnTo>
                        <a:pt x="864" y="943"/>
                      </a:lnTo>
                      <a:lnTo>
                        <a:pt x="916" y="890"/>
                      </a:lnTo>
                      <a:lnTo>
                        <a:pt x="966" y="821"/>
                      </a:lnTo>
                      <a:lnTo>
                        <a:pt x="1002" y="737"/>
                      </a:lnTo>
                      <a:lnTo>
                        <a:pt x="1021" y="660"/>
                      </a:lnTo>
                      <a:lnTo>
                        <a:pt x="1026" y="604"/>
                      </a:lnTo>
                      <a:lnTo>
                        <a:pt x="1027" y="574"/>
                      </a:lnTo>
                      <a:lnTo>
                        <a:pt x="1026" y="514"/>
                      </a:lnTo>
                      <a:lnTo>
                        <a:pt x="1009" y="409"/>
                      </a:lnTo>
                      <a:lnTo>
                        <a:pt x="977" y="320"/>
                      </a:lnTo>
                      <a:lnTo>
                        <a:pt x="935" y="245"/>
                      </a:lnTo>
                      <a:lnTo>
                        <a:pt x="883" y="184"/>
                      </a:lnTo>
                      <a:lnTo>
                        <a:pt x="827" y="133"/>
                      </a:lnTo>
                      <a:lnTo>
                        <a:pt x="767" y="94"/>
                      </a:lnTo>
                      <a:lnTo>
                        <a:pt x="706" y="62"/>
                      </a:lnTo>
                      <a:lnTo>
                        <a:pt x="677" y="50"/>
                      </a:lnTo>
                      <a:lnTo>
                        <a:pt x="644" y="34"/>
                      </a:lnTo>
                      <a:lnTo>
                        <a:pt x="565" y="11"/>
                      </a:lnTo>
                      <a:lnTo>
                        <a:pt x="478" y="0"/>
                      </a:lnTo>
                      <a:lnTo>
                        <a:pt x="386" y="3"/>
                      </a:lnTo>
                      <a:lnTo>
                        <a:pt x="293" y="23"/>
                      </a:lnTo>
                      <a:lnTo>
                        <a:pt x="199" y="63"/>
                      </a:lnTo>
                      <a:lnTo>
                        <a:pt x="134" y="109"/>
                      </a:lnTo>
                      <a:lnTo>
                        <a:pt x="92" y="146"/>
                      </a:lnTo>
                      <a:lnTo>
                        <a:pt x="53" y="190"/>
                      </a:lnTo>
                      <a:lnTo>
                        <a:pt x="17" y="240"/>
                      </a:lnTo>
                      <a:lnTo>
                        <a:pt x="0" y="269"/>
                      </a:lnTo>
                      <a:close/>
                    </a:path>
                  </a:pathLst>
                </a:custGeom>
                <a:solidFill>
                  <a:srgbClr val="8F534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123"/>
                <p:cNvSpPr>
                  <a:spLocks/>
                </p:cNvSpPr>
                <p:nvPr/>
              </p:nvSpPr>
              <p:spPr bwMode="auto">
                <a:xfrm>
                  <a:off x="6621005" y="2408644"/>
                  <a:ext cx="180476" cy="577887"/>
                </a:xfrm>
                <a:custGeom>
                  <a:avLst/>
                  <a:gdLst>
                    <a:gd name="T0" fmla="*/ 197 w 393"/>
                    <a:gd name="T1" fmla="*/ 0 h 1266"/>
                    <a:gd name="T2" fmla="*/ 208 w 393"/>
                    <a:gd name="T3" fmla="*/ 1 h 1266"/>
                    <a:gd name="T4" fmla="*/ 228 w 393"/>
                    <a:gd name="T5" fmla="*/ 7 h 1266"/>
                    <a:gd name="T6" fmla="*/ 256 w 393"/>
                    <a:gd name="T7" fmla="*/ 28 h 1266"/>
                    <a:gd name="T8" fmla="*/ 292 w 393"/>
                    <a:gd name="T9" fmla="*/ 76 h 1266"/>
                    <a:gd name="T10" fmla="*/ 322 w 393"/>
                    <a:gd name="T11" fmla="*/ 143 h 1266"/>
                    <a:gd name="T12" fmla="*/ 349 w 393"/>
                    <a:gd name="T13" fmla="*/ 229 h 1266"/>
                    <a:gd name="T14" fmla="*/ 370 w 393"/>
                    <a:gd name="T15" fmla="*/ 331 h 1266"/>
                    <a:gd name="T16" fmla="*/ 385 w 393"/>
                    <a:gd name="T17" fmla="*/ 444 h 1266"/>
                    <a:gd name="T18" fmla="*/ 393 w 393"/>
                    <a:gd name="T19" fmla="*/ 568 h 1266"/>
                    <a:gd name="T20" fmla="*/ 393 w 393"/>
                    <a:gd name="T21" fmla="*/ 634 h 1266"/>
                    <a:gd name="T22" fmla="*/ 393 w 393"/>
                    <a:gd name="T23" fmla="*/ 699 h 1266"/>
                    <a:gd name="T24" fmla="*/ 385 w 393"/>
                    <a:gd name="T25" fmla="*/ 822 h 1266"/>
                    <a:gd name="T26" fmla="*/ 370 w 393"/>
                    <a:gd name="T27" fmla="*/ 936 h 1266"/>
                    <a:gd name="T28" fmla="*/ 349 w 393"/>
                    <a:gd name="T29" fmla="*/ 1036 h 1266"/>
                    <a:gd name="T30" fmla="*/ 322 w 393"/>
                    <a:gd name="T31" fmla="*/ 1122 h 1266"/>
                    <a:gd name="T32" fmla="*/ 292 w 393"/>
                    <a:gd name="T33" fmla="*/ 1191 h 1266"/>
                    <a:gd name="T34" fmla="*/ 256 w 393"/>
                    <a:gd name="T35" fmla="*/ 1239 h 1266"/>
                    <a:gd name="T36" fmla="*/ 228 w 393"/>
                    <a:gd name="T37" fmla="*/ 1260 h 1266"/>
                    <a:gd name="T38" fmla="*/ 208 w 393"/>
                    <a:gd name="T39" fmla="*/ 1266 h 1266"/>
                    <a:gd name="T40" fmla="*/ 197 w 393"/>
                    <a:gd name="T41" fmla="*/ 1266 h 1266"/>
                    <a:gd name="T42" fmla="*/ 187 w 393"/>
                    <a:gd name="T43" fmla="*/ 1266 h 1266"/>
                    <a:gd name="T44" fmla="*/ 167 w 393"/>
                    <a:gd name="T45" fmla="*/ 1260 h 1266"/>
                    <a:gd name="T46" fmla="*/ 139 w 393"/>
                    <a:gd name="T47" fmla="*/ 1239 h 1266"/>
                    <a:gd name="T48" fmla="*/ 104 w 393"/>
                    <a:gd name="T49" fmla="*/ 1191 h 1266"/>
                    <a:gd name="T50" fmla="*/ 72 w 393"/>
                    <a:gd name="T51" fmla="*/ 1122 h 1266"/>
                    <a:gd name="T52" fmla="*/ 46 w 393"/>
                    <a:gd name="T53" fmla="*/ 1036 h 1266"/>
                    <a:gd name="T54" fmla="*/ 24 w 393"/>
                    <a:gd name="T55" fmla="*/ 936 h 1266"/>
                    <a:gd name="T56" fmla="*/ 9 w 393"/>
                    <a:gd name="T57" fmla="*/ 822 h 1266"/>
                    <a:gd name="T58" fmla="*/ 2 w 393"/>
                    <a:gd name="T59" fmla="*/ 699 h 1266"/>
                    <a:gd name="T60" fmla="*/ 0 w 393"/>
                    <a:gd name="T61" fmla="*/ 634 h 1266"/>
                    <a:gd name="T62" fmla="*/ 2 w 393"/>
                    <a:gd name="T63" fmla="*/ 568 h 1266"/>
                    <a:gd name="T64" fmla="*/ 9 w 393"/>
                    <a:gd name="T65" fmla="*/ 444 h 1266"/>
                    <a:gd name="T66" fmla="*/ 24 w 393"/>
                    <a:gd name="T67" fmla="*/ 331 h 1266"/>
                    <a:gd name="T68" fmla="*/ 46 w 393"/>
                    <a:gd name="T69" fmla="*/ 229 h 1266"/>
                    <a:gd name="T70" fmla="*/ 72 w 393"/>
                    <a:gd name="T71" fmla="*/ 143 h 1266"/>
                    <a:gd name="T72" fmla="*/ 104 w 393"/>
                    <a:gd name="T73" fmla="*/ 76 h 1266"/>
                    <a:gd name="T74" fmla="*/ 139 w 393"/>
                    <a:gd name="T75" fmla="*/ 28 h 1266"/>
                    <a:gd name="T76" fmla="*/ 167 w 393"/>
                    <a:gd name="T77" fmla="*/ 7 h 1266"/>
                    <a:gd name="T78" fmla="*/ 187 w 393"/>
                    <a:gd name="T79" fmla="*/ 1 h 1266"/>
                    <a:gd name="T80" fmla="*/ 197 w 393"/>
                    <a:gd name="T81" fmla="*/ 0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3" h="1266">
                      <a:moveTo>
                        <a:pt x="197" y="0"/>
                      </a:moveTo>
                      <a:lnTo>
                        <a:pt x="208" y="1"/>
                      </a:lnTo>
                      <a:lnTo>
                        <a:pt x="228" y="7"/>
                      </a:lnTo>
                      <a:lnTo>
                        <a:pt x="256" y="28"/>
                      </a:lnTo>
                      <a:lnTo>
                        <a:pt x="292" y="76"/>
                      </a:lnTo>
                      <a:lnTo>
                        <a:pt x="322" y="143"/>
                      </a:lnTo>
                      <a:lnTo>
                        <a:pt x="349" y="229"/>
                      </a:lnTo>
                      <a:lnTo>
                        <a:pt x="370" y="331"/>
                      </a:lnTo>
                      <a:lnTo>
                        <a:pt x="385" y="444"/>
                      </a:lnTo>
                      <a:lnTo>
                        <a:pt x="393" y="568"/>
                      </a:lnTo>
                      <a:lnTo>
                        <a:pt x="393" y="634"/>
                      </a:lnTo>
                      <a:lnTo>
                        <a:pt x="393" y="699"/>
                      </a:lnTo>
                      <a:lnTo>
                        <a:pt x="385" y="822"/>
                      </a:lnTo>
                      <a:lnTo>
                        <a:pt x="370" y="936"/>
                      </a:lnTo>
                      <a:lnTo>
                        <a:pt x="349" y="1036"/>
                      </a:lnTo>
                      <a:lnTo>
                        <a:pt x="322" y="1122"/>
                      </a:lnTo>
                      <a:lnTo>
                        <a:pt x="292" y="1191"/>
                      </a:lnTo>
                      <a:lnTo>
                        <a:pt x="256" y="1239"/>
                      </a:lnTo>
                      <a:lnTo>
                        <a:pt x="228" y="1260"/>
                      </a:lnTo>
                      <a:lnTo>
                        <a:pt x="208" y="1266"/>
                      </a:lnTo>
                      <a:lnTo>
                        <a:pt x="197" y="1266"/>
                      </a:lnTo>
                      <a:lnTo>
                        <a:pt x="187" y="1266"/>
                      </a:lnTo>
                      <a:lnTo>
                        <a:pt x="167" y="1260"/>
                      </a:lnTo>
                      <a:lnTo>
                        <a:pt x="139" y="1239"/>
                      </a:lnTo>
                      <a:lnTo>
                        <a:pt x="104" y="1191"/>
                      </a:lnTo>
                      <a:lnTo>
                        <a:pt x="72" y="1122"/>
                      </a:lnTo>
                      <a:lnTo>
                        <a:pt x="46" y="1036"/>
                      </a:lnTo>
                      <a:lnTo>
                        <a:pt x="24" y="936"/>
                      </a:lnTo>
                      <a:lnTo>
                        <a:pt x="9" y="822"/>
                      </a:lnTo>
                      <a:lnTo>
                        <a:pt x="2" y="699"/>
                      </a:lnTo>
                      <a:lnTo>
                        <a:pt x="0" y="634"/>
                      </a:lnTo>
                      <a:lnTo>
                        <a:pt x="2" y="568"/>
                      </a:lnTo>
                      <a:lnTo>
                        <a:pt x="9" y="444"/>
                      </a:lnTo>
                      <a:lnTo>
                        <a:pt x="24" y="331"/>
                      </a:lnTo>
                      <a:lnTo>
                        <a:pt x="46" y="229"/>
                      </a:lnTo>
                      <a:lnTo>
                        <a:pt x="72" y="143"/>
                      </a:lnTo>
                      <a:lnTo>
                        <a:pt x="104" y="76"/>
                      </a:lnTo>
                      <a:lnTo>
                        <a:pt x="139" y="28"/>
                      </a:lnTo>
                      <a:lnTo>
                        <a:pt x="167" y="7"/>
                      </a:lnTo>
                      <a:lnTo>
                        <a:pt x="187" y="1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Freeform 124"/>
                <p:cNvSpPr>
                  <a:spLocks/>
                </p:cNvSpPr>
                <p:nvPr/>
              </p:nvSpPr>
              <p:spPr bwMode="auto">
                <a:xfrm>
                  <a:off x="6497042" y="2160718"/>
                  <a:ext cx="342721" cy="964360"/>
                </a:xfrm>
                <a:custGeom>
                  <a:avLst/>
                  <a:gdLst>
                    <a:gd name="T0" fmla="*/ 538 w 756"/>
                    <a:gd name="T1" fmla="*/ 0 h 2118"/>
                    <a:gd name="T2" fmla="*/ 320 w 756"/>
                    <a:gd name="T3" fmla="*/ 0 h 2118"/>
                    <a:gd name="T4" fmla="*/ 306 w 756"/>
                    <a:gd name="T5" fmla="*/ 11 h 2118"/>
                    <a:gd name="T6" fmla="*/ 240 w 756"/>
                    <a:gd name="T7" fmla="*/ 106 h 2118"/>
                    <a:gd name="T8" fmla="*/ 209 w 756"/>
                    <a:gd name="T9" fmla="*/ 185 h 2118"/>
                    <a:gd name="T10" fmla="*/ 193 w 756"/>
                    <a:gd name="T11" fmla="*/ 249 h 2118"/>
                    <a:gd name="T12" fmla="*/ 188 w 756"/>
                    <a:gd name="T13" fmla="*/ 284 h 2118"/>
                    <a:gd name="T14" fmla="*/ 171 w 756"/>
                    <a:gd name="T15" fmla="*/ 387 h 2118"/>
                    <a:gd name="T16" fmla="*/ 127 w 756"/>
                    <a:gd name="T17" fmla="*/ 742 h 2118"/>
                    <a:gd name="T18" fmla="*/ 61 w 756"/>
                    <a:gd name="T19" fmla="*/ 1345 h 2118"/>
                    <a:gd name="T20" fmla="*/ 36 w 756"/>
                    <a:gd name="T21" fmla="*/ 1528 h 2118"/>
                    <a:gd name="T22" fmla="*/ 26 w 756"/>
                    <a:gd name="T23" fmla="*/ 1571 h 2118"/>
                    <a:gd name="T24" fmla="*/ 5 w 756"/>
                    <a:gd name="T25" fmla="*/ 1671 h 2118"/>
                    <a:gd name="T26" fmla="*/ 0 w 756"/>
                    <a:gd name="T27" fmla="*/ 1748 h 2118"/>
                    <a:gd name="T28" fmla="*/ 6 w 756"/>
                    <a:gd name="T29" fmla="*/ 1797 h 2118"/>
                    <a:gd name="T30" fmla="*/ 25 w 756"/>
                    <a:gd name="T31" fmla="*/ 1843 h 2118"/>
                    <a:gd name="T32" fmla="*/ 57 w 756"/>
                    <a:gd name="T33" fmla="*/ 1882 h 2118"/>
                    <a:gd name="T34" fmla="*/ 79 w 756"/>
                    <a:gd name="T35" fmla="*/ 1899 h 2118"/>
                    <a:gd name="T36" fmla="*/ 106 w 756"/>
                    <a:gd name="T37" fmla="*/ 1917 h 2118"/>
                    <a:gd name="T38" fmla="*/ 176 w 756"/>
                    <a:gd name="T39" fmla="*/ 1952 h 2118"/>
                    <a:gd name="T40" fmla="*/ 302 w 756"/>
                    <a:gd name="T41" fmla="*/ 2007 h 2118"/>
                    <a:gd name="T42" fmla="*/ 554 w 756"/>
                    <a:gd name="T43" fmla="*/ 2102 h 2118"/>
                    <a:gd name="T44" fmla="*/ 603 w 756"/>
                    <a:gd name="T45" fmla="*/ 2118 h 2118"/>
                    <a:gd name="T46" fmla="*/ 587 w 756"/>
                    <a:gd name="T47" fmla="*/ 2088 h 2118"/>
                    <a:gd name="T48" fmla="*/ 537 w 756"/>
                    <a:gd name="T49" fmla="*/ 1956 h 2118"/>
                    <a:gd name="T50" fmla="*/ 524 w 756"/>
                    <a:gd name="T51" fmla="*/ 1898 h 2118"/>
                    <a:gd name="T52" fmla="*/ 519 w 756"/>
                    <a:gd name="T53" fmla="*/ 1842 h 2118"/>
                    <a:gd name="T54" fmla="*/ 527 w 756"/>
                    <a:gd name="T55" fmla="*/ 1790 h 2118"/>
                    <a:gd name="T56" fmla="*/ 538 w 756"/>
                    <a:gd name="T57" fmla="*/ 1769 h 2118"/>
                    <a:gd name="T58" fmla="*/ 551 w 756"/>
                    <a:gd name="T59" fmla="*/ 1745 h 2118"/>
                    <a:gd name="T60" fmla="*/ 582 w 756"/>
                    <a:gd name="T61" fmla="*/ 1705 h 2118"/>
                    <a:gd name="T62" fmla="*/ 618 w 756"/>
                    <a:gd name="T63" fmla="*/ 1675 h 2118"/>
                    <a:gd name="T64" fmla="*/ 654 w 756"/>
                    <a:gd name="T65" fmla="*/ 1652 h 2118"/>
                    <a:gd name="T66" fmla="*/ 737 w 756"/>
                    <a:gd name="T67" fmla="*/ 1618 h 2118"/>
                    <a:gd name="T68" fmla="*/ 756 w 756"/>
                    <a:gd name="T69" fmla="*/ 1616 h 2118"/>
                    <a:gd name="T70" fmla="*/ 494 w 756"/>
                    <a:gd name="T71" fmla="*/ 1506 h 2118"/>
                    <a:gd name="T72" fmla="*/ 494 w 756"/>
                    <a:gd name="T73" fmla="*/ 742 h 2118"/>
                    <a:gd name="T74" fmla="*/ 625 w 756"/>
                    <a:gd name="T75" fmla="*/ 349 h 2118"/>
                    <a:gd name="T76" fmla="*/ 538 w 756"/>
                    <a:gd name="T77" fmla="*/ 0 h 2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56" h="2118">
                      <a:moveTo>
                        <a:pt x="538" y="0"/>
                      </a:moveTo>
                      <a:lnTo>
                        <a:pt x="320" y="0"/>
                      </a:lnTo>
                      <a:lnTo>
                        <a:pt x="306" y="11"/>
                      </a:lnTo>
                      <a:lnTo>
                        <a:pt x="240" y="106"/>
                      </a:lnTo>
                      <a:lnTo>
                        <a:pt x="209" y="185"/>
                      </a:lnTo>
                      <a:lnTo>
                        <a:pt x="193" y="249"/>
                      </a:lnTo>
                      <a:lnTo>
                        <a:pt x="188" y="284"/>
                      </a:lnTo>
                      <a:lnTo>
                        <a:pt x="171" y="387"/>
                      </a:lnTo>
                      <a:lnTo>
                        <a:pt x="127" y="742"/>
                      </a:lnTo>
                      <a:lnTo>
                        <a:pt x="61" y="1345"/>
                      </a:lnTo>
                      <a:lnTo>
                        <a:pt x="36" y="1528"/>
                      </a:lnTo>
                      <a:lnTo>
                        <a:pt x="26" y="1571"/>
                      </a:lnTo>
                      <a:lnTo>
                        <a:pt x="5" y="1671"/>
                      </a:lnTo>
                      <a:lnTo>
                        <a:pt x="0" y="1748"/>
                      </a:lnTo>
                      <a:lnTo>
                        <a:pt x="6" y="1797"/>
                      </a:lnTo>
                      <a:lnTo>
                        <a:pt x="25" y="1843"/>
                      </a:lnTo>
                      <a:lnTo>
                        <a:pt x="57" y="1882"/>
                      </a:lnTo>
                      <a:lnTo>
                        <a:pt x="79" y="1899"/>
                      </a:lnTo>
                      <a:lnTo>
                        <a:pt x="106" y="1917"/>
                      </a:lnTo>
                      <a:lnTo>
                        <a:pt x="176" y="1952"/>
                      </a:lnTo>
                      <a:lnTo>
                        <a:pt x="302" y="2007"/>
                      </a:lnTo>
                      <a:lnTo>
                        <a:pt x="554" y="2102"/>
                      </a:lnTo>
                      <a:lnTo>
                        <a:pt x="603" y="2118"/>
                      </a:lnTo>
                      <a:lnTo>
                        <a:pt x="587" y="2088"/>
                      </a:lnTo>
                      <a:lnTo>
                        <a:pt x="537" y="1956"/>
                      </a:lnTo>
                      <a:lnTo>
                        <a:pt x="524" y="1898"/>
                      </a:lnTo>
                      <a:lnTo>
                        <a:pt x="519" y="1842"/>
                      </a:lnTo>
                      <a:lnTo>
                        <a:pt x="527" y="1790"/>
                      </a:lnTo>
                      <a:lnTo>
                        <a:pt x="538" y="1769"/>
                      </a:lnTo>
                      <a:lnTo>
                        <a:pt x="551" y="1745"/>
                      </a:lnTo>
                      <a:lnTo>
                        <a:pt x="582" y="1705"/>
                      </a:lnTo>
                      <a:lnTo>
                        <a:pt x="618" y="1675"/>
                      </a:lnTo>
                      <a:lnTo>
                        <a:pt x="654" y="1652"/>
                      </a:lnTo>
                      <a:lnTo>
                        <a:pt x="737" y="1618"/>
                      </a:lnTo>
                      <a:lnTo>
                        <a:pt x="756" y="1616"/>
                      </a:lnTo>
                      <a:lnTo>
                        <a:pt x="494" y="1506"/>
                      </a:lnTo>
                      <a:lnTo>
                        <a:pt x="494" y="742"/>
                      </a:lnTo>
                      <a:lnTo>
                        <a:pt x="625" y="349"/>
                      </a:lnTo>
                      <a:lnTo>
                        <a:pt x="538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125"/>
                <p:cNvSpPr>
                  <a:spLocks/>
                </p:cNvSpPr>
                <p:nvPr/>
              </p:nvSpPr>
              <p:spPr bwMode="auto">
                <a:xfrm>
                  <a:off x="6582722" y="2060454"/>
                  <a:ext cx="329960" cy="1462035"/>
                </a:xfrm>
                <a:custGeom>
                  <a:avLst/>
                  <a:gdLst>
                    <a:gd name="T0" fmla="*/ 677 w 725"/>
                    <a:gd name="T1" fmla="*/ 1507 h 3208"/>
                    <a:gd name="T2" fmla="*/ 686 w 725"/>
                    <a:gd name="T3" fmla="*/ 1563 h 3208"/>
                    <a:gd name="T4" fmla="*/ 718 w 725"/>
                    <a:gd name="T5" fmla="*/ 1863 h 3208"/>
                    <a:gd name="T6" fmla="*/ 725 w 725"/>
                    <a:gd name="T7" fmla="*/ 2017 h 3208"/>
                    <a:gd name="T8" fmla="*/ 725 w 725"/>
                    <a:gd name="T9" fmla="*/ 2105 h 3208"/>
                    <a:gd name="T10" fmla="*/ 721 w 725"/>
                    <a:gd name="T11" fmla="*/ 2139 h 3208"/>
                    <a:gd name="T12" fmla="*/ 711 w 725"/>
                    <a:gd name="T13" fmla="*/ 2225 h 3208"/>
                    <a:gd name="T14" fmla="*/ 681 w 725"/>
                    <a:gd name="T15" fmla="*/ 2450 h 3208"/>
                    <a:gd name="T16" fmla="*/ 651 w 725"/>
                    <a:gd name="T17" fmla="*/ 2625 h 3208"/>
                    <a:gd name="T18" fmla="*/ 614 w 725"/>
                    <a:gd name="T19" fmla="*/ 2800 h 3208"/>
                    <a:gd name="T20" fmla="*/ 569 w 725"/>
                    <a:gd name="T21" fmla="*/ 2962 h 3208"/>
                    <a:gd name="T22" fmla="*/ 530 w 725"/>
                    <a:gd name="T23" fmla="*/ 3062 h 3208"/>
                    <a:gd name="T24" fmla="*/ 500 w 725"/>
                    <a:gd name="T25" fmla="*/ 3116 h 3208"/>
                    <a:gd name="T26" fmla="*/ 468 w 725"/>
                    <a:gd name="T27" fmla="*/ 3156 h 3208"/>
                    <a:gd name="T28" fmla="*/ 434 w 725"/>
                    <a:gd name="T29" fmla="*/ 3182 h 3208"/>
                    <a:gd name="T30" fmla="*/ 415 w 725"/>
                    <a:gd name="T31" fmla="*/ 3188 h 3208"/>
                    <a:gd name="T32" fmla="*/ 379 w 725"/>
                    <a:gd name="T33" fmla="*/ 3196 h 3208"/>
                    <a:gd name="T34" fmla="*/ 304 w 725"/>
                    <a:gd name="T35" fmla="*/ 3204 h 3208"/>
                    <a:gd name="T36" fmla="*/ 197 w 725"/>
                    <a:gd name="T37" fmla="*/ 3208 h 3208"/>
                    <a:gd name="T38" fmla="*/ 29 w 725"/>
                    <a:gd name="T39" fmla="*/ 3193 h 3208"/>
                    <a:gd name="T40" fmla="*/ 0 w 725"/>
                    <a:gd name="T41" fmla="*/ 3188 h 3208"/>
                    <a:gd name="T42" fmla="*/ 241 w 725"/>
                    <a:gd name="T43" fmla="*/ 2293 h 3208"/>
                    <a:gd name="T44" fmla="*/ 263 w 725"/>
                    <a:gd name="T45" fmla="*/ 2030 h 3208"/>
                    <a:gd name="T46" fmla="*/ 284 w 725"/>
                    <a:gd name="T47" fmla="*/ 1681 h 3208"/>
                    <a:gd name="T48" fmla="*/ 274 w 725"/>
                    <a:gd name="T49" fmla="*/ 1299 h 3208"/>
                    <a:gd name="T50" fmla="*/ 263 w 725"/>
                    <a:gd name="T51" fmla="*/ 1005 h 3208"/>
                    <a:gd name="T52" fmla="*/ 266 w 725"/>
                    <a:gd name="T53" fmla="*/ 980 h 3208"/>
                    <a:gd name="T54" fmla="*/ 280 w 725"/>
                    <a:gd name="T55" fmla="*/ 824 h 3208"/>
                    <a:gd name="T56" fmla="*/ 285 w 725"/>
                    <a:gd name="T57" fmla="*/ 686 h 3208"/>
                    <a:gd name="T58" fmla="*/ 282 w 725"/>
                    <a:gd name="T59" fmla="*/ 541 h 3208"/>
                    <a:gd name="T60" fmla="*/ 268 w 725"/>
                    <a:gd name="T61" fmla="*/ 438 h 3208"/>
                    <a:gd name="T62" fmla="*/ 253 w 725"/>
                    <a:gd name="T63" fmla="*/ 377 h 3208"/>
                    <a:gd name="T64" fmla="*/ 234 w 725"/>
                    <a:gd name="T65" fmla="*/ 324 h 3208"/>
                    <a:gd name="T66" fmla="*/ 208 w 725"/>
                    <a:gd name="T67" fmla="*/ 282 h 3208"/>
                    <a:gd name="T68" fmla="*/ 175 w 725"/>
                    <a:gd name="T69" fmla="*/ 253 h 3208"/>
                    <a:gd name="T70" fmla="*/ 134 w 725"/>
                    <a:gd name="T71" fmla="*/ 239 h 3208"/>
                    <a:gd name="T72" fmla="*/ 110 w 725"/>
                    <a:gd name="T73" fmla="*/ 241 h 3208"/>
                    <a:gd name="T74" fmla="*/ 721 w 725"/>
                    <a:gd name="T75" fmla="*/ 0 h 3208"/>
                    <a:gd name="T76" fmla="*/ 718 w 725"/>
                    <a:gd name="T77" fmla="*/ 0 h 3208"/>
                    <a:gd name="T78" fmla="*/ 708 w 725"/>
                    <a:gd name="T79" fmla="*/ 23 h 3208"/>
                    <a:gd name="T80" fmla="*/ 693 w 725"/>
                    <a:gd name="T81" fmla="*/ 98 h 3208"/>
                    <a:gd name="T82" fmla="*/ 675 w 725"/>
                    <a:gd name="T83" fmla="*/ 266 h 3208"/>
                    <a:gd name="T84" fmla="*/ 657 w 725"/>
                    <a:gd name="T85" fmla="*/ 490 h 3208"/>
                    <a:gd name="T86" fmla="*/ 645 w 725"/>
                    <a:gd name="T87" fmla="*/ 742 h 3208"/>
                    <a:gd name="T88" fmla="*/ 640 w 725"/>
                    <a:gd name="T89" fmla="*/ 998 h 3208"/>
                    <a:gd name="T90" fmla="*/ 645 w 725"/>
                    <a:gd name="T91" fmla="*/ 1238 h 3208"/>
                    <a:gd name="T92" fmla="*/ 657 w 725"/>
                    <a:gd name="T93" fmla="*/ 1389 h 3208"/>
                    <a:gd name="T94" fmla="*/ 670 w 725"/>
                    <a:gd name="T95" fmla="*/ 1473 h 3208"/>
                    <a:gd name="T96" fmla="*/ 677 w 725"/>
                    <a:gd name="T97" fmla="*/ 1507 h 3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25" h="3208">
                      <a:moveTo>
                        <a:pt x="677" y="1507"/>
                      </a:moveTo>
                      <a:lnTo>
                        <a:pt x="686" y="1563"/>
                      </a:lnTo>
                      <a:lnTo>
                        <a:pt x="718" y="1863"/>
                      </a:lnTo>
                      <a:lnTo>
                        <a:pt x="725" y="2017"/>
                      </a:lnTo>
                      <a:lnTo>
                        <a:pt x="725" y="2105"/>
                      </a:lnTo>
                      <a:lnTo>
                        <a:pt x="721" y="2139"/>
                      </a:lnTo>
                      <a:lnTo>
                        <a:pt x="711" y="2225"/>
                      </a:lnTo>
                      <a:lnTo>
                        <a:pt x="681" y="2450"/>
                      </a:lnTo>
                      <a:lnTo>
                        <a:pt x="651" y="2625"/>
                      </a:lnTo>
                      <a:lnTo>
                        <a:pt x="614" y="2800"/>
                      </a:lnTo>
                      <a:lnTo>
                        <a:pt x="569" y="2962"/>
                      </a:lnTo>
                      <a:lnTo>
                        <a:pt x="530" y="3062"/>
                      </a:lnTo>
                      <a:lnTo>
                        <a:pt x="500" y="3116"/>
                      </a:lnTo>
                      <a:lnTo>
                        <a:pt x="468" y="3156"/>
                      </a:lnTo>
                      <a:lnTo>
                        <a:pt x="434" y="3182"/>
                      </a:lnTo>
                      <a:lnTo>
                        <a:pt x="415" y="3188"/>
                      </a:lnTo>
                      <a:lnTo>
                        <a:pt x="379" y="3196"/>
                      </a:lnTo>
                      <a:lnTo>
                        <a:pt x="304" y="3204"/>
                      </a:lnTo>
                      <a:lnTo>
                        <a:pt x="197" y="3208"/>
                      </a:lnTo>
                      <a:lnTo>
                        <a:pt x="29" y="3193"/>
                      </a:lnTo>
                      <a:lnTo>
                        <a:pt x="0" y="3188"/>
                      </a:lnTo>
                      <a:lnTo>
                        <a:pt x="241" y="2293"/>
                      </a:lnTo>
                      <a:lnTo>
                        <a:pt x="263" y="2030"/>
                      </a:lnTo>
                      <a:lnTo>
                        <a:pt x="284" y="1681"/>
                      </a:lnTo>
                      <a:lnTo>
                        <a:pt x="274" y="1299"/>
                      </a:lnTo>
                      <a:lnTo>
                        <a:pt x="263" y="1005"/>
                      </a:lnTo>
                      <a:lnTo>
                        <a:pt x="266" y="980"/>
                      </a:lnTo>
                      <a:lnTo>
                        <a:pt x="280" y="824"/>
                      </a:lnTo>
                      <a:lnTo>
                        <a:pt x="285" y="686"/>
                      </a:lnTo>
                      <a:lnTo>
                        <a:pt x="282" y="541"/>
                      </a:lnTo>
                      <a:lnTo>
                        <a:pt x="268" y="438"/>
                      </a:lnTo>
                      <a:lnTo>
                        <a:pt x="253" y="377"/>
                      </a:lnTo>
                      <a:lnTo>
                        <a:pt x="234" y="324"/>
                      </a:lnTo>
                      <a:lnTo>
                        <a:pt x="208" y="282"/>
                      </a:lnTo>
                      <a:lnTo>
                        <a:pt x="175" y="253"/>
                      </a:lnTo>
                      <a:lnTo>
                        <a:pt x="134" y="239"/>
                      </a:lnTo>
                      <a:lnTo>
                        <a:pt x="110" y="241"/>
                      </a:lnTo>
                      <a:lnTo>
                        <a:pt x="721" y="0"/>
                      </a:lnTo>
                      <a:lnTo>
                        <a:pt x="718" y="0"/>
                      </a:lnTo>
                      <a:lnTo>
                        <a:pt x="708" y="23"/>
                      </a:lnTo>
                      <a:lnTo>
                        <a:pt x="693" y="98"/>
                      </a:lnTo>
                      <a:lnTo>
                        <a:pt x="675" y="266"/>
                      </a:lnTo>
                      <a:lnTo>
                        <a:pt x="657" y="490"/>
                      </a:lnTo>
                      <a:lnTo>
                        <a:pt x="645" y="742"/>
                      </a:lnTo>
                      <a:lnTo>
                        <a:pt x="640" y="998"/>
                      </a:lnTo>
                      <a:lnTo>
                        <a:pt x="645" y="1238"/>
                      </a:lnTo>
                      <a:lnTo>
                        <a:pt x="657" y="1389"/>
                      </a:lnTo>
                      <a:lnTo>
                        <a:pt x="670" y="1473"/>
                      </a:lnTo>
                      <a:lnTo>
                        <a:pt x="677" y="150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126"/>
                <p:cNvSpPr>
                  <a:spLocks/>
                </p:cNvSpPr>
                <p:nvPr/>
              </p:nvSpPr>
              <p:spPr bwMode="auto">
                <a:xfrm>
                  <a:off x="7020239" y="1991180"/>
                  <a:ext cx="566949" cy="1502140"/>
                </a:xfrm>
                <a:custGeom>
                  <a:avLst/>
                  <a:gdLst>
                    <a:gd name="T0" fmla="*/ 1245 w 1245"/>
                    <a:gd name="T1" fmla="*/ 220 h 3299"/>
                    <a:gd name="T2" fmla="*/ 1235 w 1245"/>
                    <a:gd name="T3" fmla="*/ 231 h 3299"/>
                    <a:gd name="T4" fmla="*/ 1176 w 1245"/>
                    <a:gd name="T5" fmla="*/ 308 h 3299"/>
                    <a:gd name="T6" fmla="*/ 1125 w 1245"/>
                    <a:gd name="T7" fmla="*/ 387 h 3299"/>
                    <a:gd name="T8" fmla="*/ 1071 w 1245"/>
                    <a:gd name="T9" fmla="*/ 488 h 3299"/>
                    <a:gd name="T10" fmla="*/ 1024 w 1245"/>
                    <a:gd name="T11" fmla="*/ 606 h 3299"/>
                    <a:gd name="T12" fmla="*/ 990 w 1245"/>
                    <a:gd name="T13" fmla="*/ 739 h 3299"/>
                    <a:gd name="T14" fmla="*/ 979 w 1245"/>
                    <a:gd name="T15" fmla="*/ 849 h 3299"/>
                    <a:gd name="T16" fmla="*/ 980 w 1245"/>
                    <a:gd name="T17" fmla="*/ 924 h 3299"/>
                    <a:gd name="T18" fmla="*/ 982 w 1245"/>
                    <a:gd name="T19" fmla="*/ 963 h 3299"/>
                    <a:gd name="T20" fmla="*/ 986 w 1245"/>
                    <a:gd name="T21" fmla="*/ 1135 h 3299"/>
                    <a:gd name="T22" fmla="*/ 1013 w 1245"/>
                    <a:gd name="T23" fmla="*/ 1980 h 3299"/>
                    <a:gd name="T24" fmla="*/ 1037 w 1245"/>
                    <a:gd name="T25" fmla="*/ 2378 h 3299"/>
                    <a:gd name="T26" fmla="*/ 1058 w 1245"/>
                    <a:gd name="T27" fmla="*/ 2578 h 3299"/>
                    <a:gd name="T28" fmla="*/ 1071 w 1245"/>
                    <a:gd name="T29" fmla="*/ 2645 h 3299"/>
                    <a:gd name="T30" fmla="*/ 1094 w 1245"/>
                    <a:gd name="T31" fmla="*/ 2753 h 3299"/>
                    <a:gd name="T32" fmla="*/ 1135 w 1245"/>
                    <a:gd name="T33" fmla="*/ 2977 h 3299"/>
                    <a:gd name="T34" fmla="*/ 1174 w 1245"/>
                    <a:gd name="T35" fmla="*/ 3253 h 3299"/>
                    <a:gd name="T36" fmla="*/ 1179 w 1245"/>
                    <a:gd name="T37" fmla="*/ 3299 h 3299"/>
                    <a:gd name="T38" fmla="*/ 1144 w 1245"/>
                    <a:gd name="T39" fmla="*/ 3293 h 3299"/>
                    <a:gd name="T40" fmla="*/ 933 w 1245"/>
                    <a:gd name="T41" fmla="*/ 3275 h 3299"/>
                    <a:gd name="T42" fmla="*/ 761 w 1245"/>
                    <a:gd name="T43" fmla="*/ 3271 h 3299"/>
                    <a:gd name="T44" fmla="*/ 678 w 1245"/>
                    <a:gd name="T45" fmla="*/ 3277 h 3299"/>
                    <a:gd name="T46" fmla="*/ 583 w 1245"/>
                    <a:gd name="T47" fmla="*/ 3280 h 3299"/>
                    <a:gd name="T48" fmla="*/ 428 w 1245"/>
                    <a:gd name="T49" fmla="*/ 3283 h 3299"/>
                    <a:gd name="T50" fmla="*/ 329 w 1245"/>
                    <a:gd name="T51" fmla="*/ 3278 h 3299"/>
                    <a:gd name="T52" fmla="*/ 237 w 1245"/>
                    <a:gd name="T53" fmla="*/ 3262 h 3299"/>
                    <a:gd name="T54" fmla="*/ 177 w 1245"/>
                    <a:gd name="T55" fmla="*/ 3239 h 3299"/>
                    <a:gd name="T56" fmla="*/ 142 w 1245"/>
                    <a:gd name="T57" fmla="*/ 3217 h 3299"/>
                    <a:gd name="T58" fmla="*/ 114 w 1245"/>
                    <a:gd name="T59" fmla="*/ 3189 h 3299"/>
                    <a:gd name="T60" fmla="*/ 91 w 1245"/>
                    <a:gd name="T61" fmla="*/ 3155 h 3299"/>
                    <a:gd name="T62" fmla="*/ 75 w 1245"/>
                    <a:gd name="T63" fmla="*/ 3114 h 3299"/>
                    <a:gd name="T64" fmla="*/ 66 w 1245"/>
                    <a:gd name="T65" fmla="*/ 3065 h 3299"/>
                    <a:gd name="T66" fmla="*/ 66 w 1245"/>
                    <a:gd name="T67" fmla="*/ 3038 h 3299"/>
                    <a:gd name="T68" fmla="*/ 64 w 1245"/>
                    <a:gd name="T69" fmla="*/ 2904 h 3299"/>
                    <a:gd name="T70" fmla="*/ 45 w 1245"/>
                    <a:gd name="T71" fmla="*/ 2517 h 3299"/>
                    <a:gd name="T72" fmla="*/ 8 w 1245"/>
                    <a:gd name="T73" fmla="*/ 1928 h 3299"/>
                    <a:gd name="T74" fmla="*/ 0 w 1245"/>
                    <a:gd name="T75" fmla="*/ 1814 h 3299"/>
                    <a:gd name="T76" fmla="*/ 415 w 1245"/>
                    <a:gd name="T77" fmla="*/ 635 h 3299"/>
                    <a:gd name="T78" fmla="*/ 611 w 1245"/>
                    <a:gd name="T79" fmla="*/ 2 h 3299"/>
                    <a:gd name="T80" fmla="*/ 615 w 1245"/>
                    <a:gd name="T81" fmla="*/ 0 h 3299"/>
                    <a:gd name="T82" fmla="*/ 766 w 1245"/>
                    <a:gd name="T83" fmla="*/ 43 h 3299"/>
                    <a:gd name="T84" fmla="*/ 996 w 1245"/>
                    <a:gd name="T85" fmla="*/ 117 h 3299"/>
                    <a:gd name="T86" fmla="*/ 1152 w 1245"/>
                    <a:gd name="T87" fmla="*/ 174 h 3299"/>
                    <a:gd name="T88" fmla="*/ 1224 w 1245"/>
                    <a:gd name="T89" fmla="*/ 208 h 3299"/>
                    <a:gd name="T90" fmla="*/ 1245 w 1245"/>
                    <a:gd name="T91" fmla="*/ 220 h 3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45" h="3299">
                      <a:moveTo>
                        <a:pt x="1245" y="220"/>
                      </a:moveTo>
                      <a:lnTo>
                        <a:pt x="1235" y="231"/>
                      </a:lnTo>
                      <a:lnTo>
                        <a:pt x="1176" y="308"/>
                      </a:lnTo>
                      <a:lnTo>
                        <a:pt x="1125" y="387"/>
                      </a:lnTo>
                      <a:lnTo>
                        <a:pt x="1071" y="488"/>
                      </a:lnTo>
                      <a:lnTo>
                        <a:pt x="1024" y="606"/>
                      </a:lnTo>
                      <a:lnTo>
                        <a:pt x="990" y="739"/>
                      </a:lnTo>
                      <a:lnTo>
                        <a:pt x="979" y="849"/>
                      </a:lnTo>
                      <a:lnTo>
                        <a:pt x="980" y="924"/>
                      </a:lnTo>
                      <a:lnTo>
                        <a:pt x="982" y="963"/>
                      </a:lnTo>
                      <a:lnTo>
                        <a:pt x="986" y="1135"/>
                      </a:lnTo>
                      <a:lnTo>
                        <a:pt x="1013" y="1980"/>
                      </a:lnTo>
                      <a:lnTo>
                        <a:pt x="1037" y="2378"/>
                      </a:lnTo>
                      <a:lnTo>
                        <a:pt x="1058" y="2578"/>
                      </a:lnTo>
                      <a:lnTo>
                        <a:pt x="1071" y="2645"/>
                      </a:lnTo>
                      <a:lnTo>
                        <a:pt x="1094" y="2753"/>
                      </a:lnTo>
                      <a:lnTo>
                        <a:pt x="1135" y="2977"/>
                      </a:lnTo>
                      <a:lnTo>
                        <a:pt x="1174" y="3253"/>
                      </a:lnTo>
                      <a:lnTo>
                        <a:pt x="1179" y="3299"/>
                      </a:lnTo>
                      <a:lnTo>
                        <a:pt x="1144" y="3293"/>
                      </a:lnTo>
                      <a:lnTo>
                        <a:pt x="933" y="3275"/>
                      </a:lnTo>
                      <a:lnTo>
                        <a:pt x="761" y="3271"/>
                      </a:lnTo>
                      <a:lnTo>
                        <a:pt x="678" y="3277"/>
                      </a:lnTo>
                      <a:lnTo>
                        <a:pt x="583" y="3280"/>
                      </a:lnTo>
                      <a:lnTo>
                        <a:pt x="428" y="3283"/>
                      </a:lnTo>
                      <a:lnTo>
                        <a:pt x="329" y="3278"/>
                      </a:lnTo>
                      <a:lnTo>
                        <a:pt x="237" y="3262"/>
                      </a:lnTo>
                      <a:lnTo>
                        <a:pt x="177" y="3239"/>
                      </a:lnTo>
                      <a:lnTo>
                        <a:pt x="142" y="3217"/>
                      </a:lnTo>
                      <a:lnTo>
                        <a:pt x="114" y="3189"/>
                      </a:lnTo>
                      <a:lnTo>
                        <a:pt x="91" y="3155"/>
                      </a:lnTo>
                      <a:lnTo>
                        <a:pt x="75" y="3114"/>
                      </a:lnTo>
                      <a:lnTo>
                        <a:pt x="66" y="3065"/>
                      </a:lnTo>
                      <a:lnTo>
                        <a:pt x="66" y="3038"/>
                      </a:lnTo>
                      <a:lnTo>
                        <a:pt x="64" y="2904"/>
                      </a:lnTo>
                      <a:lnTo>
                        <a:pt x="45" y="2517"/>
                      </a:lnTo>
                      <a:lnTo>
                        <a:pt x="8" y="1928"/>
                      </a:lnTo>
                      <a:lnTo>
                        <a:pt x="0" y="1814"/>
                      </a:lnTo>
                      <a:lnTo>
                        <a:pt x="415" y="635"/>
                      </a:lnTo>
                      <a:lnTo>
                        <a:pt x="611" y="2"/>
                      </a:lnTo>
                      <a:lnTo>
                        <a:pt x="615" y="0"/>
                      </a:lnTo>
                      <a:lnTo>
                        <a:pt x="766" y="43"/>
                      </a:lnTo>
                      <a:lnTo>
                        <a:pt x="996" y="117"/>
                      </a:lnTo>
                      <a:lnTo>
                        <a:pt x="1152" y="174"/>
                      </a:lnTo>
                      <a:lnTo>
                        <a:pt x="1224" y="208"/>
                      </a:lnTo>
                      <a:lnTo>
                        <a:pt x="1245" y="22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127"/>
                <p:cNvSpPr>
                  <a:spLocks/>
                </p:cNvSpPr>
                <p:nvPr/>
              </p:nvSpPr>
              <p:spPr bwMode="auto">
                <a:xfrm>
                  <a:off x="7200714" y="1688565"/>
                  <a:ext cx="113025" cy="127609"/>
                </a:xfrm>
                <a:custGeom>
                  <a:avLst/>
                  <a:gdLst>
                    <a:gd name="T0" fmla="*/ 210 w 248"/>
                    <a:gd name="T1" fmla="*/ 14 h 280"/>
                    <a:gd name="T2" fmla="*/ 219 w 248"/>
                    <a:gd name="T3" fmla="*/ 21 h 280"/>
                    <a:gd name="T4" fmla="*/ 234 w 248"/>
                    <a:gd name="T5" fmla="*/ 37 h 280"/>
                    <a:gd name="T6" fmla="*/ 247 w 248"/>
                    <a:gd name="T7" fmla="*/ 69 h 280"/>
                    <a:gd name="T8" fmla="*/ 248 w 248"/>
                    <a:gd name="T9" fmla="*/ 121 h 280"/>
                    <a:gd name="T10" fmla="*/ 231 w 248"/>
                    <a:gd name="T11" fmla="*/ 175 h 280"/>
                    <a:gd name="T12" fmla="*/ 215 w 248"/>
                    <a:gd name="T13" fmla="*/ 202 h 280"/>
                    <a:gd name="T14" fmla="*/ 196 w 248"/>
                    <a:gd name="T15" fmla="*/ 226 h 280"/>
                    <a:gd name="T16" fmla="*/ 151 w 248"/>
                    <a:gd name="T17" fmla="*/ 263 h 280"/>
                    <a:gd name="T18" fmla="*/ 104 w 248"/>
                    <a:gd name="T19" fmla="*/ 280 h 280"/>
                    <a:gd name="T20" fmla="*/ 69 w 248"/>
                    <a:gd name="T21" fmla="*/ 279 h 280"/>
                    <a:gd name="T22" fmla="*/ 48 w 248"/>
                    <a:gd name="T23" fmla="*/ 273 h 280"/>
                    <a:gd name="T24" fmla="*/ 38 w 248"/>
                    <a:gd name="T25" fmla="*/ 267 h 280"/>
                    <a:gd name="T26" fmla="*/ 30 w 248"/>
                    <a:gd name="T27" fmla="*/ 261 h 280"/>
                    <a:gd name="T28" fmla="*/ 15 w 248"/>
                    <a:gd name="T29" fmla="*/ 243 h 280"/>
                    <a:gd name="T30" fmla="*/ 2 w 248"/>
                    <a:gd name="T31" fmla="*/ 211 h 280"/>
                    <a:gd name="T32" fmla="*/ 0 w 248"/>
                    <a:gd name="T33" fmla="*/ 160 h 280"/>
                    <a:gd name="T34" fmla="*/ 18 w 248"/>
                    <a:gd name="T35" fmla="*/ 106 h 280"/>
                    <a:gd name="T36" fmla="*/ 35 w 248"/>
                    <a:gd name="T37" fmla="*/ 79 h 280"/>
                    <a:gd name="T38" fmla="*/ 53 w 248"/>
                    <a:gd name="T39" fmla="*/ 54 h 280"/>
                    <a:gd name="T40" fmla="*/ 97 w 248"/>
                    <a:gd name="T41" fmla="*/ 19 h 280"/>
                    <a:gd name="T42" fmla="*/ 145 w 248"/>
                    <a:gd name="T43" fmla="*/ 0 h 280"/>
                    <a:gd name="T44" fmla="*/ 180 w 248"/>
                    <a:gd name="T45" fmla="*/ 1 h 280"/>
                    <a:gd name="T46" fmla="*/ 201 w 248"/>
                    <a:gd name="T47" fmla="*/ 8 h 280"/>
                    <a:gd name="T48" fmla="*/ 210 w 248"/>
                    <a:gd name="T49" fmla="*/ 14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48" h="280">
                      <a:moveTo>
                        <a:pt x="210" y="14"/>
                      </a:moveTo>
                      <a:lnTo>
                        <a:pt x="219" y="21"/>
                      </a:lnTo>
                      <a:lnTo>
                        <a:pt x="234" y="37"/>
                      </a:lnTo>
                      <a:lnTo>
                        <a:pt x="247" y="69"/>
                      </a:lnTo>
                      <a:lnTo>
                        <a:pt x="248" y="121"/>
                      </a:lnTo>
                      <a:lnTo>
                        <a:pt x="231" y="175"/>
                      </a:lnTo>
                      <a:lnTo>
                        <a:pt x="215" y="202"/>
                      </a:lnTo>
                      <a:lnTo>
                        <a:pt x="196" y="226"/>
                      </a:lnTo>
                      <a:lnTo>
                        <a:pt x="151" y="263"/>
                      </a:lnTo>
                      <a:lnTo>
                        <a:pt x="104" y="280"/>
                      </a:lnTo>
                      <a:lnTo>
                        <a:pt x="69" y="279"/>
                      </a:lnTo>
                      <a:lnTo>
                        <a:pt x="48" y="273"/>
                      </a:lnTo>
                      <a:lnTo>
                        <a:pt x="38" y="267"/>
                      </a:lnTo>
                      <a:lnTo>
                        <a:pt x="30" y="261"/>
                      </a:lnTo>
                      <a:lnTo>
                        <a:pt x="15" y="243"/>
                      </a:lnTo>
                      <a:lnTo>
                        <a:pt x="2" y="211"/>
                      </a:lnTo>
                      <a:lnTo>
                        <a:pt x="0" y="160"/>
                      </a:lnTo>
                      <a:lnTo>
                        <a:pt x="18" y="106"/>
                      </a:lnTo>
                      <a:lnTo>
                        <a:pt x="35" y="79"/>
                      </a:lnTo>
                      <a:lnTo>
                        <a:pt x="53" y="54"/>
                      </a:lnTo>
                      <a:lnTo>
                        <a:pt x="97" y="19"/>
                      </a:lnTo>
                      <a:lnTo>
                        <a:pt x="145" y="0"/>
                      </a:lnTo>
                      <a:lnTo>
                        <a:pt x="180" y="1"/>
                      </a:lnTo>
                      <a:lnTo>
                        <a:pt x="201" y="8"/>
                      </a:lnTo>
                      <a:lnTo>
                        <a:pt x="210" y="14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28"/>
                <p:cNvSpPr>
                  <a:spLocks/>
                </p:cNvSpPr>
                <p:nvPr/>
              </p:nvSpPr>
              <p:spPr bwMode="auto">
                <a:xfrm>
                  <a:off x="7175192" y="1684919"/>
                  <a:ext cx="127609" cy="123963"/>
                </a:xfrm>
                <a:custGeom>
                  <a:avLst/>
                  <a:gdLst>
                    <a:gd name="T0" fmla="*/ 227 w 279"/>
                    <a:gd name="T1" fmla="*/ 190 h 272"/>
                    <a:gd name="T2" fmla="*/ 202 w 279"/>
                    <a:gd name="T3" fmla="*/ 215 h 272"/>
                    <a:gd name="T4" fmla="*/ 147 w 279"/>
                    <a:gd name="T5" fmla="*/ 253 h 272"/>
                    <a:gd name="T6" fmla="*/ 95 w 279"/>
                    <a:gd name="T7" fmla="*/ 272 h 272"/>
                    <a:gd name="T8" fmla="*/ 59 w 279"/>
                    <a:gd name="T9" fmla="*/ 272 h 272"/>
                    <a:gd name="T10" fmla="*/ 39 w 279"/>
                    <a:gd name="T11" fmla="*/ 264 h 272"/>
                    <a:gd name="T12" fmla="*/ 31 w 279"/>
                    <a:gd name="T13" fmla="*/ 256 h 272"/>
                    <a:gd name="T14" fmla="*/ 22 w 279"/>
                    <a:gd name="T15" fmla="*/ 251 h 272"/>
                    <a:gd name="T16" fmla="*/ 10 w 279"/>
                    <a:gd name="T17" fmla="*/ 238 h 272"/>
                    <a:gd name="T18" fmla="*/ 0 w 279"/>
                    <a:gd name="T19" fmla="*/ 208 h 272"/>
                    <a:gd name="T20" fmla="*/ 4 w 279"/>
                    <a:gd name="T21" fmla="*/ 159 h 272"/>
                    <a:gd name="T22" fmla="*/ 30 w 279"/>
                    <a:gd name="T23" fmla="*/ 106 h 272"/>
                    <a:gd name="T24" fmla="*/ 52 w 279"/>
                    <a:gd name="T25" fmla="*/ 82 h 272"/>
                    <a:gd name="T26" fmla="*/ 77 w 279"/>
                    <a:gd name="T27" fmla="*/ 57 h 272"/>
                    <a:gd name="T28" fmla="*/ 132 w 279"/>
                    <a:gd name="T29" fmla="*/ 19 h 272"/>
                    <a:gd name="T30" fmla="*/ 186 w 279"/>
                    <a:gd name="T31" fmla="*/ 0 h 272"/>
                    <a:gd name="T32" fmla="*/ 220 w 279"/>
                    <a:gd name="T33" fmla="*/ 0 h 272"/>
                    <a:gd name="T34" fmla="*/ 241 w 279"/>
                    <a:gd name="T35" fmla="*/ 8 h 272"/>
                    <a:gd name="T36" fmla="*/ 248 w 279"/>
                    <a:gd name="T37" fmla="*/ 16 h 272"/>
                    <a:gd name="T38" fmla="*/ 257 w 279"/>
                    <a:gd name="T39" fmla="*/ 21 h 272"/>
                    <a:gd name="T40" fmla="*/ 269 w 279"/>
                    <a:gd name="T41" fmla="*/ 34 h 272"/>
                    <a:gd name="T42" fmla="*/ 279 w 279"/>
                    <a:gd name="T43" fmla="*/ 62 h 272"/>
                    <a:gd name="T44" fmla="*/ 275 w 279"/>
                    <a:gd name="T45" fmla="*/ 111 h 272"/>
                    <a:gd name="T46" fmla="*/ 249 w 279"/>
                    <a:gd name="T47" fmla="*/ 165 h 272"/>
                    <a:gd name="T48" fmla="*/ 227 w 279"/>
                    <a:gd name="T49" fmla="*/ 19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79" h="272">
                      <a:moveTo>
                        <a:pt x="227" y="190"/>
                      </a:moveTo>
                      <a:lnTo>
                        <a:pt x="202" y="215"/>
                      </a:lnTo>
                      <a:lnTo>
                        <a:pt x="147" y="253"/>
                      </a:lnTo>
                      <a:lnTo>
                        <a:pt x="95" y="272"/>
                      </a:lnTo>
                      <a:lnTo>
                        <a:pt x="59" y="272"/>
                      </a:lnTo>
                      <a:lnTo>
                        <a:pt x="39" y="264"/>
                      </a:lnTo>
                      <a:lnTo>
                        <a:pt x="31" y="256"/>
                      </a:lnTo>
                      <a:lnTo>
                        <a:pt x="22" y="251"/>
                      </a:lnTo>
                      <a:lnTo>
                        <a:pt x="10" y="238"/>
                      </a:lnTo>
                      <a:lnTo>
                        <a:pt x="0" y="208"/>
                      </a:lnTo>
                      <a:lnTo>
                        <a:pt x="4" y="159"/>
                      </a:lnTo>
                      <a:lnTo>
                        <a:pt x="30" y="106"/>
                      </a:lnTo>
                      <a:lnTo>
                        <a:pt x="52" y="82"/>
                      </a:lnTo>
                      <a:lnTo>
                        <a:pt x="77" y="57"/>
                      </a:lnTo>
                      <a:lnTo>
                        <a:pt x="132" y="19"/>
                      </a:lnTo>
                      <a:lnTo>
                        <a:pt x="186" y="0"/>
                      </a:lnTo>
                      <a:lnTo>
                        <a:pt x="220" y="0"/>
                      </a:lnTo>
                      <a:lnTo>
                        <a:pt x="241" y="8"/>
                      </a:lnTo>
                      <a:lnTo>
                        <a:pt x="248" y="16"/>
                      </a:lnTo>
                      <a:lnTo>
                        <a:pt x="257" y="21"/>
                      </a:lnTo>
                      <a:lnTo>
                        <a:pt x="269" y="34"/>
                      </a:lnTo>
                      <a:lnTo>
                        <a:pt x="279" y="62"/>
                      </a:lnTo>
                      <a:lnTo>
                        <a:pt x="275" y="111"/>
                      </a:lnTo>
                      <a:lnTo>
                        <a:pt x="249" y="165"/>
                      </a:lnTo>
                      <a:lnTo>
                        <a:pt x="227" y="19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29"/>
                <p:cNvSpPr>
                  <a:spLocks/>
                </p:cNvSpPr>
                <p:nvPr/>
              </p:nvSpPr>
              <p:spPr bwMode="auto">
                <a:xfrm>
                  <a:off x="7009301" y="1931022"/>
                  <a:ext cx="328137" cy="876856"/>
                </a:xfrm>
                <a:custGeom>
                  <a:avLst/>
                  <a:gdLst>
                    <a:gd name="T0" fmla="*/ 480 w 720"/>
                    <a:gd name="T1" fmla="*/ 0 h 1921"/>
                    <a:gd name="T2" fmla="*/ 480 w 720"/>
                    <a:gd name="T3" fmla="*/ 14 h 1921"/>
                    <a:gd name="T4" fmla="*/ 471 w 720"/>
                    <a:gd name="T5" fmla="*/ 136 h 1921"/>
                    <a:gd name="T6" fmla="*/ 458 w 720"/>
                    <a:gd name="T7" fmla="*/ 219 h 1921"/>
                    <a:gd name="T8" fmla="*/ 444 w 720"/>
                    <a:gd name="T9" fmla="*/ 270 h 1921"/>
                    <a:gd name="T10" fmla="*/ 379 w 720"/>
                    <a:gd name="T11" fmla="*/ 450 h 1921"/>
                    <a:gd name="T12" fmla="*/ 297 w 720"/>
                    <a:gd name="T13" fmla="*/ 663 h 1921"/>
                    <a:gd name="T14" fmla="*/ 232 w 720"/>
                    <a:gd name="T15" fmla="*/ 843 h 1921"/>
                    <a:gd name="T16" fmla="*/ 217 w 720"/>
                    <a:gd name="T17" fmla="*/ 895 h 1921"/>
                    <a:gd name="T18" fmla="*/ 198 w 720"/>
                    <a:gd name="T19" fmla="*/ 958 h 1921"/>
                    <a:gd name="T20" fmla="*/ 130 w 720"/>
                    <a:gd name="T21" fmla="*/ 1242 h 1921"/>
                    <a:gd name="T22" fmla="*/ 56 w 720"/>
                    <a:gd name="T23" fmla="*/ 1591 h 1921"/>
                    <a:gd name="T24" fmla="*/ 5 w 720"/>
                    <a:gd name="T25" fmla="*/ 1866 h 1921"/>
                    <a:gd name="T26" fmla="*/ 0 w 720"/>
                    <a:gd name="T27" fmla="*/ 1921 h 1921"/>
                    <a:gd name="T28" fmla="*/ 76 w 720"/>
                    <a:gd name="T29" fmla="*/ 1780 h 1921"/>
                    <a:gd name="T30" fmla="*/ 217 w 720"/>
                    <a:gd name="T31" fmla="*/ 1507 h 1921"/>
                    <a:gd name="T32" fmla="*/ 306 w 720"/>
                    <a:gd name="T33" fmla="*/ 1327 h 1921"/>
                    <a:gd name="T34" fmla="*/ 540 w 720"/>
                    <a:gd name="T35" fmla="*/ 821 h 1921"/>
                    <a:gd name="T36" fmla="*/ 657 w 720"/>
                    <a:gd name="T37" fmla="*/ 556 h 1921"/>
                    <a:gd name="T38" fmla="*/ 677 w 720"/>
                    <a:gd name="T39" fmla="*/ 502 h 1921"/>
                    <a:gd name="T40" fmla="*/ 567 w 720"/>
                    <a:gd name="T41" fmla="*/ 436 h 1921"/>
                    <a:gd name="T42" fmla="*/ 720 w 720"/>
                    <a:gd name="T43" fmla="*/ 436 h 1921"/>
                    <a:gd name="T44" fmla="*/ 720 w 720"/>
                    <a:gd name="T45" fmla="*/ 418 h 1921"/>
                    <a:gd name="T46" fmla="*/ 715 w 720"/>
                    <a:gd name="T47" fmla="*/ 311 h 1921"/>
                    <a:gd name="T48" fmla="*/ 706 w 720"/>
                    <a:gd name="T49" fmla="*/ 231 h 1921"/>
                    <a:gd name="T50" fmla="*/ 699 w 720"/>
                    <a:gd name="T51" fmla="*/ 197 h 1921"/>
                    <a:gd name="T52" fmla="*/ 697 w 720"/>
                    <a:gd name="T53" fmla="*/ 181 h 1921"/>
                    <a:gd name="T54" fmla="*/ 684 w 720"/>
                    <a:gd name="T55" fmla="*/ 155 h 1921"/>
                    <a:gd name="T56" fmla="*/ 652 w 720"/>
                    <a:gd name="T57" fmla="*/ 125 h 1921"/>
                    <a:gd name="T58" fmla="*/ 632 w 720"/>
                    <a:gd name="T59" fmla="*/ 109 h 1921"/>
                    <a:gd name="T60" fmla="*/ 583 w 720"/>
                    <a:gd name="T61" fmla="*/ 74 h 1921"/>
                    <a:gd name="T62" fmla="*/ 521 w 720"/>
                    <a:gd name="T63" fmla="*/ 22 h 1921"/>
                    <a:gd name="T64" fmla="*/ 490 w 720"/>
                    <a:gd name="T65" fmla="*/ 3 h 1921"/>
                    <a:gd name="T66" fmla="*/ 480 w 720"/>
                    <a:gd name="T67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20" h="1921">
                      <a:moveTo>
                        <a:pt x="480" y="0"/>
                      </a:moveTo>
                      <a:lnTo>
                        <a:pt x="480" y="14"/>
                      </a:lnTo>
                      <a:lnTo>
                        <a:pt x="471" y="136"/>
                      </a:lnTo>
                      <a:lnTo>
                        <a:pt x="458" y="219"/>
                      </a:lnTo>
                      <a:lnTo>
                        <a:pt x="444" y="270"/>
                      </a:lnTo>
                      <a:lnTo>
                        <a:pt x="379" y="450"/>
                      </a:lnTo>
                      <a:lnTo>
                        <a:pt x="297" y="663"/>
                      </a:lnTo>
                      <a:lnTo>
                        <a:pt x="232" y="843"/>
                      </a:lnTo>
                      <a:lnTo>
                        <a:pt x="217" y="895"/>
                      </a:lnTo>
                      <a:lnTo>
                        <a:pt x="198" y="958"/>
                      </a:lnTo>
                      <a:lnTo>
                        <a:pt x="130" y="1242"/>
                      </a:lnTo>
                      <a:lnTo>
                        <a:pt x="56" y="1591"/>
                      </a:lnTo>
                      <a:lnTo>
                        <a:pt x="5" y="1866"/>
                      </a:lnTo>
                      <a:lnTo>
                        <a:pt x="0" y="1921"/>
                      </a:lnTo>
                      <a:lnTo>
                        <a:pt x="76" y="1780"/>
                      </a:lnTo>
                      <a:lnTo>
                        <a:pt x="217" y="1507"/>
                      </a:lnTo>
                      <a:lnTo>
                        <a:pt x="306" y="1327"/>
                      </a:lnTo>
                      <a:lnTo>
                        <a:pt x="540" y="821"/>
                      </a:lnTo>
                      <a:lnTo>
                        <a:pt x="657" y="556"/>
                      </a:lnTo>
                      <a:lnTo>
                        <a:pt x="677" y="502"/>
                      </a:lnTo>
                      <a:lnTo>
                        <a:pt x="567" y="436"/>
                      </a:lnTo>
                      <a:lnTo>
                        <a:pt x="720" y="436"/>
                      </a:lnTo>
                      <a:lnTo>
                        <a:pt x="720" y="418"/>
                      </a:lnTo>
                      <a:lnTo>
                        <a:pt x="715" y="311"/>
                      </a:lnTo>
                      <a:lnTo>
                        <a:pt x="706" y="231"/>
                      </a:lnTo>
                      <a:lnTo>
                        <a:pt x="699" y="197"/>
                      </a:lnTo>
                      <a:lnTo>
                        <a:pt x="697" y="181"/>
                      </a:lnTo>
                      <a:lnTo>
                        <a:pt x="684" y="155"/>
                      </a:lnTo>
                      <a:lnTo>
                        <a:pt x="652" y="125"/>
                      </a:lnTo>
                      <a:lnTo>
                        <a:pt x="632" y="109"/>
                      </a:lnTo>
                      <a:lnTo>
                        <a:pt x="583" y="74"/>
                      </a:lnTo>
                      <a:lnTo>
                        <a:pt x="521" y="22"/>
                      </a:lnTo>
                      <a:lnTo>
                        <a:pt x="490" y="3"/>
                      </a:lnTo>
                      <a:lnTo>
                        <a:pt x="48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130"/>
                <p:cNvSpPr>
                  <a:spLocks/>
                </p:cNvSpPr>
                <p:nvPr/>
              </p:nvSpPr>
              <p:spPr bwMode="auto">
                <a:xfrm>
                  <a:off x="6806949" y="1962013"/>
                  <a:ext cx="173184" cy="1073739"/>
                </a:xfrm>
                <a:custGeom>
                  <a:avLst/>
                  <a:gdLst>
                    <a:gd name="T0" fmla="*/ 379 w 379"/>
                    <a:gd name="T1" fmla="*/ 0 h 2358"/>
                    <a:gd name="T2" fmla="*/ 377 w 379"/>
                    <a:gd name="T3" fmla="*/ 22 h 2358"/>
                    <a:gd name="T4" fmla="*/ 355 w 379"/>
                    <a:gd name="T5" fmla="*/ 146 h 2358"/>
                    <a:gd name="T6" fmla="*/ 330 w 379"/>
                    <a:gd name="T7" fmla="*/ 241 h 2358"/>
                    <a:gd name="T8" fmla="*/ 314 w 379"/>
                    <a:gd name="T9" fmla="*/ 284 h 2358"/>
                    <a:gd name="T10" fmla="*/ 281 w 379"/>
                    <a:gd name="T11" fmla="*/ 355 h 2358"/>
                    <a:gd name="T12" fmla="*/ 243 w 379"/>
                    <a:gd name="T13" fmla="*/ 439 h 2358"/>
                    <a:gd name="T14" fmla="*/ 228 w 379"/>
                    <a:gd name="T15" fmla="*/ 515 h 2358"/>
                    <a:gd name="T16" fmla="*/ 227 w 379"/>
                    <a:gd name="T17" fmla="*/ 568 h 2358"/>
                    <a:gd name="T18" fmla="*/ 224 w 379"/>
                    <a:gd name="T19" fmla="*/ 602 h 2358"/>
                    <a:gd name="T20" fmla="*/ 221 w 379"/>
                    <a:gd name="T21" fmla="*/ 721 h 2358"/>
                    <a:gd name="T22" fmla="*/ 224 w 379"/>
                    <a:gd name="T23" fmla="*/ 971 h 2358"/>
                    <a:gd name="T24" fmla="*/ 243 w 379"/>
                    <a:gd name="T25" fmla="*/ 1554 h 2358"/>
                    <a:gd name="T26" fmla="*/ 249 w 379"/>
                    <a:gd name="T27" fmla="*/ 1747 h 2358"/>
                    <a:gd name="T28" fmla="*/ 249 w 379"/>
                    <a:gd name="T29" fmla="*/ 2358 h 2358"/>
                    <a:gd name="T30" fmla="*/ 241 w 379"/>
                    <a:gd name="T31" fmla="*/ 2287 h 2358"/>
                    <a:gd name="T32" fmla="*/ 194 w 379"/>
                    <a:gd name="T33" fmla="*/ 1943 h 2358"/>
                    <a:gd name="T34" fmla="*/ 166 w 379"/>
                    <a:gd name="T35" fmla="*/ 1784 h 2358"/>
                    <a:gd name="T36" fmla="*/ 149 w 379"/>
                    <a:gd name="T37" fmla="*/ 1706 h 2358"/>
                    <a:gd name="T38" fmla="*/ 140 w 379"/>
                    <a:gd name="T39" fmla="*/ 1682 h 2358"/>
                    <a:gd name="T40" fmla="*/ 131 w 379"/>
                    <a:gd name="T41" fmla="*/ 1657 h 2358"/>
                    <a:gd name="T42" fmla="*/ 108 w 379"/>
                    <a:gd name="T43" fmla="*/ 1567 h 2358"/>
                    <a:gd name="T44" fmla="*/ 68 w 379"/>
                    <a:gd name="T45" fmla="*/ 1370 h 2358"/>
                    <a:gd name="T46" fmla="*/ 29 w 379"/>
                    <a:gd name="T47" fmla="*/ 1114 h 2358"/>
                    <a:gd name="T48" fmla="*/ 11 w 379"/>
                    <a:gd name="T49" fmla="*/ 935 h 2358"/>
                    <a:gd name="T50" fmla="*/ 0 w 379"/>
                    <a:gd name="T51" fmla="*/ 759 h 2358"/>
                    <a:gd name="T52" fmla="*/ 2 w 379"/>
                    <a:gd name="T53" fmla="*/ 596 h 2358"/>
                    <a:gd name="T54" fmla="*/ 9 w 379"/>
                    <a:gd name="T55" fmla="*/ 525 h 2358"/>
                    <a:gd name="T56" fmla="*/ 96 w 379"/>
                    <a:gd name="T57" fmla="*/ 458 h 2358"/>
                    <a:gd name="T58" fmla="*/ 31 w 379"/>
                    <a:gd name="T59" fmla="*/ 415 h 2358"/>
                    <a:gd name="T60" fmla="*/ 50 w 379"/>
                    <a:gd name="T61" fmla="*/ 393 h 2358"/>
                    <a:gd name="T62" fmla="*/ 173 w 379"/>
                    <a:gd name="T63" fmla="*/ 246 h 2358"/>
                    <a:gd name="T64" fmla="*/ 205 w 379"/>
                    <a:gd name="T65" fmla="*/ 197 h 2358"/>
                    <a:gd name="T66" fmla="*/ 303 w 379"/>
                    <a:gd name="T67" fmla="*/ 87 h 2358"/>
                    <a:gd name="T68" fmla="*/ 379 w 379"/>
                    <a:gd name="T69" fmla="*/ 0 h 2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9" h="2358">
                      <a:moveTo>
                        <a:pt x="379" y="0"/>
                      </a:moveTo>
                      <a:lnTo>
                        <a:pt x="377" y="22"/>
                      </a:lnTo>
                      <a:lnTo>
                        <a:pt x="355" y="146"/>
                      </a:lnTo>
                      <a:lnTo>
                        <a:pt x="330" y="241"/>
                      </a:lnTo>
                      <a:lnTo>
                        <a:pt x="314" y="284"/>
                      </a:lnTo>
                      <a:lnTo>
                        <a:pt x="281" y="355"/>
                      </a:lnTo>
                      <a:lnTo>
                        <a:pt x="243" y="439"/>
                      </a:lnTo>
                      <a:lnTo>
                        <a:pt x="228" y="515"/>
                      </a:lnTo>
                      <a:lnTo>
                        <a:pt x="227" y="568"/>
                      </a:lnTo>
                      <a:lnTo>
                        <a:pt x="224" y="602"/>
                      </a:lnTo>
                      <a:lnTo>
                        <a:pt x="221" y="721"/>
                      </a:lnTo>
                      <a:lnTo>
                        <a:pt x="224" y="971"/>
                      </a:lnTo>
                      <a:lnTo>
                        <a:pt x="243" y="1554"/>
                      </a:lnTo>
                      <a:lnTo>
                        <a:pt x="249" y="1747"/>
                      </a:lnTo>
                      <a:lnTo>
                        <a:pt x="249" y="2358"/>
                      </a:lnTo>
                      <a:lnTo>
                        <a:pt x="241" y="2287"/>
                      </a:lnTo>
                      <a:lnTo>
                        <a:pt x="194" y="1943"/>
                      </a:lnTo>
                      <a:lnTo>
                        <a:pt x="166" y="1784"/>
                      </a:lnTo>
                      <a:lnTo>
                        <a:pt x="149" y="1706"/>
                      </a:lnTo>
                      <a:lnTo>
                        <a:pt x="140" y="1682"/>
                      </a:lnTo>
                      <a:lnTo>
                        <a:pt x="131" y="1657"/>
                      </a:lnTo>
                      <a:lnTo>
                        <a:pt x="108" y="1567"/>
                      </a:lnTo>
                      <a:lnTo>
                        <a:pt x="68" y="1370"/>
                      </a:lnTo>
                      <a:lnTo>
                        <a:pt x="29" y="1114"/>
                      </a:lnTo>
                      <a:lnTo>
                        <a:pt x="11" y="935"/>
                      </a:lnTo>
                      <a:lnTo>
                        <a:pt x="0" y="759"/>
                      </a:lnTo>
                      <a:lnTo>
                        <a:pt x="2" y="596"/>
                      </a:lnTo>
                      <a:lnTo>
                        <a:pt x="9" y="525"/>
                      </a:lnTo>
                      <a:lnTo>
                        <a:pt x="96" y="458"/>
                      </a:lnTo>
                      <a:lnTo>
                        <a:pt x="31" y="415"/>
                      </a:lnTo>
                      <a:lnTo>
                        <a:pt x="50" y="393"/>
                      </a:lnTo>
                      <a:lnTo>
                        <a:pt x="173" y="246"/>
                      </a:lnTo>
                      <a:lnTo>
                        <a:pt x="205" y="197"/>
                      </a:lnTo>
                      <a:lnTo>
                        <a:pt x="303" y="87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131"/>
                <p:cNvSpPr>
                  <a:spLocks/>
                </p:cNvSpPr>
                <p:nvPr/>
              </p:nvSpPr>
              <p:spPr bwMode="auto">
                <a:xfrm>
                  <a:off x="6708508" y="2906319"/>
                  <a:ext cx="313554" cy="257041"/>
                </a:xfrm>
                <a:custGeom>
                  <a:avLst/>
                  <a:gdLst>
                    <a:gd name="T0" fmla="*/ 225 w 688"/>
                    <a:gd name="T1" fmla="*/ 3 h 567"/>
                    <a:gd name="T2" fmla="*/ 252 w 688"/>
                    <a:gd name="T3" fmla="*/ 5 h 567"/>
                    <a:gd name="T4" fmla="*/ 366 w 688"/>
                    <a:gd name="T5" fmla="*/ 38 h 567"/>
                    <a:gd name="T6" fmla="*/ 414 w 688"/>
                    <a:gd name="T7" fmla="*/ 62 h 567"/>
                    <a:gd name="T8" fmla="*/ 458 w 688"/>
                    <a:gd name="T9" fmla="*/ 92 h 567"/>
                    <a:gd name="T10" fmla="*/ 495 w 688"/>
                    <a:gd name="T11" fmla="*/ 132 h 567"/>
                    <a:gd name="T12" fmla="*/ 508 w 688"/>
                    <a:gd name="T13" fmla="*/ 156 h 567"/>
                    <a:gd name="T14" fmla="*/ 683 w 688"/>
                    <a:gd name="T15" fmla="*/ 505 h 567"/>
                    <a:gd name="T16" fmla="*/ 686 w 688"/>
                    <a:gd name="T17" fmla="*/ 514 h 567"/>
                    <a:gd name="T18" fmla="*/ 688 w 688"/>
                    <a:gd name="T19" fmla="*/ 530 h 567"/>
                    <a:gd name="T20" fmla="*/ 679 w 688"/>
                    <a:gd name="T21" fmla="*/ 551 h 567"/>
                    <a:gd name="T22" fmla="*/ 654 w 688"/>
                    <a:gd name="T23" fmla="*/ 567 h 567"/>
                    <a:gd name="T24" fmla="*/ 634 w 688"/>
                    <a:gd name="T25" fmla="*/ 565 h 567"/>
                    <a:gd name="T26" fmla="*/ 623 w 688"/>
                    <a:gd name="T27" fmla="*/ 557 h 567"/>
                    <a:gd name="T28" fmla="*/ 618 w 688"/>
                    <a:gd name="T29" fmla="*/ 549 h 567"/>
                    <a:gd name="T30" fmla="*/ 552 w 688"/>
                    <a:gd name="T31" fmla="*/ 440 h 567"/>
                    <a:gd name="T32" fmla="*/ 225 w 688"/>
                    <a:gd name="T33" fmla="*/ 505 h 567"/>
                    <a:gd name="T34" fmla="*/ 209 w 688"/>
                    <a:gd name="T35" fmla="*/ 494 h 567"/>
                    <a:gd name="T36" fmla="*/ 119 w 688"/>
                    <a:gd name="T37" fmla="*/ 409 h 567"/>
                    <a:gd name="T38" fmla="*/ 71 w 688"/>
                    <a:gd name="T39" fmla="*/ 344 h 567"/>
                    <a:gd name="T40" fmla="*/ 42 w 688"/>
                    <a:gd name="T41" fmla="*/ 293 h 567"/>
                    <a:gd name="T42" fmla="*/ 28 w 688"/>
                    <a:gd name="T43" fmla="*/ 264 h 567"/>
                    <a:gd name="T44" fmla="*/ 18 w 688"/>
                    <a:gd name="T45" fmla="*/ 248 h 567"/>
                    <a:gd name="T46" fmla="*/ 6 w 688"/>
                    <a:gd name="T47" fmla="*/ 218 h 567"/>
                    <a:gd name="T48" fmla="*/ 0 w 688"/>
                    <a:gd name="T49" fmla="*/ 188 h 567"/>
                    <a:gd name="T50" fmla="*/ 1 w 688"/>
                    <a:gd name="T51" fmla="*/ 160 h 567"/>
                    <a:gd name="T52" fmla="*/ 12 w 688"/>
                    <a:gd name="T53" fmla="*/ 122 h 567"/>
                    <a:gd name="T54" fmla="*/ 42 w 688"/>
                    <a:gd name="T55" fmla="*/ 79 h 567"/>
                    <a:gd name="T56" fmla="*/ 82 w 688"/>
                    <a:gd name="T57" fmla="*/ 43 h 567"/>
                    <a:gd name="T58" fmla="*/ 129 w 688"/>
                    <a:gd name="T59" fmla="*/ 19 h 567"/>
                    <a:gd name="T60" fmla="*/ 173 w 688"/>
                    <a:gd name="T61" fmla="*/ 4 h 567"/>
                    <a:gd name="T62" fmla="*/ 211 w 688"/>
                    <a:gd name="T63" fmla="*/ 0 h 567"/>
                    <a:gd name="T64" fmla="*/ 225 w 688"/>
                    <a:gd name="T65" fmla="*/ 3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8" h="567">
                      <a:moveTo>
                        <a:pt x="225" y="3"/>
                      </a:moveTo>
                      <a:lnTo>
                        <a:pt x="252" y="5"/>
                      </a:lnTo>
                      <a:lnTo>
                        <a:pt x="366" y="38"/>
                      </a:lnTo>
                      <a:lnTo>
                        <a:pt x="414" y="62"/>
                      </a:lnTo>
                      <a:lnTo>
                        <a:pt x="458" y="92"/>
                      </a:lnTo>
                      <a:lnTo>
                        <a:pt x="495" y="132"/>
                      </a:lnTo>
                      <a:lnTo>
                        <a:pt x="508" y="156"/>
                      </a:lnTo>
                      <a:lnTo>
                        <a:pt x="683" y="505"/>
                      </a:lnTo>
                      <a:lnTo>
                        <a:pt x="686" y="514"/>
                      </a:lnTo>
                      <a:lnTo>
                        <a:pt x="688" y="530"/>
                      </a:lnTo>
                      <a:lnTo>
                        <a:pt x="679" y="551"/>
                      </a:lnTo>
                      <a:lnTo>
                        <a:pt x="654" y="567"/>
                      </a:lnTo>
                      <a:lnTo>
                        <a:pt x="634" y="565"/>
                      </a:lnTo>
                      <a:lnTo>
                        <a:pt x="623" y="557"/>
                      </a:lnTo>
                      <a:lnTo>
                        <a:pt x="618" y="549"/>
                      </a:lnTo>
                      <a:lnTo>
                        <a:pt x="552" y="440"/>
                      </a:lnTo>
                      <a:lnTo>
                        <a:pt x="225" y="505"/>
                      </a:lnTo>
                      <a:lnTo>
                        <a:pt x="209" y="494"/>
                      </a:lnTo>
                      <a:lnTo>
                        <a:pt x="119" y="409"/>
                      </a:lnTo>
                      <a:lnTo>
                        <a:pt x="71" y="344"/>
                      </a:lnTo>
                      <a:lnTo>
                        <a:pt x="42" y="293"/>
                      </a:lnTo>
                      <a:lnTo>
                        <a:pt x="28" y="264"/>
                      </a:lnTo>
                      <a:lnTo>
                        <a:pt x="18" y="248"/>
                      </a:lnTo>
                      <a:lnTo>
                        <a:pt x="6" y="218"/>
                      </a:lnTo>
                      <a:lnTo>
                        <a:pt x="0" y="188"/>
                      </a:lnTo>
                      <a:lnTo>
                        <a:pt x="1" y="160"/>
                      </a:lnTo>
                      <a:lnTo>
                        <a:pt x="12" y="122"/>
                      </a:lnTo>
                      <a:lnTo>
                        <a:pt x="42" y="79"/>
                      </a:lnTo>
                      <a:lnTo>
                        <a:pt x="82" y="43"/>
                      </a:lnTo>
                      <a:lnTo>
                        <a:pt x="129" y="19"/>
                      </a:lnTo>
                      <a:lnTo>
                        <a:pt x="173" y="4"/>
                      </a:lnTo>
                      <a:lnTo>
                        <a:pt x="211" y="0"/>
                      </a:lnTo>
                      <a:lnTo>
                        <a:pt x="225" y="3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132"/>
                <p:cNvSpPr>
                  <a:spLocks/>
                </p:cNvSpPr>
                <p:nvPr/>
              </p:nvSpPr>
              <p:spPr bwMode="auto">
                <a:xfrm>
                  <a:off x="6980133" y="3115963"/>
                  <a:ext cx="29168" cy="40106"/>
                </a:xfrm>
                <a:custGeom>
                  <a:avLst/>
                  <a:gdLst>
                    <a:gd name="T0" fmla="*/ 67 w 67"/>
                    <a:gd name="T1" fmla="*/ 44 h 88"/>
                    <a:gd name="T2" fmla="*/ 67 w 67"/>
                    <a:gd name="T3" fmla="*/ 42 h 88"/>
                    <a:gd name="T4" fmla="*/ 58 w 67"/>
                    <a:gd name="T5" fmla="*/ 17 h 88"/>
                    <a:gd name="T6" fmla="*/ 45 w 67"/>
                    <a:gd name="T7" fmla="*/ 0 h 88"/>
                    <a:gd name="T8" fmla="*/ 43 w 67"/>
                    <a:gd name="T9" fmla="*/ 7 h 88"/>
                    <a:gd name="T10" fmla="*/ 37 w 67"/>
                    <a:gd name="T11" fmla="*/ 18 h 88"/>
                    <a:gd name="T12" fmla="*/ 18 w 67"/>
                    <a:gd name="T13" fmla="*/ 31 h 88"/>
                    <a:gd name="T14" fmla="*/ 0 w 67"/>
                    <a:gd name="T15" fmla="*/ 44 h 88"/>
                    <a:gd name="T16" fmla="*/ 23 w 67"/>
                    <a:gd name="T17" fmla="*/ 88 h 88"/>
                    <a:gd name="T18" fmla="*/ 45 w 67"/>
                    <a:gd name="T19" fmla="*/ 88 h 88"/>
                    <a:gd name="T20" fmla="*/ 47 w 67"/>
                    <a:gd name="T21" fmla="*/ 88 h 88"/>
                    <a:gd name="T22" fmla="*/ 59 w 67"/>
                    <a:gd name="T23" fmla="*/ 77 h 88"/>
                    <a:gd name="T24" fmla="*/ 66 w 67"/>
                    <a:gd name="T25" fmla="*/ 59 h 88"/>
                    <a:gd name="T26" fmla="*/ 67 w 67"/>
                    <a:gd name="T27" fmla="*/ 44 h 88"/>
                    <a:gd name="T28" fmla="*/ 67 w 67"/>
                    <a:gd name="T29" fmla="*/ 59 h 88"/>
                    <a:gd name="T30" fmla="*/ 67 w 67"/>
                    <a:gd name="T31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7" h="88">
                      <a:moveTo>
                        <a:pt x="67" y="44"/>
                      </a:moveTo>
                      <a:lnTo>
                        <a:pt x="67" y="42"/>
                      </a:lnTo>
                      <a:lnTo>
                        <a:pt x="58" y="17"/>
                      </a:lnTo>
                      <a:lnTo>
                        <a:pt x="45" y="0"/>
                      </a:lnTo>
                      <a:lnTo>
                        <a:pt x="43" y="7"/>
                      </a:lnTo>
                      <a:lnTo>
                        <a:pt x="37" y="18"/>
                      </a:lnTo>
                      <a:lnTo>
                        <a:pt x="18" y="31"/>
                      </a:lnTo>
                      <a:lnTo>
                        <a:pt x="0" y="44"/>
                      </a:lnTo>
                      <a:lnTo>
                        <a:pt x="23" y="88"/>
                      </a:lnTo>
                      <a:lnTo>
                        <a:pt x="45" y="88"/>
                      </a:lnTo>
                      <a:lnTo>
                        <a:pt x="47" y="88"/>
                      </a:lnTo>
                      <a:lnTo>
                        <a:pt x="59" y="77"/>
                      </a:lnTo>
                      <a:lnTo>
                        <a:pt x="66" y="59"/>
                      </a:lnTo>
                      <a:lnTo>
                        <a:pt x="67" y="44"/>
                      </a:lnTo>
                      <a:lnTo>
                        <a:pt x="67" y="59"/>
                      </a:lnTo>
                      <a:lnTo>
                        <a:pt x="67" y="44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133"/>
                <p:cNvSpPr>
                  <a:spLocks/>
                </p:cNvSpPr>
                <p:nvPr/>
              </p:nvSpPr>
              <p:spPr bwMode="auto">
                <a:xfrm>
                  <a:off x="6746791" y="2851630"/>
                  <a:ext cx="483091" cy="329960"/>
                </a:xfrm>
                <a:custGeom>
                  <a:avLst/>
                  <a:gdLst>
                    <a:gd name="T0" fmla="*/ 985 w 1061"/>
                    <a:gd name="T1" fmla="*/ 253 h 726"/>
                    <a:gd name="T2" fmla="*/ 915 w 1061"/>
                    <a:gd name="T3" fmla="*/ 296 h 726"/>
                    <a:gd name="T4" fmla="*/ 892 w 1061"/>
                    <a:gd name="T5" fmla="*/ 339 h 726"/>
                    <a:gd name="T6" fmla="*/ 713 w 1061"/>
                    <a:gd name="T7" fmla="*/ 515 h 726"/>
                    <a:gd name="T8" fmla="*/ 447 w 1061"/>
                    <a:gd name="T9" fmla="*/ 711 h 726"/>
                    <a:gd name="T10" fmla="*/ 357 w 1061"/>
                    <a:gd name="T11" fmla="*/ 726 h 726"/>
                    <a:gd name="T12" fmla="*/ 285 w 1061"/>
                    <a:gd name="T13" fmla="*/ 701 h 726"/>
                    <a:gd name="T14" fmla="*/ 256 w 1061"/>
                    <a:gd name="T15" fmla="*/ 695 h 726"/>
                    <a:gd name="T16" fmla="*/ 178 w 1061"/>
                    <a:gd name="T17" fmla="*/ 695 h 726"/>
                    <a:gd name="T18" fmla="*/ 161 w 1061"/>
                    <a:gd name="T19" fmla="*/ 661 h 726"/>
                    <a:gd name="T20" fmla="*/ 151 w 1061"/>
                    <a:gd name="T21" fmla="*/ 657 h 726"/>
                    <a:gd name="T22" fmla="*/ 106 w 1061"/>
                    <a:gd name="T23" fmla="*/ 674 h 726"/>
                    <a:gd name="T24" fmla="*/ 73 w 1061"/>
                    <a:gd name="T25" fmla="*/ 660 h 726"/>
                    <a:gd name="T26" fmla="*/ 62 w 1061"/>
                    <a:gd name="T27" fmla="*/ 628 h 726"/>
                    <a:gd name="T28" fmla="*/ 76 w 1061"/>
                    <a:gd name="T29" fmla="*/ 602 h 726"/>
                    <a:gd name="T30" fmla="*/ 42 w 1061"/>
                    <a:gd name="T31" fmla="*/ 607 h 726"/>
                    <a:gd name="T32" fmla="*/ 10 w 1061"/>
                    <a:gd name="T33" fmla="*/ 592 h 726"/>
                    <a:gd name="T34" fmla="*/ 0 w 1061"/>
                    <a:gd name="T35" fmla="*/ 566 h 726"/>
                    <a:gd name="T36" fmla="*/ 21 w 1061"/>
                    <a:gd name="T37" fmla="*/ 541 h 726"/>
                    <a:gd name="T38" fmla="*/ 186 w 1061"/>
                    <a:gd name="T39" fmla="*/ 405 h 726"/>
                    <a:gd name="T40" fmla="*/ 393 w 1061"/>
                    <a:gd name="T41" fmla="*/ 231 h 726"/>
                    <a:gd name="T42" fmla="*/ 305 w 1061"/>
                    <a:gd name="T43" fmla="*/ 216 h 726"/>
                    <a:gd name="T44" fmla="*/ 273 w 1061"/>
                    <a:gd name="T45" fmla="*/ 215 h 726"/>
                    <a:gd name="T46" fmla="*/ 160 w 1061"/>
                    <a:gd name="T47" fmla="*/ 208 h 726"/>
                    <a:gd name="T48" fmla="*/ 122 w 1061"/>
                    <a:gd name="T49" fmla="*/ 163 h 726"/>
                    <a:gd name="T50" fmla="*/ 229 w 1061"/>
                    <a:gd name="T51" fmla="*/ 122 h 726"/>
                    <a:gd name="T52" fmla="*/ 360 w 1061"/>
                    <a:gd name="T53" fmla="*/ 100 h 726"/>
                    <a:gd name="T54" fmla="*/ 477 w 1061"/>
                    <a:gd name="T55" fmla="*/ 95 h 726"/>
                    <a:gd name="T56" fmla="*/ 579 w 1061"/>
                    <a:gd name="T57" fmla="*/ 78 h 726"/>
                    <a:gd name="T58" fmla="*/ 817 w 1061"/>
                    <a:gd name="T59" fmla="*/ 7 h 726"/>
                    <a:gd name="T60" fmla="*/ 964 w 1061"/>
                    <a:gd name="T61" fmla="*/ 5 h 726"/>
                    <a:gd name="T62" fmla="*/ 1020 w 1061"/>
                    <a:gd name="T63" fmla="*/ 26 h 726"/>
                    <a:gd name="T64" fmla="*/ 1061 w 1061"/>
                    <a:gd name="T65" fmla="*/ 97 h 726"/>
                    <a:gd name="T66" fmla="*/ 1034 w 1061"/>
                    <a:gd name="T67" fmla="*/ 195 h 726"/>
                    <a:gd name="T68" fmla="*/ 993 w 1061"/>
                    <a:gd name="T69" fmla="*/ 253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61" h="726">
                      <a:moveTo>
                        <a:pt x="993" y="253"/>
                      </a:moveTo>
                      <a:lnTo>
                        <a:pt x="985" y="253"/>
                      </a:lnTo>
                      <a:lnTo>
                        <a:pt x="944" y="268"/>
                      </a:lnTo>
                      <a:lnTo>
                        <a:pt x="915" y="296"/>
                      </a:lnTo>
                      <a:lnTo>
                        <a:pt x="905" y="318"/>
                      </a:lnTo>
                      <a:lnTo>
                        <a:pt x="892" y="339"/>
                      </a:lnTo>
                      <a:lnTo>
                        <a:pt x="828" y="407"/>
                      </a:lnTo>
                      <a:lnTo>
                        <a:pt x="713" y="515"/>
                      </a:lnTo>
                      <a:lnTo>
                        <a:pt x="688" y="537"/>
                      </a:lnTo>
                      <a:lnTo>
                        <a:pt x="447" y="711"/>
                      </a:lnTo>
                      <a:lnTo>
                        <a:pt x="434" y="716"/>
                      </a:lnTo>
                      <a:lnTo>
                        <a:pt x="357" y="726"/>
                      </a:lnTo>
                      <a:lnTo>
                        <a:pt x="314" y="716"/>
                      </a:lnTo>
                      <a:lnTo>
                        <a:pt x="285" y="701"/>
                      </a:lnTo>
                      <a:lnTo>
                        <a:pt x="273" y="689"/>
                      </a:lnTo>
                      <a:lnTo>
                        <a:pt x="256" y="695"/>
                      </a:lnTo>
                      <a:lnTo>
                        <a:pt x="199" y="700"/>
                      </a:lnTo>
                      <a:lnTo>
                        <a:pt x="178" y="695"/>
                      </a:lnTo>
                      <a:lnTo>
                        <a:pt x="165" y="683"/>
                      </a:lnTo>
                      <a:lnTo>
                        <a:pt x="161" y="661"/>
                      </a:lnTo>
                      <a:lnTo>
                        <a:pt x="164" y="646"/>
                      </a:lnTo>
                      <a:lnTo>
                        <a:pt x="151" y="657"/>
                      </a:lnTo>
                      <a:lnTo>
                        <a:pt x="127" y="671"/>
                      </a:lnTo>
                      <a:lnTo>
                        <a:pt x="106" y="674"/>
                      </a:lnTo>
                      <a:lnTo>
                        <a:pt x="86" y="670"/>
                      </a:lnTo>
                      <a:lnTo>
                        <a:pt x="73" y="660"/>
                      </a:lnTo>
                      <a:lnTo>
                        <a:pt x="64" y="645"/>
                      </a:lnTo>
                      <a:lnTo>
                        <a:pt x="62" y="628"/>
                      </a:lnTo>
                      <a:lnTo>
                        <a:pt x="69" y="611"/>
                      </a:lnTo>
                      <a:lnTo>
                        <a:pt x="76" y="602"/>
                      </a:lnTo>
                      <a:lnTo>
                        <a:pt x="64" y="606"/>
                      </a:lnTo>
                      <a:lnTo>
                        <a:pt x="42" y="607"/>
                      </a:lnTo>
                      <a:lnTo>
                        <a:pt x="24" y="601"/>
                      </a:lnTo>
                      <a:lnTo>
                        <a:pt x="10" y="592"/>
                      </a:lnTo>
                      <a:lnTo>
                        <a:pt x="2" y="580"/>
                      </a:lnTo>
                      <a:lnTo>
                        <a:pt x="0" y="566"/>
                      </a:lnTo>
                      <a:lnTo>
                        <a:pt x="6" y="553"/>
                      </a:lnTo>
                      <a:lnTo>
                        <a:pt x="21" y="541"/>
                      </a:lnTo>
                      <a:lnTo>
                        <a:pt x="32" y="537"/>
                      </a:lnTo>
                      <a:lnTo>
                        <a:pt x="186" y="405"/>
                      </a:lnTo>
                      <a:lnTo>
                        <a:pt x="403" y="231"/>
                      </a:lnTo>
                      <a:lnTo>
                        <a:pt x="393" y="231"/>
                      </a:lnTo>
                      <a:lnTo>
                        <a:pt x="338" y="226"/>
                      </a:lnTo>
                      <a:lnTo>
                        <a:pt x="305" y="216"/>
                      </a:lnTo>
                      <a:lnTo>
                        <a:pt x="295" y="209"/>
                      </a:lnTo>
                      <a:lnTo>
                        <a:pt x="273" y="215"/>
                      </a:lnTo>
                      <a:lnTo>
                        <a:pt x="191" y="216"/>
                      </a:lnTo>
                      <a:lnTo>
                        <a:pt x="160" y="208"/>
                      </a:lnTo>
                      <a:lnTo>
                        <a:pt x="135" y="191"/>
                      </a:lnTo>
                      <a:lnTo>
                        <a:pt x="122" y="163"/>
                      </a:lnTo>
                      <a:lnTo>
                        <a:pt x="119" y="144"/>
                      </a:lnTo>
                      <a:lnTo>
                        <a:pt x="229" y="122"/>
                      </a:lnTo>
                      <a:lnTo>
                        <a:pt x="284" y="111"/>
                      </a:lnTo>
                      <a:lnTo>
                        <a:pt x="360" y="100"/>
                      </a:lnTo>
                      <a:lnTo>
                        <a:pt x="387" y="100"/>
                      </a:lnTo>
                      <a:lnTo>
                        <a:pt x="477" y="95"/>
                      </a:lnTo>
                      <a:lnTo>
                        <a:pt x="546" y="86"/>
                      </a:lnTo>
                      <a:lnTo>
                        <a:pt x="579" y="78"/>
                      </a:lnTo>
                      <a:lnTo>
                        <a:pt x="655" y="53"/>
                      </a:lnTo>
                      <a:lnTo>
                        <a:pt x="817" y="7"/>
                      </a:lnTo>
                      <a:lnTo>
                        <a:pt x="905" y="0"/>
                      </a:lnTo>
                      <a:lnTo>
                        <a:pt x="964" y="5"/>
                      </a:lnTo>
                      <a:lnTo>
                        <a:pt x="993" y="12"/>
                      </a:lnTo>
                      <a:lnTo>
                        <a:pt x="1020" y="26"/>
                      </a:lnTo>
                      <a:lnTo>
                        <a:pt x="1050" y="59"/>
                      </a:lnTo>
                      <a:lnTo>
                        <a:pt x="1061" y="97"/>
                      </a:lnTo>
                      <a:lnTo>
                        <a:pt x="1058" y="138"/>
                      </a:lnTo>
                      <a:lnTo>
                        <a:pt x="1034" y="195"/>
                      </a:lnTo>
                      <a:lnTo>
                        <a:pt x="998" y="247"/>
                      </a:lnTo>
                      <a:lnTo>
                        <a:pt x="993" y="253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Freeform 134"/>
                <p:cNvSpPr>
                  <a:spLocks/>
                </p:cNvSpPr>
                <p:nvPr/>
              </p:nvSpPr>
              <p:spPr bwMode="auto">
                <a:xfrm>
                  <a:off x="6859816" y="3105025"/>
                  <a:ext cx="129432" cy="71096"/>
                </a:xfrm>
                <a:custGeom>
                  <a:avLst/>
                  <a:gdLst>
                    <a:gd name="T0" fmla="*/ 0 w 284"/>
                    <a:gd name="T1" fmla="*/ 152 h 152"/>
                    <a:gd name="T2" fmla="*/ 0 w 284"/>
                    <a:gd name="T3" fmla="*/ 152 h 152"/>
                    <a:gd name="T4" fmla="*/ 16 w 284"/>
                    <a:gd name="T5" fmla="*/ 150 h 152"/>
                    <a:gd name="T6" fmla="*/ 40 w 284"/>
                    <a:gd name="T7" fmla="*/ 133 h 152"/>
                    <a:gd name="T8" fmla="*/ 44 w 284"/>
                    <a:gd name="T9" fmla="*/ 130 h 152"/>
                    <a:gd name="T10" fmla="*/ 58 w 284"/>
                    <a:gd name="T11" fmla="*/ 130 h 152"/>
                    <a:gd name="T12" fmla="*/ 74 w 284"/>
                    <a:gd name="T13" fmla="*/ 123 h 152"/>
                    <a:gd name="T14" fmla="*/ 87 w 284"/>
                    <a:gd name="T15" fmla="*/ 109 h 152"/>
                    <a:gd name="T16" fmla="*/ 109 w 284"/>
                    <a:gd name="T17" fmla="*/ 109 h 152"/>
                    <a:gd name="T18" fmla="*/ 131 w 284"/>
                    <a:gd name="T19" fmla="*/ 109 h 152"/>
                    <a:gd name="T20" fmla="*/ 152 w 284"/>
                    <a:gd name="T21" fmla="*/ 109 h 152"/>
                    <a:gd name="T22" fmla="*/ 196 w 284"/>
                    <a:gd name="T23" fmla="*/ 65 h 152"/>
                    <a:gd name="T24" fmla="*/ 241 w 284"/>
                    <a:gd name="T25" fmla="*/ 21 h 152"/>
                    <a:gd name="T26" fmla="*/ 248 w 284"/>
                    <a:gd name="T27" fmla="*/ 21 h 152"/>
                    <a:gd name="T28" fmla="*/ 257 w 284"/>
                    <a:gd name="T29" fmla="*/ 15 h 152"/>
                    <a:gd name="T30" fmla="*/ 261 w 284"/>
                    <a:gd name="T31" fmla="*/ 2 h 152"/>
                    <a:gd name="T32" fmla="*/ 261 w 284"/>
                    <a:gd name="T33" fmla="*/ 0 h 152"/>
                    <a:gd name="T34" fmla="*/ 284 w 284"/>
                    <a:gd name="T35" fmla="*/ 0 h 152"/>
                    <a:gd name="T36" fmla="*/ 284 w 284"/>
                    <a:gd name="T37" fmla="*/ 21 h 152"/>
                    <a:gd name="T38" fmla="*/ 261 w 284"/>
                    <a:gd name="T39" fmla="*/ 43 h 152"/>
                    <a:gd name="T40" fmla="*/ 241 w 284"/>
                    <a:gd name="T41" fmla="*/ 65 h 152"/>
                    <a:gd name="T42" fmla="*/ 218 w 284"/>
                    <a:gd name="T43" fmla="*/ 87 h 152"/>
                    <a:gd name="T44" fmla="*/ 196 w 284"/>
                    <a:gd name="T45" fmla="*/ 109 h 152"/>
                    <a:gd name="T46" fmla="*/ 174 w 284"/>
                    <a:gd name="T47" fmla="*/ 130 h 152"/>
                    <a:gd name="T48" fmla="*/ 152 w 284"/>
                    <a:gd name="T49" fmla="*/ 130 h 152"/>
                    <a:gd name="T50" fmla="*/ 131 w 284"/>
                    <a:gd name="T51" fmla="*/ 130 h 152"/>
                    <a:gd name="T52" fmla="*/ 109 w 284"/>
                    <a:gd name="T53" fmla="*/ 130 h 152"/>
                    <a:gd name="T54" fmla="*/ 93 w 284"/>
                    <a:gd name="T55" fmla="*/ 130 h 152"/>
                    <a:gd name="T56" fmla="*/ 74 w 284"/>
                    <a:gd name="T57" fmla="*/ 135 h 152"/>
                    <a:gd name="T58" fmla="*/ 66 w 284"/>
                    <a:gd name="T59" fmla="*/ 145 h 152"/>
                    <a:gd name="T60" fmla="*/ 65 w 284"/>
                    <a:gd name="T61" fmla="*/ 152 h 152"/>
                    <a:gd name="T62" fmla="*/ 58 w 284"/>
                    <a:gd name="T63" fmla="*/ 145 h 152"/>
                    <a:gd name="T64" fmla="*/ 40 w 284"/>
                    <a:gd name="T65" fmla="*/ 136 h 152"/>
                    <a:gd name="T66" fmla="*/ 24 w 284"/>
                    <a:gd name="T67" fmla="*/ 136 h 152"/>
                    <a:gd name="T68" fmla="*/ 8 w 284"/>
                    <a:gd name="T69" fmla="*/ 145 h 152"/>
                    <a:gd name="T70" fmla="*/ 0 w 284"/>
                    <a:gd name="T71" fmla="*/ 152 h 152"/>
                    <a:gd name="T72" fmla="*/ 0 w 284"/>
                    <a:gd name="T73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84" h="152">
                      <a:moveTo>
                        <a:pt x="0" y="152"/>
                      </a:moveTo>
                      <a:lnTo>
                        <a:pt x="0" y="152"/>
                      </a:lnTo>
                      <a:lnTo>
                        <a:pt x="16" y="150"/>
                      </a:lnTo>
                      <a:lnTo>
                        <a:pt x="40" y="133"/>
                      </a:lnTo>
                      <a:lnTo>
                        <a:pt x="44" y="130"/>
                      </a:lnTo>
                      <a:lnTo>
                        <a:pt x="58" y="130"/>
                      </a:lnTo>
                      <a:lnTo>
                        <a:pt x="74" y="123"/>
                      </a:lnTo>
                      <a:lnTo>
                        <a:pt x="87" y="109"/>
                      </a:lnTo>
                      <a:lnTo>
                        <a:pt x="109" y="109"/>
                      </a:lnTo>
                      <a:lnTo>
                        <a:pt x="131" y="109"/>
                      </a:lnTo>
                      <a:lnTo>
                        <a:pt x="152" y="109"/>
                      </a:lnTo>
                      <a:lnTo>
                        <a:pt x="196" y="65"/>
                      </a:lnTo>
                      <a:lnTo>
                        <a:pt x="241" y="21"/>
                      </a:lnTo>
                      <a:lnTo>
                        <a:pt x="248" y="21"/>
                      </a:lnTo>
                      <a:lnTo>
                        <a:pt x="257" y="15"/>
                      </a:lnTo>
                      <a:lnTo>
                        <a:pt x="261" y="2"/>
                      </a:lnTo>
                      <a:lnTo>
                        <a:pt x="261" y="0"/>
                      </a:lnTo>
                      <a:lnTo>
                        <a:pt x="284" y="0"/>
                      </a:lnTo>
                      <a:lnTo>
                        <a:pt x="284" y="21"/>
                      </a:lnTo>
                      <a:lnTo>
                        <a:pt x="261" y="43"/>
                      </a:lnTo>
                      <a:lnTo>
                        <a:pt x="241" y="65"/>
                      </a:lnTo>
                      <a:lnTo>
                        <a:pt x="218" y="87"/>
                      </a:lnTo>
                      <a:lnTo>
                        <a:pt x="196" y="109"/>
                      </a:lnTo>
                      <a:lnTo>
                        <a:pt x="174" y="130"/>
                      </a:lnTo>
                      <a:lnTo>
                        <a:pt x="152" y="130"/>
                      </a:lnTo>
                      <a:lnTo>
                        <a:pt x="131" y="130"/>
                      </a:lnTo>
                      <a:lnTo>
                        <a:pt x="109" y="130"/>
                      </a:lnTo>
                      <a:lnTo>
                        <a:pt x="93" y="130"/>
                      </a:lnTo>
                      <a:lnTo>
                        <a:pt x="74" y="135"/>
                      </a:lnTo>
                      <a:lnTo>
                        <a:pt x="66" y="145"/>
                      </a:lnTo>
                      <a:lnTo>
                        <a:pt x="65" y="152"/>
                      </a:lnTo>
                      <a:lnTo>
                        <a:pt x="58" y="145"/>
                      </a:lnTo>
                      <a:lnTo>
                        <a:pt x="40" y="136"/>
                      </a:lnTo>
                      <a:lnTo>
                        <a:pt x="24" y="136"/>
                      </a:lnTo>
                      <a:lnTo>
                        <a:pt x="8" y="145"/>
                      </a:lnTo>
                      <a:lnTo>
                        <a:pt x="0" y="152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135"/>
                <p:cNvSpPr>
                  <a:spLocks/>
                </p:cNvSpPr>
                <p:nvPr/>
              </p:nvSpPr>
              <p:spPr bwMode="auto">
                <a:xfrm>
                  <a:off x="6810595" y="3046689"/>
                  <a:ext cx="160423" cy="109379"/>
                </a:xfrm>
                <a:custGeom>
                  <a:avLst/>
                  <a:gdLst>
                    <a:gd name="T0" fmla="*/ 0 w 350"/>
                    <a:gd name="T1" fmla="*/ 240 h 240"/>
                    <a:gd name="T2" fmla="*/ 13 w 350"/>
                    <a:gd name="T3" fmla="*/ 237 h 240"/>
                    <a:gd name="T4" fmla="*/ 30 w 350"/>
                    <a:gd name="T5" fmla="*/ 221 h 240"/>
                    <a:gd name="T6" fmla="*/ 44 w 350"/>
                    <a:gd name="T7" fmla="*/ 218 h 240"/>
                    <a:gd name="T8" fmla="*/ 57 w 350"/>
                    <a:gd name="T9" fmla="*/ 215 h 240"/>
                    <a:gd name="T10" fmla="*/ 73 w 350"/>
                    <a:gd name="T11" fmla="*/ 199 h 240"/>
                    <a:gd name="T12" fmla="*/ 87 w 350"/>
                    <a:gd name="T13" fmla="*/ 196 h 240"/>
                    <a:gd name="T14" fmla="*/ 104 w 350"/>
                    <a:gd name="T15" fmla="*/ 183 h 240"/>
                    <a:gd name="T16" fmla="*/ 144 w 350"/>
                    <a:gd name="T17" fmla="*/ 165 h 240"/>
                    <a:gd name="T18" fmla="*/ 174 w 350"/>
                    <a:gd name="T19" fmla="*/ 152 h 240"/>
                    <a:gd name="T20" fmla="*/ 174 w 350"/>
                    <a:gd name="T21" fmla="*/ 152 h 240"/>
                    <a:gd name="T22" fmla="*/ 191 w 350"/>
                    <a:gd name="T23" fmla="*/ 136 h 240"/>
                    <a:gd name="T24" fmla="*/ 232 w 350"/>
                    <a:gd name="T25" fmla="*/ 103 h 240"/>
                    <a:gd name="T26" fmla="*/ 261 w 350"/>
                    <a:gd name="T27" fmla="*/ 87 h 240"/>
                    <a:gd name="T28" fmla="*/ 305 w 350"/>
                    <a:gd name="T29" fmla="*/ 43 h 240"/>
                    <a:gd name="T30" fmla="*/ 308 w 350"/>
                    <a:gd name="T31" fmla="*/ 43 h 240"/>
                    <a:gd name="T32" fmla="*/ 320 w 350"/>
                    <a:gd name="T33" fmla="*/ 38 h 240"/>
                    <a:gd name="T34" fmla="*/ 326 w 350"/>
                    <a:gd name="T35" fmla="*/ 29 h 240"/>
                    <a:gd name="T36" fmla="*/ 327 w 350"/>
                    <a:gd name="T37" fmla="*/ 22 h 240"/>
                    <a:gd name="T38" fmla="*/ 330 w 350"/>
                    <a:gd name="T39" fmla="*/ 22 h 240"/>
                    <a:gd name="T40" fmla="*/ 342 w 350"/>
                    <a:gd name="T41" fmla="*/ 17 h 240"/>
                    <a:gd name="T42" fmla="*/ 348 w 350"/>
                    <a:gd name="T43" fmla="*/ 7 h 240"/>
                    <a:gd name="T44" fmla="*/ 350 w 350"/>
                    <a:gd name="T45" fmla="*/ 0 h 240"/>
                    <a:gd name="T46" fmla="*/ 327 w 350"/>
                    <a:gd name="T47" fmla="*/ 22 h 240"/>
                    <a:gd name="T48" fmla="*/ 305 w 350"/>
                    <a:gd name="T49" fmla="*/ 43 h 240"/>
                    <a:gd name="T50" fmla="*/ 261 w 350"/>
                    <a:gd name="T51" fmla="*/ 87 h 240"/>
                    <a:gd name="T52" fmla="*/ 245 w 350"/>
                    <a:gd name="T53" fmla="*/ 103 h 240"/>
                    <a:gd name="T54" fmla="*/ 205 w 350"/>
                    <a:gd name="T55" fmla="*/ 136 h 240"/>
                    <a:gd name="T56" fmla="*/ 174 w 350"/>
                    <a:gd name="T57" fmla="*/ 152 h 240"/>
                    <a:gd name="T58" fmla="*/ 174 w 350"/>
                    <a:gd name="T59" fmla="*/ 152 h 240"/>
                    <a:gd name="T60" fmla="*/ 174 w 350"/>
                    <a:gd name="T61" fmla="*/ 152 h 240"/>
                    <a:gd name="T62" fmla="*/ 158 w 350"/>
                    <a:gd name="T63" fmla="*/ 165 h 240"/>
                    <a:gd name="T64" fmla="*/ 117 w 350"/>
                    <a:gd name="T65" fmla="*/ 183 h 240"/>
                    <a:gd name="T66" fmla="*/ 87 w 350"/>
                    <a:gd name="T67" fmla="*/ 196 h 240"/>
                    <a:gd name="T68" fmla="*/ 73 w 350"/>
                    <a:gd name="T69" fmla="*/ 199 h 240"/>
                    <a:gd name="T70" fmla="*/ 57 w 350"/>
                    <a:gd name="T71" fmla="*/ 215 h 240"/>
                    <a:gd name="T72" fmla="*/ 44 w 350"/>
                    <a:gd name="T73" fmla="*/ 218 h 240"/>
                    <a:gd name="T74" fmla="*/ 30 w 350"/>
                    <a:gd name="T75" fmla="*/ 221 h 240"/>
                    <a:gd name="T76" fmla="*/ 13 w 350"/>
                    <a:gd name="T77" fmla="*/ 237 h 240"/>
                    <a:gd name="T78" fmla="*/ 0 w 350"/>
                    <a:gd name="T79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50" h="240">
                      <a:moveTo>
                        <a:pt x="0" y="240"/>
                      </a:moveTo>
                      <a:lnTo>
                        <a:pt x="13" y="237"/>
                      </a:lnTo>
                      <a:lnTo>
                        <a:pt x="30" y="221"/>
                      </a:lnTo>
                      <a:lnTo>
                        <a:pt x="44" y="218"/>
                      </a:lnTo>
                      <a:lnTo>
                        <a:pt x="57" y="215"/>
                      </a:lnTo>
                      <a:lnTo>
                        <a:pt x="73" y="199"/>
                      </a:lnTo>
                      <a:lnTo>
                        <a:pt x="87" y="196"/>
                      </a:lnTo>
                      <a:lnTo>
                        <a:pt x="104" y="183"/>
                      </a:lnTo>
                      <a:lnTo>
                        <a:pt x="144" y="165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91" y="136"/>
                      </a:lnTo>
                      <a:lnTo>
                        <a:pt x="232" y="103"/>
                      </a:lnTo>
                      <a:lnTo>
                        <a:pt x="261" y="87"/>
                      </a:lnTo>
                      <a:lnTo>
                        <a:pt x="305" y="43"/>
                      </a:lnTo>
                      <a:lnTo>
                        <a:pt x="308" y="43"/>
                      </a:lnTo>
                      <a:lnTo>
                        <a:pt x="320" y="38"/>
                      </a:lnTo>
                      <a:lnTo>
                        <a:pt x="326" y="29"/>
                      </a:lnTo>
                      <a:lnTo>
                        <a:pt x="327" y="22"/>
                      </a:lnTo>
                      <a:lnTo>
                        <a:pt x="330" y="22"/>
                      </a:lnTo>
                      <a:lnTo>
                        <a:pt x="342" y="17"/>
                      </a:lnTo>
                      <a:lnTo>
                        <a:pt x="348" y="7"/>
                      </a:lnTo>
                      <a:lnTo>
                        <a:pt x="350" y="0"/>
                      </a:lnTo>
                      <a:lnTo>
                        <a:pt x="327" y="22"/>
                      </a:lnTo>
                      <a:lnTo>
                        <a:pt x="305" y="43"/>
                      </a:lnTo>
                      <a:lnTo>
                        <a:pt x="261" y="87"/>
                      </a:lnTo>
                      <a:lnTo>
                        <a:pt x="245" y="103"/>
                      </a:lnTo>
                      <a:lnTo>
                        <a:pt x="205" y="136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58" y="165"/>
                      </a:lnTo>
                      <a:lnTo>
                        <a:pt x="117" y="183"/>
                      </a:lnTo>
                      <a:lnTo>
                        <a:pt x="87" y="196"/>
                      </a:lnTo>
                      <a:lnTo>
                        <a:pt x="73" y="199"/>
                      </a:lnTo>
                      <a:lnTo>
                        <a:pt x="57" y="215"/>
                      </a:lnTo>
                      <a:lnTo>
                        <a:pt x="44" y="218"/>
                      </a:lnTo>
                      <a:lnTo>
                        <a:pt x="30" y="221"/>
                      </a:lnTo>
                      <a:lnTo>
                        <a:pt x="13" y="237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Freeform 136"/>
                <p:cNvSpPr>
                  <a:spLocks/>
                </p:cNvSpPr>
                <p:nvPr/>
              </p:nvSpPr>
              <p:spPr bwMode="auto">
                <a:xfrm>
                  <a:off x="6770490" y="3015698"/>
                  <a:ext cx="149485" cy="109379"/>
                </a:xfrm>
                <a:custGeom>
                  <a:avLst/>
                  <a:gdLst>
                    <a:gd name="T0" fmla="*/ 0 w 328"/>
                    <a:gd name="T1" fmla="*/ 240 h 240"/>
                    <a:gd name="T2" fmla="*/ 14 w 328"/>
                    <a:gd name="T3" fmla="*/ 238 h 240"/>
                    <a:gd name="T4" fmla="*/ 31 w 328"/>
                    <a:gd name="T5" fmla="*/ 222 h 240"/>
                    <a:gd name="T6" fmla="*/ 45 w 328"/>
                    <a:gd name="T7" fmla="*/ 218 h 240"/>
                    <a:gd name="T8" fmla="*/ 58 w 328"/>
                    <a:gd name="T9" fmla="*/ 215 h 240"/>
                    <a:gd name="T10" fmla="*/ 74 w 328"/>
                    <a:gd name="T11" fmla="*/ 199 h 240"/>
                    <a:gd name="T12" fmla="*/ 88 w 328"/>
                    <a:gd name="T13" fmla="*/ 197 h 240"/>
                    <a:gd name="T14" fmla="*/ 105 w 328"/>
                    <a:gd name="T15" fmla="*/ 182 h 240"/>
                    <a:gd name="T16" fmla="*/ 137 w 328"/>
                    <a:gd name="T17" fmla="*/ 166 h 240"/>
                    <a:gd name="T18" fmla="*/ 153 w 328"/>
                    <a:gd name="T19" fmla="*/ 153 h 240"/>
                    <a:gd name="T20" fmla="*/ 153 w 328"/>
                    <a:gd name="T21" fmla="*/ 153 h 240"/>
                    <a:gd name="T22" fmla="*/ 172 w 328"/>
                    <a:gd name="T23" fmla="*/ 137 h 240"/>
                    <a:gd name="T24" fmla="*/ 221 w 328"/>
                    <a:gd name="T25" fmla="*/ 104 h 240"/>
                    <a:gd name="T26" fmla="*/ 241 w 328"/>
                    <a:gd name="T27" fmla="*/ 88 h 240"/>
                    <a:gd name="T28" fmla="*/ 284 w 328"/>
                    <a:gd name="T29" fmla="*/ 43 h 240"/>
                    <a:gd name="T30" fmla="*/ 306 w 328"/>
                    <a:gd name="T31" fmla="*/ 21 h 240"/>
                    <a:gd name="T32" fmla="*/ 309 w 328"/>
                    <a:gd name="T33" fmla="*/ 21 h 240"/>
                    <a:gd name="T34" fmla="*/ 321 w 328"/>
                    <a:gd name="T35" fmla="*/ 16 h 240"/>
                    <a:gd name="T36" fmla="*/ 327 w 328"/>
                    <a:gd name="T37" fmla="*/ 8 h 240"/>
                    <a:gd name="T38" fmla="*/ 328 w 328"/>
                    <a:gd name="T39" fmla="*/ 0 h 240"/>
                    <a:gd name="T40" fmla="*/ 306 w 328"/>
                    <a:gd name="T41" fmla="*/ 21 h 240"/>
                    <a:gd name="T42" fmla="*/ 284 w 328"/>
                    <a:gd name="T43" fmla="*/ 43 h 240"/>
                    <a:gd name="T44" fmla="*/ 241 w 328"/>
                    <a:gd name="T45" fmla="*/ 88 h 240"/>
                    <a:gd name="T46" fmla="*/ 221 w 328"/>
                    <a:gd name="T47" fmla="*/ 104 h 240"/>
                    <a:gd name="T48" fmla="*/ 172 w 328"/>
                    <a:gd name="T49" fmla="*/ 137 h 240"/>
                    <a:gd name="T50" fmla="*/ 153 w 328"/>
                    <a:gd name="T51" fmla="*/ 153 h 240"/>
                    <a:gd name="T52" fmla="*/ 153 w 328"/>
                    <a:gd name="T53" fmla="*/ 153 h 240"/>
                    <a:gd name="T54" fmla="*/ 153 w 328"/>
                    <a:gd name="T55" fmla="*/ 153 h 240"/>
                    <a:gd name="T56" fmla="*/ 137 w 328"/>
                    <a:gd name="T57" fmla="*/ 166 h 240"/>
                    <a:gd name="T58" fmla="*/ 105 w 328"/>
                    <a:gd name="T59" fmla="*/ 182 h 240"/>
                    <a:gd name="T60" fmla="*/ 88 w 328"/>
                    <a:gd name="T61" fmla="*/ 197 h 240"/>
                    <a:gd name="T62" fmla="*/ 74 w 328"/>
                    <a:gd name="T63" fmla="*/ 199 h 240"/>
                    <a:gd name="T64" fmla="*/ 58 w 328"/>
                    <a:gd name="T65" fmla="*/ 215 h 240"/>
                    <a:gd name="T66" fmla="*/ 45 w 328"/>
                    <a:gd name="T67" fmla="*/ 218 h 240"/>
                    <a:gd name="T68" fmla="*/ 31 w 328"/>
                    <a:gd name="T69" fmla="*/ 231 h 240"/>
                    <a:gd name="T70" fmla="*/ 14 w 328"/>
                    <a:gd name="T71" fmla="*/ 240 h 240"/>
                    <a:gd name="T72" fmla="*/ 0 w 328"/>
                    <a:gd name="T73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8" h="240">
                      <a:moveTo>
                        <a:pt x="0" y="240"/>
                      </a:moveTo>
                      <a:lnTo>
                        <a:pt x="14" y="238"/>
                      </a:lnTo>
                      <a:lnTo>
                        <a:pt x="31" y="222"/>
                      </a:lnTo>
                      <a:lnTo>
                        <a:pt x="45" y="218"/>
                      </a:lnTo>
                      <a:lnTo>
                        <a:pt x="58" y="215"/>
                      </a:lnTo>
                      <a:lnTo>
                        <a:pt x="74" y="199"/>
                      </a:lnTo>
                      <a:lnTo>
                        <a:pt x="88" y="197"/>
                      </a:lnTo>
                      <a:lnTo>
                        <a:pt x="105" y="182"/>
                      </a:lnTo>
                      <a:lnTo>
                        <a:pt x="137" y="166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72" y="137"/>
                      </a:lnTo>
                      <a:lnTo>
                        <a:pt x="221" y="104"/>
                      </a:lnTo>
                      <a:lnTo>
                        <a:pt x="241" y="88"/>
                      </a:lnTo>
                      <a:lnTo>
                        <a:pt x="284" y="43"/>
                      </a:lnTo>
                      <a:lnTo>
                        <a:pt x="306" y="21"/>
                      </a:lnTo>
                      <a:lnTo>
                        <a:pt x="309" y="21"/>
                      </a:lnTo>
                      <a:lnTo>
                        <a:pt x="321" y="16"/>
                      </a:lnTo>
                      <a:lnTo>
                        <a:pt x="327" y="8"/>
                      </a:lnTo>
                      <a:lnTo>
                        <a:pt x="328" y="0"/>
                      </a:lnTo>
                      <a:lnTo>
                        <a:pt x="306" y="21"/>
                      </a:lnTo>
                      <a:lnTo>
                        <a:pt x="284" y="43"/>
                      </a:lnTo>
                      <a:lnTo>
                        <a:pt x="241" y="88"/>
                      </a:lnTo>
                      <a:lnTo>
                        <a:pt x="221" y="104"/>
                      </a:lnTo>
                      <a:lnTo>
                        <a:pt x="172" y="137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37" y="166"/>
                      </a:lnTo>
                      <a:lnTo>
                        <a:pt x="105" y="182"/>
                      </a:lnTo>
                      <a:lnTo>
                        <a:pt x="88" y="197"/>
                      </a:lnTo>
                      <a:lnTo>
                        <a:pt x="74" y="199"/>
                      </a:lnTo>
                      <a:lnTo>
                        <a:pt x="58" y="215"/>
                      </a:lnTo>
                      <a:lnTo>
                        <a:pt x="45" y="218"/>
                      </a:lnTo>
                      <a:lnTo>
                        <a:pt x="31" y="231"/>
                      </a:lnTo>
                      <a:lnTo>
                        <a:pt x="14" y="240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137"/>
                <p:cNvSpPr>
                  <a:spLocks/>
                </p:cNvSpPr>
                <p:nvPr/>
              </p:nvSpPr>
              <p:spPr bwMode="auto">
                <a:xfrm>
                  <a:off x="6486104" y="2497970"/>
                  <a:ext cx="335429" cy="627107"/>
                </a:xfrm>
                <a:custGeom>
                  <a:avLst/>
                  <a:gdLst>
                    <a:gd name="T0" fmla="*/ 603 w 735"/>
                    <a:gd name="T1" fmla="*/ 1376 h 1376"/>
                    <a:gd name="T2" fmla="*/ 554 w 735"/>
                    <a:gd name="T3" fmla="*/ 1360 h 1376"/>
                    <a:gd name="T4" fmla="*/ 302 w 735"/>
                    <a:gd name="T5" fmla="*/ 1265 h 1376"/>
                    <a:gd name="T6" fmla="*/ 176 w 735"/>
                    <a:gd name="T7" fmla="*/ 1210 h 1376"/>
                    <a:gd name="T8" fmla="*/ 106 w 735"/>
                    <a:gd name="T9" fmla="*/ 1175 h 1376"/>
                    <a:gd name="T10" fmla="*/ 80 w 735"/>
                    <a:gd name="T11" fmla="*/ 1157 h 1376"/>
                    <a:gd name="T12" fmla="*/ 57 w 735"/>
                    <a:gd name="T13" fmla="*/ 1140 h 1376"/>
                    <a:gd name="T14" fmla="*/ 25 w 735"/>
                    <a:gd name="T15" fmla="*/ 1101 h 1376"/>
                    <a:gd name="T16" fmla="*/ 6 w 735"/>
                    <a:gd name="T17" fmla="*/ 1055 h 1376"/>
                    <a:gd name="T18" fmla="*/ 0 w 735"/>
                    <a:gd name="T19" fmla="*/ 1006 h 1376"/>
                    <a:gd name="T20" fmla="*/ 5 w 735"/>
                    <a:gd name="T21" fmla="*/ 929 h 1376"/>
                    <a:gd name="T22" fmla="*/ 26 w 735"/>
                    <a:gd name="T23" fmla="*/ 829 h 1376"/>
                    <a:gd name="T24" fmla="*/ 36 w 735"/>
                    <a:gd name="T25" fmla="*/ 786 h 1376"/>
                    <a:gd name="T26" fmla="*/ 44 w 735"/>
                    <a:gd name="T27" fmla="*/ 752 h 1376"/>
                    <a:gd name="T28" fmla="*/ 62 w 735"/>
                    <a:gd name="T29" fmla="*/ 605 h 1376"/>
                    <a:gd name="T30" fmla="*/ 94 w 735"/>
                    <a:gd name="T31" fmla="*/ 266 h 1376"/>
                    <a:gd name="T32" fmla="*/ 123 w 735"/>
                    <a:gd name="T33" fmla="*/ 0 h 1376"/>
                    <a:gd name="T34" fmla="*/ 473 w 735"/>
                    <a:gd name="T35" fmla="*/ 0 h 1376"/>
                    <a:gd name="T36" fmla="*/ 473 w 735"/>
                    <a:gd name="T37" fmla="*/ 764 h 1376"/>
                    <a:gd name="T38" fmla="*/ 735 w 735"/>
                    <a:gd name="T39" fmla="*/ 874 h 1376"/>
                    <a:gd name="T40" fmla="*/ 715 w 735"/>
                    <a:gd name="T41" fmla="*/ 876 h 1376"/>
                    <a:gd name="T42" fmla="*/ 633 w 735"/>
                    <a:gd name="T43" fmla="*/ 910 h 1376"/>
                    <a:gd name="T44" fmla="*/ 596 w 735"/>
                    <a:gd name="T45" fmla="*/ 933 h 1376"/>
                    <a:gd name="T46" fmla="*/ 560 w 735"/>
                    <a:gd name="T47" fmla="*/ 963 h 1376"/>
                    <a:gd name="T48" fmla="*/ 530 w 735"/>
                    <a:gd name="T49" fmla="*/ 1003 h 1376"/>
                    <a:gd name="T50" fmla="*/ 516 w 735"/>
                    <a:gd name="T51" fmla="*/ 1027 h 1376"/>
                    <a:gd name="T52" fmla="*/ 510 w 735"/>
                    <a:gd name="T53" fmla="*/ 1052 h 1376"/>
                    <a:gd name="T54" fmla="*/ 507 w 735"/>
                    <a:gd name="T55" fmla="*/ 1107 h 1376"/>
                    <a:gd name="T56" fmla="*/ 517 w 735"/>
                    <a:gd name="T57" fmla="*/ 1166 h 1376"/>
                    <a:gd name="T58" fmla="*/ 533 w 735"/>
                    <a:gd name="T59" fmla="*/ 1224 h 1376"/>
                    <a:gd name="T60" fmla="*/ 587 w 735"/>
                    <a:gd name="T61" fmla="*/ 1349 h 1376"/>
                    <a:gd name="T62" fmla="*/ 603 w 735"/>
                    <a:gd name="T63" fmla="*/ 1376 h 1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35" h="1376">
                      <a:moveTo>
                        <a:pt x="603" y="1376"/>
                      </a:moveTo>
                      <a:lnTo>
                        <a:pt x="554" y="1360"/>
                      </a:lnTo>
                      <a:lnTo>
                        <a:pt x="302" y="1265"/>
                      </a:lnTo>
                      <a:lnTo>
                        <a:pt x="176" y="1210"/>
                      </a:lnTo>
                      <a:lnTo>
                        <a:pt x="106" y="1175"/>
                      </a:lnTo>
                      <a:lnTo>
                        <a:pt x="80" y="1157"/>
                      </a:lnTo>
                      <a:lnTo>
                        <a:pt x="57" y="1140"/>
                      </a:lnTo>
                      <a:lnTo>
                        <a:pt x="25" y="1101"/>
                      </a:lnTo>
                      <a:lnTo>
                        <a:pt x="6" y="1055"/>
                      </a:lnTo>
                      <a:lnTo>
                        <a:pt x="0" y="1006"/>
                      </a:lnTo>
                      <a:lnTo>
                        <a:pt x="5" y="929"/>
                      </a:lnTo>
                      <a:lnTo>
                        <a:pt x="26" y="829"/>
                      </a:lnTo>
                      <a:lnTo>
                        <a:pt x="36" y="786"/>
                      </a:lnTo>
                      <a:lnTo>
                        <a:pt x="44" y="752"/>
                      </a:lnTo>
                      <a:lnTo>
                        <a:pt x="62" y="605"/>
                      </a:lnTo>
                      <a:lnTo>
                        <a:pt x="94" y="266"/>
                      </a:lnTo>
                      <a:lnTo>
                        <a:pt x="123" y="0"/>
                      </a:lnTo>
                      <a:lnTo>
                        <a:pt x="473" y="0"/>
                      </a:lnTo>
                      <a:lnTo>
                        <a:pt x="473" y="764"/>
                      </a:lnTo>
                      <a:lnTo>
                        <a:pt x="735" y="874"/>
                      </a:lnTo>
                      <a:lnTo>
                        <a:pt x="715" y="876"/>
                      </a:lnTo>
                      <a:lnTo>
                        <a:pt x="633" y="910"/>
                      </a:lnTo>
                      <a:lnTo>
                        <a:pt x="596" y="933"/>
                      </a:lnTo>
                      <a:lnTo>
                        <a:pt x="560" y="963"/>
                      </a:lnTo>
                      <a:lnTo>
                        <a:pt x="530" y="1003"/>
                      </a:lnTo>
                      <a:lnTo>
                        <a:pt x="516" y="1027"/>
                      </a:lnTo>
                      <a:lnTo>
                        <a:pt x="510" y="1052"/>
                      </a:lnTo>
                      <a:lnTo>
                        <a:pt x="507" y="1107"/>
                      </a:lnTo>
                      <a:lnTo>
                        <a:pt x="517" y="1166"/>
                      </a:lnTo>
                      <a:lnTo>
                        <a:pt x="533" y="1224"/>
                      </a:lnTo>
                      <a:lnTo>
                        <a:pt x="587" y="1349"/>
                      </a:lnTo>
                      <a:lnTo>
                        <a:pt x="603" y="1376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138"/>
                <p:cNvSpPr>
                  <a:spLocks/>
                </p:cNvSpPr>
                <p:nvPr/>
              </p:nvSpPr>
              <p:spPr bwMode="auto">
                <a:xfrm>
                  <a:off x="7299155" y="1393241"/>
                  <a:ext cx="129432" cy="149485"/>
                </a:xfrm>
                <a:custGeom>
                  <a:avLst/>
                  <a:gdLst>
                    <a:gd name="T0" fmla="*/ 219 w 284"/>
                    <a:gd name="T1" fmla="*/ 331 h 331"/>
                    <a:gd name="T2" fmla="*/ 239 w 284"/>
                    <a:gd name="T3" fmla="*/ 327 h 331"/>
                    <a:gd name="T4" fmla="*/ 269 w 284"/>
                    <a:gd name="T5" fmla="*/ 310 h 331"/>
                    <a:gd name="T6" fmla="*/ 283 w 284"/>
                    <a:gd name="T7" fmla="*/ 295 h 331"/>
                    <a:gd name="T8" fmla="*/ 284 w 284"/>
                    <a:gd name="T9" fmla="*/ 287 h 331"/>
                    <a:gd name="T10" fmla="*/ 266 w 284"/>
                    <a:gd name="T11" fmla="*/ 224 h 331"/>
                    <a:gd name="T12" fmla="*/ 234 w 284"/>
                    <a:gd name="T13" fmla="*/ 133 h 331"/>
                    <a:gd name="T14" fmla="*/ 220 w 284"/>
                    <a:gd name="T15" fmla="*/ 64 h 331"/>
                    <a:gd name="T16" fmla="*/ 219 w 284"/>
                    <a:gd name="T17" fmla="*/ 25 h 331"/>
                    <a:gd name="T18" fmla="*/ 194 w 284"/>
                    <a:gd name="T19" fmla="*/ 10 h 331"/>
                    <a:gd name="T20" fmla="*/ 144 w 284"/>
                    <a:gd name="T21" fmla="*/ 0 h 331"/>
                    <a:gd name="T22" fmla="*/ 91 w 284"/>
                    <a:gd name="T23" fmla="*/ 8 h 331"/>
                    <a:gd name="T24" fmla="*/ 32 w 284"/>
                    <a:gd name="T25" fmla="*/ 31 h 331"/>
                    <a:gd name="T26" fmla="*/ 0 w 284"/>
                    <a:gd name="T27" fmla="*/ 46 h 331"/>
                    <a:gd name="T28" fmla="*/ 32 w 284"/>
                    <a:gd name="T29" fmla="*/ 79 h 331"/>
                    <a:gd name="T30" fmla="*/ 91 w 284"/>
                    <a:gd name="T31" fmla="*/ 145 h 331"/>
                    <a:gd name="T32" fmla="*/ 170 w 284"/>
                    <a:gd name="T33" fmla="*/ 251 h 331"/>
                    <a:gd name="T34" fmla="*/ 219 w 284"/>
                    <a:gd name="T35" fmla="*/ 331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4" h="331">
                      <a:moveTo>
                        <a:pt x="219" y="331"/>
                      </a:moveTo>
                      <a:lnTo>
                        <a:pt x="239" y="327"/>
                      </a:lnTo>
                      <a:lnTo>
                        <a:pt x="269" y="310"/>
                      </a:lnTo>
                      <a:lnTo>
                        <a:pt x="283" y="295"/>
                      </a:lnTo>
                      <a:lnTo>
                        <a:pt x="284" y="287"/>
                      </a:lnTo>
                      <a:lnTo>
                        <a:pt x="266" y="224"/>
                      </a:lnTo>
                      <a:lnTo>
                        <a:pt x="234" y="133"/>
                      </a:lnTo>
                      <a:lnTo>
                        <a:pt x="220" y="64"/>
                      </a:lnTo>
                      <a:lnTo>
                        <a:pt x="219" y="25"/>
                      </a:lnTo>
                      <a:lnTo>
                        <a:pt x="194" y="10"/>
                      </a:lnTo>
                      <a:lnTo>
                        <a:pt x="144" y="0"/>
                      </a:lnTo>
                      <a:lnTo>
                        <a:pt x="91" y="8"/>
                      </a:lnTo>
                      <a:lnTo>
                        <a:pt x="32" y="31"/>
                      </a:lnTo>
                      <a:lnTo>
                        <a:pt x="0" y="46"/>
                      </a:lnTo>
                      <a:lnTo>
                        <a:pt x="32" y="79"/>
                      </a:lnTo>
                      <a:lnTo>
                        <a:pt x="91" y="145"/>
                      </a:lnTo>
                      <a:lnTo>
                        <a:pt x="170" y="251"/>
                      </a:lnTo>
                      <a:lnTo>
                        <a:pt x="219" y="331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139"/>
                <p:cNvSpPr>
                  <a:spLocks/>
                </p:cNvSpPr>
                <p:nvPr/>
              </p:nvSpPr>
              <p:spPr bwMode="auto">
                <a:xfrm>
                  <a:off x="7009301" y="5564233"/>
                  <a:ext cx="209643" cy="319023"/>
                </a:xfrm>
                <a:custGeom>
                  <a:avLst/>
                  <a:gdLst>
                    <a:gd name="T0" fmla="*/ 458 w 458"/>
                    <a:gd name="T1" fmla="*/ 0 h 702"/>
                    <a:gd name="T2" fmla="*/ 453 w 458"/>
                    <a:gd name="T3" fmla="*/ 41 h 702"/>
                    <a:gd name="T4" fmla="*/ 422 w 458"/>
                    <a:gd name="T5" fmla="*/ 235 h 702"/>
                    <a:gd name="T6" fmla="*/ 401 w 458"/>
                    <a:gd name="T7" fmla="*/ 345 h 702"/>
                    <a:gd name="T8" fmla="*/ 393 w 458"/>
                    <a:gd name="T9" fmla="*/ 371 h 702"/>
                    <a:gd name="T10" fmla="*/ 384 w 458"/>
                    <a:gd name="T11" fmla="*/ 395 h 702"/>
                    <a:gd name="T12" fmla="*/ 367 w 458"/>
                    <a:gd name="T13" fmla="*/ 428 h 702"/>
                    <a:gd name="T14" fmla="*/ 346 w 458"/>
                    <a:gd name="T15" fmla="*/ 449 h 702"/>
                    <a:gd name="T16" fmla="*/ 320 w 458"/>
                    <a:gd name="T17" fmla="*/ 457 h 702"/>
                    <a:gd name="T18" fmla="*/ 306 w 458"/>
                    <a:gd name="T19" fmla="*/ 458 h 702"/>
                    <a:gd name="T20" fmla="*/ 284 w 458"/>
                    <a:gd name="T21" fmla="*/ 457 h 702"/>
                    <a:gd name="T22" fmla="*/ 210 w 458"/>
                    <a:gd name="T23" fmla="*/ 449 h 702"/>
                    <a:gd name="T24" fmla="*/ 129 w 458"/>
                    <a:gd name="T25" fmla="*/ 428 h 702"/>
                    <a:gd name="T26" fmla="*/ 83 w 458"/>
                    <a:gd name="T27" fmla="*/ 403 h 702"/>
                    <a:gd name="T28" fmla="*/ 66 w 458"/>
                    <a:gd name="T29" fmla="*/ 384 h 702"/>
                    <a:gd name="T30" fmla="*/ 65 w 458"/>
                    <a:gd name="T31" fmla="*/ 371 h 702"/>
                    <a:gd name="T32" fmla="*/ 54 w 458"/>
                    <a:gd name="T33" fmla="*/ 186 h 702"/>
                    <a:gd name="T34" fmla="*/ 43 w 458"/>
                    <a:gd name="T35" fmla="*/ 43 h 702"/>
                    <a:gd name="T36" fmla="*/ 38 w 458"/>
                    <a:gd name="T37" fmla="*/ 81 h 702"/>
                    <a:gd name="T38" fmla="*/ 13 w 458"/>
                    <a:gd name="T39" fmla="*/ 295 h 702"/>
                    <a:gd name="T40" fmla="*/ 1 w 458"/>
                    <a:gd name="T41" fmla="*/ 455 h 702"/>
                    <a:gd name="T42" fmla="*/ 0 w 458"/>
                    <a:gd name="T43" fmla="*/ 524 h 702"/>
                    <a:gd name="T44" fmla="*/ 0 w 458"/>
                    <a:gd name="T45" fmla="*/ 552 h 702"/>
                    <a:gd name="T46" fmla="*/ 6 w 458"/>
                    <a:gd name="T47" fmla="*/ 596 h 702"/>
                    <a:gd name="T48" fmla="*/ 18 w 458"/>
                    <a:gd name="T49" fmla="*/ 628 h 702"/>
                    <a:gd name="T50" fmla="*/ 35 w 458"/>
                    <a:gd name="T51" fmla="*/ 651 h 702"/>
                    <a:gd name="T52" fmla="*/ 70 w 458"/>
                    <a:gd name="T53" fmla="*/ 675 h 702"/>
                    <a:gd name="T54" fmla="*/ 135 w 458"/>
                    <a:gd name="T55" fmla="*/ 691 h 702"/>
                    <a:gd name="T56" fmla="*/ 174 w 458"/>
                    <a:gd name="T57" fmla="*/ 699 h 702"/>
                    <a:gd name="T58" fmla="*/ 253 w 458"/>
                    <a:gd name="T59" fmla="*/ 702 h 702"/>
                    <a:gd name="T60" fmla="*/ 334 w 458"/>
                    <a:gd name="T61" fmla="*/ 697 h 702"/>
                    <a:gd name="T62" fmla="*/ 361 w 458"/>
                    <a:gd name="T63" fmla="*/ 687 h 702"/>
                    <a:gd name="T64" fmla="*/ 385 w 458"/>
                    <a:gd name="T65" fmla="*/ 672 h 702"/>
                    <a:gd name="T66" fmla="*/ 406 w 458"/>
                    <a:gd name="T67" fmla="*/ 649 h 702"/>
                    <a:gd name="T68" fmla="*/ 414 w 458"/>
                    <a:gd name="T69" fmla="*/ 633 h 702"/>
                    <a:gd name="T70" fmla="*/ 422 w 458"/>
                    <a:gd name="T71" fmla="*/ 610 h 702"/>
                    <a:gd name="T72" fmla="*/ 435 w 458"/>
                    <a:gd name="T73" fmla="*/ 535 h 702"/>
                    <a:gd name="T74" fmla="*/ 448 w 458"/>
                    <a:gd name="T75" fmla="*/ 386 h 702"/>
                    <a:gd name="T76" fmla="*/ 458 w 458"/>
                    <a:gd name="T77" fmla="*/ 65 h 702"/>
                    <a:gd name="T78" fmla="*/ 458 w 458"/>
                    <a:gd name="T79" fmla="*/ 0 h 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8" h="702">
                      <a:moveTo>
                        <a:pt x="458" y="0"/>
                      </a:moveTo>
                      <a:lnTo>
                        <a:pt x="453" y="41"/>
                      </a:lnTo>
                      <a:lnTo>
                        <a:pt x="422" y="235"/>
                      </a:lnTo>
                      <a:lnTo>
                        <a:pt x="401" y="345"/>
                      </a:lnTo>
                      <a:lnTo>
                        <a:pt x="393" y="371"/>
                      </a:lnTo>
                      <a:lnTo>
                        <a:pt x="384" y="395"/>
                      </a:lnTo>
                      <a:lnTo>
                        <a:pt x="367" y="428"/>
                      </a:lnTo>
                      <a:lnTo>
                        <a:pt x="346" y="449"/>
                      </a:lnTo>
                      <a:lnTo>
                        <a:pt x="320" y="457"/>
                      </a:lnTo>
                      <a:lnTo>
                        <a:pt x="306" y="458"/>
                      </a:lnTo>
                      <a:lnTo>
                        <a:pt x="284" y="457"/>
                      </a:lnTo>
                      <a:lnTo>
                        <a:pt x="210" y="449"/>
                      </a:lnTo>
                      <a:lnTo>
                        <a:pt x="129" y="428"/>
                      </a:lnTo>
                      <a:lnTo>
                        <a:pt x="83" y="403"/>
                      </a:lnTo>
                      <a:lnTo>
                        <a:pt x="66" y="384"/>
                      </a:lnTo>
                      <a:lnTo>
                        <a:pt x="65" y="371"/>
                      </a:lnTo>
                      <a:lnTo>
                        <a:pt x="54" y="186"/>
                      </a:lnTo>
                      <a:lnTo>
                        <a:pt x="43" y="43"/>
                      </a:lnTo>
                      <a:lnTo>
                        <a:pt x="38" y="81"/>
                      </a:lnTo>
                      <a:lnTo>
                        <a:pt x="13" y="295"/>
                      </a:lnTo>
                      <a:lnTo>
                        <a:pt x="1" y="455"/>
                      </a:lnTo>
                      <a:lnTo>
                        <a:pt x="0" y="524"/>
                      </a:lnTo>
                      <a:lnTo>
                        <a:pt x="0" y="552"/>
                      </a:lnTo>
                      <a:lnTo>
                        <a:pt x="6" y="596"/>
                      </a:lnTo>
                      <a:lnTo>
                        <a:pt x="18" y="628"/>
                      </a:lnTo>
                      <a:lnTo>
                        <a:pt x="35" y="651"/>
                      </a:lnTo>
                      <a:lnTo>
                        <a:pt x="70" y="675"/>
                      </a:lnTo>
                      <a:lnTo>
                        <a:pt x="135" y="691"/>
                      </a:lnTo>
                      <a:lnTo>
                        <a:pt x="174" y="699"/>
                      </a:lnTo>
                      <a:lnTo>
                        <a:pt x="253" y="702"/>
                      </a:lnTo>
                      <a:lnTo>
                        <a:pt x="334" y="697"/>
                      </a:lnTo>
                      <a:lnTo>
                        <a:pt x="361" y="687"/>
                      </a:lnTo>
                      <a:lnTo>
                        <a:pt x="385" y="672"/>
                      </a:lnTo>
                      <a:lnTo>
                        <a:pt x="406" y="649"/>
                      </a:lnTo>
                      <a:lnTo>
                        <a:pt x="414" y="633"/>
                      </a:lnTo>
                      <a:lnTo>
                        <a:pt x="422" y="610"/>
                      </a:lnTo>
                      <a:lnTo>
                        <a:pt x="435" y="535"/>
                      </a:lnTo>
                      <a:lnTo>
                        <a:pt x="448" y="386"/>
                      </a:lnTo>
                      <a:lnTo>
                        <a:pt x="458" y="65"/>
                      </a:lnTo>
                      <a:lnTo>
                        <a:pt x="458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140"/>
                <p:cNvSpPr>
                  <a:spLocks/>
                </p:cNvSpPr>
                <p:nvPr/>
              </p:nvSpPr>
              <p:spPr bwMode="auto">
                <a:xfrm>
                  <a:off x="6790542" y="5524127"/>
                  <a:ext cx="247926" cy="377358"/>
                </a:xfrm>
                <a:custGeom>
                  <a:avLst/>
                  <a:gdLst>
                    <a:gd name="T0" fmla="*/ 436 w 542"/>
                    <a:gd name="T1" fmla="*/ 0 h 829"/>
                    <a:gd name="T2" fmla="*/ 442 w 542"/>
                    <a:gd name="T3" fmla="*/ 27 h 829"/>
                    <a:gd name="T4" fmla="*/ 460 w 542"/>
                    <a:gd name="T5" fmla="*/ 165 h 829"/>
                    <a:gd name="T6" fmla="*/ 464 w 542"/>
                    <a:gd name="T7" fmla="*/ 254 h 829"/>
                    <a:gd name="T8" fmla="*/ 458 w 542"/>
                    <a:gd name="T9" fmla="*/ 284 h 829"/>
                    <a:gd name="T10" fmla="*/ 450 w 542"/>
                    <a:gd name="T11" fmla="*/ 310 h 829"/>
                    <a:gd name="T12" fmla="*/ 449 w 542"/>
                    <a:gd name="T13" fmla="*/ 376 h 829"/>
                    <a:gd name="T14" fmla="*/ 456 w 542"/>
                    <a:gd name="T15" fmla="*/ 441 h 829"/>
                    <a:gd name="T16" fmla="*/ 471 w 542"/>
                    <a:gd name="T17" fmla="*/ 490 h 829"/>
                    <a:gd name="T18" fmla="*/ 480 w 542"/>
                    <a:gd name="T19" fmla="*/ 501 h 829"/>
                    <a:gd name="T20" fmla="*/ 479 w 542"/>
                    <a:gd name="T21" fmla="*/ 511 h 829"/>
                    <a:gd name="T22" fmla="*/ 466 w 542"/>
                    <a:gd name="T23" fmla="*/ 539 h 829"/>
                    <a:gd name="T24" fmla="*/ 434 w 542"/>
                    <a:gd name="T25" fmla="*/ 568 h 829"/>
                    <a:gd name="T26" fmla="*/ 390 w 542"/>
                    <a:gd name="T27" fmla="*/ 584 h 829"/>
                    <a:gd name="T28" fmla="*/ 351 w 542"/>
                    <a:gd name="T29" fmla="*/ 588 h 829"/>
                    <a:gd name="T30" fmla="*/ 326 w 542"/>
                    <a:gd name="T31" fmla="*/ 590 h 829"/>
                    <a:gd name="T32" fmla="*/ 286 w 542"/>
                    <a:gd name="T33" fmla="*/ 588 h 829"/>
                    <a:gd name="T34" fmla="*/ 208 w 542"/>
                    <a:gd name="T35" fmla="*/ 581 h 829"/>
                    <a:gd name="T36" fmla="*/ 142 w 542"/>
                    <a:gd name="T37" fmla="*/ 569 h 829"/>
                    <a:gd name="T38" fmla="*/ 98 w 542"/>
                    <a:gd name="T39" fmla="*/ 554 h 829"/>
                    <a:gd name="T40" fmla="*/ 87 w 542"/>
                    <a:gd name="T41" fmla="*/ 545 h 829"/>
                    <a:gd name="T42" fmla="*/ 79 w 542"/>
                    <a:gd name="T43" fmla="*/ 533 h 829"/>
                    <a:gd name="T44" fmla="*/ 70 w 542"/>
                    <a:gd name="T45" fmla="*/ 482 h 829"/>
                    <a:gd name="T46" fmla="*/ 65 w 542"/>
                    <a:gd name="T47" fmla="*/ 390 h 829"/>
                    <a:gd name="T48" fmla="*/ 65 w 542"/>
                    <a:gd name="T49" fmla="*/ 371 h 829"/>
                    <a:gd name="T50" fmla="*/ 54 w 542"/>
                    <a:gd name="T51" fmla="*/ 425 h 829"/>
                    <a:gd name="T52" fmla="*/ 20 w 542"/>
                    <a:gd name="T53" fmla="*/ 545 h 829"/>
                    <a:gd name="T54" fmla="*/ 13 w 542"/>
                    <a:gd name="T55" fmla="*/ 561 h 829"/>
                    <a:gd name="T56" fmla="*/ 5 w 542"/>
                    <a:gd name="T57" fmla="*/ 596 h 829"/>
                    <a:gd name="T58" fmla="*/ 0 w 542"/>
                    <a:gd name="T59" fmla="*/ 652 h 829"/>
                    <a:gd name="T60" fmla="*/ 0 w 542"/>
                    <a:gd name="T61" fmla="*/ 698 h 829"/>
                    <a:gd name="T62" fmla="*/ 0 w 542"/>
                    <a:gd name="T63" fmla="*/ 698 h 829"/>
                    <a:gd name="T64" fmla="*/ 0 w 542"/>
                    <a:gd name="T65" fmla="*/ 715 h 829"/>
                    <a:gd name="T66" fmla="*/ 7 w 542"/>
                    <a:gd name="T67" fmla="*/ 747 h 829"/>
                    <a:gd name="T68" fmla="*/ 27 w 542"/>
                    <a:gd name="T69" fmla="*/ 789 h 829"/>
                    <a:gd name="T70" fmla="*/ 43 w 542"/>
                    <a:gd name="T71" fmla="*/ 807 h 829"/>
                    <a:gd name="T72" fmla="*/ 45 w 542"/>
                    <a:gd name="T73" fmla="*/ 811 h 829"/>
                    <a:gd name="T74" fmla="*/ 70 w 542"/>
                    <a:gd name="T75" fmla="*/ 827 h 829"/>
                    <a:gd name="T76" fmla="*/ 87 w 542"/>
                    <a:gd name="T77" fmla="*/ 829 h 829"/>
                    <a:gd name="T78" fmla="*/ 154 w 542"/>
                    <a:gd name="T79" fmla="*/ 829 h 829"/>
                    <a:gd name="T80" fmla="*/ 368 w 542"/>
                    <a:gd name="T81" fmla="*/ 814 h 829"/>
                    <a:gd name="T82" fmla="*/ 463 w 542"/>
                    <a:gd name="T83" fmla="*/ 795 h 829"/>
                    <a:gd name="T84" fmla="*/ 509 w 542"/>
                    <a:gd name="T85" fmla="*/ 775 h 829"/>
                    <a:gd name="T86" fmla="*/ 523 w 542"/>
                    <a:gd name="T87" fmla="*/ 764 h 829"/>
                    <a:gd name="T88" fmla="*/ 530 w 542"/>
                    <a:gd name="T89" fmla="*/ 742 h 829"/>
                    <a:gd name="T90" fmla="*/ 540 w 542"/>
                    <a:gd name="T91" fmla="*/ 688 h 829"/>
                    <a:gd name="T92" fmla="*/ 542 w 542"/>
                    <a:gd name="T93" fmla="*/ 592 h 829"/>
                    <a:gd name="T94" fmla="*/ 529 w 542"/>
                    <a:gd name="T95" fmla="*/ 407 h 829"/>
                    <a:gd name="T96" fmla="*/ 523 w 542"/>
                    <a:gd name="T97" fmla="*/ 371 h 829"/>
                    <a:gd name="T98" fmla="*/ 525 w 542"/>
                    <a:gd name="T99" fmla="*/ 362 h 829"/>
                    <a:gd name="T100" fmla="*/ 536 w 542"/>
                    <a:gd name="T101" fmla="*/ 284 h 829"/>
                    <a:gd name="T102" fmla="*/ 535 w 542"/>
                    <a:gd name="T103" fmla="*/ 197 h 829"/>
                    <a:gd name="T104" fmla="*/ 524 w 542"/>
                    <a:gd name="T105" fmla="*/ 134 h 829"/>
                    <a:gd name="T106" fmla="*/ 501 w 542"/>
                    <a:gd name="T107" fmla="*/ 74 h 829"/>
                    <a:gd name="T108" fmla="*/ 463 w 542"/>
                    <a:gd name="T109" fmla="*/ 21 h 829"/>
                    <a:gd name="T110" fmla="*/ 436 w 542"/>
                    <a:gd name="T111" fmla="*/ 0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42" h="829">
                      <a:moveTo>
                        <a:pt x="436" y="0"/>
                      </a:moveTo>
                      <a:lnTo>
                        <a:pt x="442" y="27"/>
                      </a:lnTo>
                      <a:lnTo>
                        <a:pt x="460" y="165"/>
                      </a:lnTo>
                      <a:lnTo>
                        <a:pt x="464" y="254"/>
                      </a:lnTo>
                      <a:lnTo>
                        <a:pt x="458" y="284"/>
                      </a:lnTo>
                      <a:lnTo>
                        <a:pt x="450" y="310"/>
                      </a:lnTo>
                      <a:lnTo>
                        <a:pt x="449" y="376"/>
                      </a:lnTo>
                      <a:lnTo>
                        <a:pt x="456" y="441"/>
                      </a:lnTo>
                      <a:lnTo>
                        <a:pt x="471" y="490"/>
                      </a:lnTo>
                      <a:lnTo>
                        <a:pt x="480" y="501"/>
                      </a:lnTo>
                      <a:lnTo>
                        <a:pt x="479" y="511"/>
                      </a:lnTo>
                      <a:lnTo>
                        <a:pt x="466" y="539"/>
                      </a:lnTo>
                      <a:lnTo>
                        <a:pt x="434" y="568"/>
                      </a:lnTo>
                      <a:lnTo>
                        <a:pt x="390" y="584"/>
                      </a:lnTo>
                      <a:lnTo>
                        <a:pt x="351" y="588"/>
                      </a:lnTo>
                      <a:lnTo>
                        <a:pt x="326" y="590"/>
                      </a:lnTo>
                      <a:lnTo>
                        <a:pt x="286" y="588"/>
                      </a:lnTo>
                      <a:lnTo>
                        <a:pt x="208" y="581"/>
                      </a:lnTo>
                      <a:lnTo>
                        <a:pt x="142" y="569"/>
                      </a:lnTo>
                      <a:lnTo>
                        <a:pt x="98" y="554"/>
                      </a:lnTo>
                      <a:lnTo>
                        <a:pt x="87" y="545"/>
                      </a:lnTo>
                      <a:lnTo>
                        <a:pt x="79" y="533"/>
                      </a:lnTo>
                      <a:lnTo>
                        <a:pt x="70" y="482"/>
                      </a:lnTo>
                      <a:lnTo>
                        <a:pt x="65" y="390"/>
                      </a:lnTo>
                      <a:lnTo>
                        <a:pt x="65" y="371"/>
                      </a:lnTo>
                      <a:lnTo>
                        <a:pt x="54" y="425"/>
                      </a:lnTo>
                      <a:lnTo>
                        <a:pt x="20" y="545"/>
                      </a:lnTo>
                      <a:lnTo>
                        <a:pt x="13" y="561"/>
                      </a:lnTo>
                      <a:lnTo>
                        <a:pt x="5" y="596"/>
                      </a:lnTo>
                      <a:lnTo>
                        <a:pt x="0" y="652"/>
                      </a:lnTo>
                      <a:lnTo>
                        <a:pt x="0" y="698"/>
                      </a:lnTo>
                      <a:lnTo>
                        <a:pt x="0" y="698"/>
                      </a:lnTo>
                      <a:lnTo>
                        <a:pt x="0" y="715"/>
                      </a:lnTo>
                      <a:lnTo>
                        <a:pt x="7" y="747"/>
                      </a:lnTo>
                      <a:lnTo>
                        <a:pt x="27" y="789"/>
                      </a:lnTo>
                      <a:lnTo>
                        <a:pt x="43" y="807"/>
                      </a:lnTo>
                      <a:lnTo>
                        <a:pt x="45" y="811"/>
                      </a:lnTo>
                      <a:lnTo>
                        <a:pt x="70" y="827"/>
                      </a:lnTo>
                      <a:lnTo>
                        <a:pt x="87" y="829"/>
                      </a:lnTo>
                      <a:lnTo>
                        <a:pt x="154" y="829"/>
                      </a:lnTo>
                      <a:lnTo>
                        <a:pt x="368" y="814"/>
                      </a:lnTo>
                      <a:lnTo>
                        <a:pt x="463" y="795"/>
                      </a:lnTo>
                      <a:lnTo>
                        <a:pt x="509" y="775"/>
                      </a:lnTo>
                      <a:lnTo>
                        <a:pt x="523" y="764"/>
                      </a:lnTo>
                      <a:lnTo>
                        <a:pt x="530" y="742"/>
                      </a:lnTo>
                      <a:lnTo>
                        <a:pt x="540" y="688"/>
                      </a:lnTo>
                      <a:lnTo>
                        <a:pt x="542" y="592"/>
                      </a:lnTo>
                      <a:lnTo>
                        <a:pt x="529" y="407"/>
                      </a:lnTo>
                      <a:lnTo>
                        <a:pt x="523" y="371"/>
                      </a:lnTo>
                      <a:lnTo>
                        <a:pt x="525" y="362"/>
                      </a:lnTo>
                      <a:lnTo>
                        <a:pt x="536" y="284"/>
                      </a:lnTo>
                      <a:lnTo>
                        <a:pt x="535" y="197"/>
                      </a:lnTo>
                      <a:lnTo>
                        <a:pt x="524" y="134"/>
                      </a:lnTo>
                      <a:lnTo>
                        <a:pt x="501" y="74"/>
                      </a:lnTo>
                      <a:lnTo>
                        <a:pt x="463" y="21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141"/>
                <p:cNvSpPr>
                  <a:spLocks/>
                </p:cNvSpPr>
                <p:nvPr/>
              </p:nvSpPr>
              <p:spPr bwMode="auto">
                <a:xfrm>
                  <a:off x="7080397" y="2089622"/>
                  <a:ext cx="648983" cy="986235"/>
                </a:xfrm>
                <a:custGeom>
                  <a:avLst/>
                  <a:gdLst>
                    <a:gd name="T0" fmla="*/ 1384 w 1427"/>
                    <a:gd name="T1" fmla="*/ 1884 h 2162"/>
                    <a:gd name="T2" fmla="*/ 1301 w 1427"/>
                    <a:gd name="T3" fmla="*/ 1965 h 2162"/>
                    <a:gd name="T4" fmla="*/ 1164 w 1427"/>
                    <a:gd name="T5" fmla="*/ 2022 h 2162"/>
                    <a:gd name="T6" fmla="*/ 1027 w 1427"/>
                    <a:gd name="T7" fmla="*/ 2052 h 2162"/>
                    <a:gd name="T8" fmla="*/ 942 w 1427"/>
                    <a:gd name="T9" fmla="*/ 2072 h 2162"/>
                    <a:gd name="T10" fmla="*/ 800 w 1427"/>
                    <a:gd name="T11" fmla="*/ 2090 h 2162"/>
                    <a:gd name="T12" fmla="*/ 273 w 1427"/>
                    <a:gd name="T13" fmla="*/ 2157 h 2162"/>
                    <a:gd name="T14" fmla="*/ 217 w 1427"/>
                    <a:gd name="T15" fmla="*/ 2144 h 2162"/>
                    <a:gd name="T16" fmla="*/ 171 w 1427"/>
                    <a:gd name="T17" fmla="*/ 1850 h 2162"/>
                    <a:gd name="T18" fmla="*/ 106 w 1427"/>
                    <a:gd name="T19" fmla="*/ 1713 h 2162"/>
                    <a:gd name="T20" fmla="*/ 52 w 1427"/>
                    <a:gd name="T21" fmla="*/ 1678 h 2162"/>
                    <a:gd name="T22" fmla="*/ 0 w 1427"/>
                    <a:gd name="T23" fmla="*/ 1681 h 2162"/>
                    <a:gd name="T24" fmla="*/ 127 w 1427"/>
                    <a:gd name="T25" fmla="*/ 1616 h 2162"/>
                    <a:gd name="T26" fmla="*/ 284 w 1427"/>
                    <a:gd name="T27" fmla="*/ 1572 h 2162"/>
                    <a:gd name="T28" fmla="*/ 517 w 1427"/>
                    <a:gd name="T29" fmla="*/ 1559 h 2162"/>
                    <a:gd name="T30" fmla="*/ 808 w 1427"/>
                    <a:gd name="T31" fmla="*/ 1529 h 2162"/>
                    <a:gd name="T32" fmla="*/ 873 w 1427"/>
                    <a:gd name="T33" fmla="*/ 1529 h 2162"/>
                    <a:gd name="T34" fmla="*/ 851 w 1427"/>
                    <a:gd name="T35" fmla="*/ 808 h 2162"/>
                    <a:gd name="T36" fmla="*/ 851 w 1427"/>
                    <a:gd name="T37" fmla="*/ 699 h 2162"/>
                    <a:gd name="T38" fmla="*/ 851 w 1427"/>
                    <a:gd name="T39" fmla="*/ 699 h 2162"/>
                    <a:gd name="T40" fmla="*/ 852 w 1427"/>
                    <a:gd name="T41" fmla="*/ 591 h 2162"/>
                    <a:gd name="T42" fmla="*/ 903 w 1427"/>
                    <a:gd name="T43" fmla="*/ 362 h 2162"/>
                    <a:gd name="T44" fmla="*/ 1000 w 1427"/>
                    <a:gd name="T45" fmla="*/ 157 h 2162"/>
                    <a:gd name="T46" fmla="*/ 1105 w 1427"/>
                    <a:gd name="T47" fmla="*/ 10 h 2162"/>
                    <a:gd name="T48" fmla="*/ 1115 w 1427"/>
                    <a:gd name="T49" fmla="*/ 1 h 2162"/>
                    <a:gd name="T50" fmla="*/ 1164 w 1427"/>
                    <a:gd name="T51" fmla="*/ 61 h 2162"/>
                    <a:gd name="T52" fmla="*/ 1201 w 1427"/>
                    <a:gd name="T53" fmla="*/ 219 h 2162"/>
                    <a:gd name="T54" fmla="*/ 1217 w 1427"/>
                    <a:gd name="T55" fmla="*/ 373 h 2162"/>
                    <a:gd name="T56" fmla="*/ 1362 w 1427"/>
                    <a:gd name="T57" fmla="*/ 1051 h 2162"/>
                    <a:gd name="T58" fmla="*/ 1406 w 1427"/>
                    <a:gd name="T59" fmla="*/ 1288 h 2162"/>
                    <a:gd name="T60" fmla="*/ 1422 w 1427"/>
                    <a:gd name="T61" fmla="*/ 1745 h 2162"/>
                    <a:gd name="T62" fmla="*/ 1398 w 1427"/>
                    <a:gd name="T63" fmla="*/ 1856 h 2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27" h="2162">
                      <a:moveTo>
                        <a:pt x="1398" y="1856"/>
                      </a:moveTo>
                      <a:lnTo>
                        <a:pt x="1384" y="1884"/>
                      </a:lnTo>
                      <a:lnTo>
                        <a:pt x="1347" y="1930"/>
                      </a:lnTo>
                      <a:lnTo>
                        <a:pt x="1301" y="1965"/>
                      </a:lnTo>
                      <a:lnTo>
                        <a:pt x="1248" y="1993"/>
                      </a:lnTo>
                      <a:lnTo>
                        <a:pt x="1164" y="2022"/>
                      </a:lnTo>
                      <a:lnTo>
                        <a:pt x="1064" y="2045"/>
                      </a:lnTo>
                      <a:lnTo>
                        <a:pt x="1027" y="2052"/>
                      </a:lnTo>
                      <a:lnTo>
                        <a:pt x="1007" y="2056"/>
                      </a:lnTo>
                      <a:lnTo>
                        <a:pt x="942" y="2072"/>
                      </a:lnTo>
                      <a:lnTo>
                        <a:pt x="895" y="2074"/>
                      </a:lnTo>
                      <a:lnTo>
                        <a:pt x="800" y="2090"/>
                      </a:lnTo>
                      <a:lnTo>
                        <a:pt x="575" y="2121"/>
                      </a:lnTo>
                      <a:lnTo>
                        <a:pt x="273" y="2157"/>
                      </a:lnTo>
                      <a:lnTo>
                        <a:pt x="219" y="2162"/>
                      </a:lnTo>
                      <a:lnTo>
                        <a:pt x="217" y="2144"/>
                      </a:lnTo>
                      <a:lnTo>
                        <a:pt x="203" y="1995"/>
                      </a:lnTo>
                      <a:lnTo>
                        <a:pt x="171" y="1850"/>
                      </a:lnTo>
                      <a:lnTo>
                        <a:pt x="139" y="1762"/>
                      </a:lnTo>
                      <a:lnTo>
                        <a:pt x="106" y="1713"/>
                      </a:lnTo>
                      <a:lnTo>
                        <a:pt x="80" y="1691"/>
                      </a:lnTo>
                      <a:lnTo>
                        <a:pt x="52" y="1678"/>
                      </a:lnTo>
                      <a:lnTo>
                        <a:pt x="19" y="1676"/>
                      </a:lnTo>
                      <a:lnTo>
                        <a:pt x="0" y="1681"/>
                      </a:lnTo>
                      <a:lnTo>
                        <a:pt x="16" y="1670"/>
                      </a:lnTo>
                      <a:lnTo>
                        <a:pt x="127" y="1616"/>
                      </a:lnTo>
                      <a:lnTo>
                        <a:pt x="227" y="1583"/>
                      </a:lnTo>
                      <a:lnTo>
                        <a:pt x="284" y="1572"/>
                      </a:lnTo>
                      <a:lnTo>
                        <a:pt x="349" y="1571"/>
                      </a:lnTo>
                      <a:lnTo>
                        <a:pt x="517" y="1559"/>
                      </a:lnTo>
                      <a:lnTo>
                        <a:pt x="762" y="1534"/>
                      </a:lnTo>
                      <a:lnTo>
                        <a:pt x="808" y="1529"/>
                      </a:lnTo>
                      <a:lnTo>
                        <a:pt x="873" y="1529"/>
                      </a:lnTo>
                      <a:lnTo>
                        <a:pt x="873" y="1529"/>
                      </a:lnTo>
                      <a:lnTo>
                        <a:pt x="851" y="808"/>
                      </a:lnTo>
                      <a:lnTo>
                        <a:pt x="851" y="808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0" y="662"/>
                      </a:lnTo>
                      <a:lnTo>
                        <a:pt x="852" y="591"/>
                      </a:lnTo>
                      <a:lnTo>
                        <a:pt x="867" y="488"/>
                      </a:lnTo>
                      <a:lnTo>
                        <a:pt x="903" y="362"/>
                      </a:lnTo>
                      <a:lnTo>
                        <a:pt x="949" y="250"/>
                      </a:lnTo>
                      <a:lnTo>
                        <a:pt x="1000" y="157"/>
                      </a:lnTo>
                      <a:lnTo>
                        <a:pt x="1049" y="82"/>
                      </a:lnTo>
                      <a:lnTo>
                        <a:pt x="1105" y="10"/>
                      </a:lnTo>
                      <a:lnTo>
                        <a:pt x="1114" y="0"/>
                      </a:lnTo>
                      <a:lnTo>
                        <a:pt x="1115" y="1"/>
                      </a:lnTo>
                      <a:lnTo>
                        <a:pt x="1135" y="16"/>
                      </a:lnTo>
                      <a:lnTo>
                        <a:pt x="1164" y="61"/>
                      </a:lnTo>
                      <a:lnTo>
                        <a:pt x="1191" y="150"/>
                      </a:lnTo>
                      <a:lnTo>
                        <a:pt x="1201" y="219"/>
                      </a:lnTo>
                      <a:lnTo>
                        <a:pt x="1202" y="259"/>
                      </a:lnTo>
                      <a:lnTo>
                        <a:pt x="1217" y="373"/>
                      </a:lnTo>
                      <a:lnTo>
                        <a:pt x="1257" y="591"/>
                      </a:lnTo>
                      <a:lnTo>
                        <a:pt x="1362" y="1051"/>
                      </a:lnTo>
                      <a:lnTo>
                        <a:pt x="1398" y="1179"/>
                      </a:lnTo>
                      <a:lnTo>
                        <a:pt x="1406" y="1288"/>
                      </a:lnTo>
                      <a:lnTo>
                        <a:pt x="1427" y="1599"/>
                      </a:lnTo>
                      <a:lnTo>
                        <a:pt x="1422" y="1745"/>
                      </a:lnTo>
                      <a:lnTo>
                        <a:pt x="1409" y="1825"/>
                      </a:lnTo>
                      <a:lnTo>
                        <a:pt x="1398" y="1856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" name="그룹 109"/>
              <p:cNvGrpSpPr/>
              <p:nvPr/>
            </p:nvGrpSpPr>
            <p:grpSpPr>
              <a:xfrm flipH="1">
                <a:off x="17197861" y="-2393309"/>
                <a:ext cx="1711784" cy="4757994"/>
                <a:chOff x="4947504" y="1134377"/>
                <a:chExt cx="1711784" cy="4757994"/>
              </a:xfrm>
            </p:grpSpPr>
            <p:sp>
              <p:nvSpPr>
                <p:cNvPr id="51" name="Freeform 98"/>
                <p:cNvSpPr>
                  <a:spLocks/>
                </p:cNvSpPr>
                <p:nvPr/>
              </p:nvSpPr>
              <p:spPr bwMode="auto">
                <a:xfrm>
                  <a:off x="5069644" y="1890916"/>
                  <a:ext cx="377358" cy="577887"/>
                </a:xfrm>
                <a:custGeom>
                  <a:avLst/>
                  <a:gdLst>
                    <a:gd name="T0" fmla="*/ 371 w 830"/>
                    <a:gd name="T1" fmla="*/ 0 h 1266"/>
                    <a:gd name="T2" fmla="*/ 0 w 830"/>
                    <a:gd name="T3" fmla="*/ 22 h 1266"/>
                    <a:gd name="T4" fmla="*/ 44 w 830"/>
                    <a:gd name="T5" fmla="*/ 699 h 1266"/>
                    <a:gd name="T6" fmla="*/ 415 w 830"/>
                    <a:gd name="T7" fmla="*/ 1266 h 1266"/>
                    <a:gd name="T8" fmla="*/ 830 w 830"/>
                    <a:gd name="T9" fmla="*/ 1201 h 1266"/>
                    <a:gd name="T10" fmla="*/ 371 w 830"/>
                    <a:gd name="T11" fmla="*/ 0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0" h="1266">
                      <a:moveTo>
                        <a:pt x="371" y="0"/>
                      </a:moveTo>
                      <a:lnTo>
                        <a:pt x="0" y="22"/>
                      </a:lnTo>
                      <a:lnTo>
                        <a:pt x="44" y="699"/>
                      </a:lnTo>
                      <a:lnTo>
                        <a:pt x="415" y="1266"/>
                      </a:lnTo>
                      <a:lnTo>
                        <a:pt x="830" y="1201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99"/>
                <p:cNvSpPr>
                  <a:spLocks/>
                </p:cNvSpPr>
                <p:nvPr/>
              </p:nvSpPr>
              <p:spPr bwMode="auto">
                <a:xfrm>
                  <a:off x="5248297" y="5578817"/>
                  <a:ext cx="320845" cy="293501"/>
                </a:xfrm>
                <a:custGeom>
                  <a:avLst/>
                  <a:gdLst>
                    <a:gd name="T0" fmla="*/ 633 w 705"/>
                    <a:gd name="T1" fmla="*/ 97 h 643"/>
                    <a:gd name="T2" fmla="*/ 633 w 705"/>
                    <a:gd name="T3" fmla="*/ 228 h 643"/>
                    <a:gd name="T4" fmla="*/ 633 w 705"/>
                    <a:gd name="T5" fmla="*/ 269 h 643"/>
                    <a:gd name="T6" fmla="*/ 641 w 705"/>
                    <a:gd name="T7" fmla="*/ 318 h 643"/>
                    <a:gd name="T8" fmla="*/ 654 w 705"/>
                    <a:gd name="T9" fmla="*/ 359 h 643"/>
                    <a:gd name="T10" fmla="*/ 664 w 705"/>
                    <a:gd name="T11" fmla="*/ 379 h 643"/>
                    <a:gd name="T12" fmla="*/ 684 w 705"/>
                    <a:gd name="T13" fmla="*/ 442 h 643"/>
                    <a:gd name="T14" fmla="*/ 701 w 705"/>
                    <a:gd name="T15" fmla="*/ 515 h 643"/>
                    <a:gd name="T16" fmla="*/ 705 w 705"/>
                    <a:gd name="T17" fmla="*/ 565 h 643"/>
                    <a:gd name="T18" fmla="*/ 702 w 705"/>
                    <a:gd name="T19" fmla="*/ 590 h 643"/>
                    <a:gd name="T20" fmla="*/ 699 w 705"/>
                    <a:gd name="T21" fmla="*/ 599 h 643"/>
                    <a:gd name="T22" fmla="*/ 676 w 705"/>
                    <a:gd name="T23" fmla="*/ 643 h 643"/>
                    <a:gd name="T24" fmla="*/ 600 w 705"/>
                    <a:gd name="T25" fmla="*/ 641 h 643"/>
                    <a:gd name="T26" fmla="*/ 240 w 705"/>
                    <a:gd name="T27" fmla="*/ 612 h 643"/>
                    <a:gd name="T28" fmla="*/ 86 w 705"/>
                    <a:gd name="T29" fmla="*/ 588 h 643"/>
                    <a:gd name="T30" fmla="*/ 17 w 705"/>
                    <a:gd name="T31" fmla="*/ 567 h 643"/>
                    <a:gd name="T32" fmla="*/ 0 w 705"/>
                    <a:gd name="T33" fmla="*/ 556 h 643"/>
                    <a:gd name="T34" fmla="*/ 0 w 705"/>
                    <a:gd name="T35" fmla="*/ 545 h 643"/>
                    <a:gd name="T36" fmla="*/ 10 w 705"/>
                    <a:gd name="T37" fmla="*/ 480 h 643"/>
                    <a:gd name="T38" fmla="*/ 28 w 705"/>
                    <a:gd name="T39" fmla="*/ 428 h 643"/>
                    <a:gd name="T40" fmla="*/ 44 w 705"/>
                    <a:gd name="T41" fmla="*/ 402 h 643"/>
                    <a:gd name="T42" fmla="*/ 51 w 705"/>
                    <a:gd name="T43" fmla="*/ 389 h 643"/>
                    <a:gd name="T44" fmla="*/ 66 w 705"/>
                    <a:gd name="T45" fmla="*/ 351 h 643"/>
                    <a:gd name="T46" fmla="*/ 83 w 705"/>
                    <a:gd name="T47" fmla="*/ 277 h 643"/>
                    <a:gd name="T48" fmla="*/ 107 w 705"/>
                    <a:gd name="T49" fmla="*/ 127 h 643"/>
                    <a:gd name="T50" fmla="*/ 109 w 705"/>
                    <a:gd name="T51" fmla="*/ 97 h 643"/>
                    <a:gd name="T52" fmla="*/ 124 w 705"/>
                    <a:gd name="T53" fmla="*/ 90 h 643"/>
                    <a:gd name="T54" fmla="*/ 217 w 705"/>
                    <a:gd name="T55" fmla="*/ 54 h 643"/>
                    <a:gd name="T56" fmla="*/ 301 w 705"/>
                    <a:gd name="T57" fmla="*/ 27 h 643"/>
                    <a:gd name="T58" fmla="*/ 393 w 705"/>
                    <a:gd name="T59" fmla="*/ 6 h 643"/>
                    <a:gd name="T60" fmla="*/ 482 w 705"/>
                    <a:gd name="T61" fmla="*/ 0 h 643"/>
                    <a:gd name="T62" fmla="*/ 543 w 705"/>
                    <a:gd name="T63" fmla="*/ 9 h 643"/>
                    <a:gd name="T64" fmla="*/ 577 w 705"/>
                    <a:gd name="T65" fmla="*/ 24 h 643"/>
                    <a:gd name="T66" fmla="*/ 605 w 705"/>
                    <a:gd name="T67" fmla="*/ 46 h 643"/>
                    <a:gd name="T68" fmla="*/ 626 w 705"/>
                    <a:gd name="T69" fmla="*/ 77 h 643"/>
                    <a:gd name="T70" fmla="*/ 633 w 705"/>
                    <a:gd name="T71" fmla="*/ 97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05" h="643">
                      <a:moveTo>
                        <a:pt x="633" y="97"/>
                      </a:moveTo>
                      <a:lnTo>
                        <a:pt x="633" y="228"/>
                      </a:lnTo>
                      <a:lnTo>
                        <a:pt x="633" y="269"/>
                      </a:lnTo>
                      <a:lnTo>
                        <a:pt x="641" y="318"/>
                      </a:lnTo>
                      <a:lnTo>
                        <a:pt x="654" y="359"/>
                      </a:lnTo>
                      <a:lnTo>
                        <a:pt x="664" y="379"/>
                      </a:lnTo>
                      <a:lnTo>
                        <a:pt x="684" y="442"/>
                      </a:lnTo>
                      <a:lnTo>
                        <a:pt x="701" y="515"/>
                      </a:lnTo>
                      <a:lnTo>
                        <a:pt x="705" y="565"/>
                      </a:lnTo>
                      <a:lnTo>
                        <a:pt x="702" y="590"/>
                      </a:lnTo>
                      <a:lnTo>
                        <a:pt x="699" y="599"/>
                      </a:lnTo>
                      <a:lnTo>
                        <a:pt x="676" y="643"/>
                      </a:lnTo>
                      <a:lnTo>
                        <a:pt x="600" y="641"/>
                      </a:lnTo>
                      <a:lnTo>
                        <a:pt x="240" y="612"/>
                      </a:lnTo>
                      <a:lnTo>
                        <a:pt x="86" y="588"/>
                      </a:lnTo>
                      <a:lnTo>
                        <a:pt x="17" y="567"/>
                      </a:lnTo>
                      <a:lnTo>
                        <a:pt x="0" y="556"/>
                      </a:lnTo>
                      <a:lnTo>
                        <a:pt x="0" y="545"/>
                      </a:lnTo>
                      <a:lnTo>
                        <a:pt x="10" y="480"/>
                      </a:lnTo>
                      <a:lnTo>
                        <a:pt x="28" y="428"/>
                      </a:lnTo>
                      <a:lnTo>
                        <a:pt x="44" y="402"/>
                      </a:lnTo>
                      <a:lnTo>
                        <a:pt x="51" y="389"/>
                      </a:lnTo>
                      <a:lnTo>
                        <a:pt x="66" y="351"/>
                      </a:lnTo>
                      <a:lnTo>
                        <a:pt x="83" y="277"/>
                      </a:lnTo>
                      <a:lnTo>
                        <a:pt x="107" y="127"/>
                      </a:lnTo>
                      <a:lnTo>
                        <a:pt x="109" y="97"/>
                      </a:lnTo>
                      <a:lnTo>
                        <a:pt x="124" y="90"/>
                      </a:lnTo>
                      <a:lnTo>
                        <a:pt x="217" y="54"/>
                      </a:lnTo>
                      <a:lnTo>
                        <a:pt x="301" y="27"/>
                      </a:lnTo>
                      <a:lnTo>
                        <a:pt x="393" y="6"/>
                      </a:lnTo>
                      <a:lnTo>
                        <a:pt x="482" y="0"/>
                      </a:lnTo>
                      <a:lnTo>
                        <a:pt x="543" y="9"/>
                      </a:lnTo>
                      <a:lnTo>
                        <a:pt x="577" y="24"/>
                      </a:lnTo>
                      <a:lnTo>
                        <a:pt x="605" y="46"/>
                      </a:lnTo>
                      <a:lnTo>
                        <a:pt x="626" y="77"/>
                      </a:lnTo>
                      <a:lnTo>
                        <a:pt x="633" y="9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100"/>
                <p:cNvSpPr>
                  <a:spLocks/>
                </p:cNvSpPr>
                <p:nvPr/>
              </p:nvSpPr>
              <p:spPr bwMode="auto">
                <a:xfrm>
                  <a:off x="5632947" y="5713717"/>
                  <a:ext cx="351836" cy="120317"/>
                </a:xfrm>
                <a:custGeom>
                  <a:avLst/>
                  <a:gdLst>
                    <a:gd name="T0" fmla="*/ 10 w 775"/>
                    <a:gd name="T1" fmla="*/ 0 h 265"/>
                    <a:gd name="T2" fmla="*/ 7 w 775"/>
                    <a:gd name="T3" fmla="*/ 11 h 265"/>
                    <a:gd name="T4" fmla="*/ 0 w 775"/>
                    <a:gd name="T5" fmla="*/ 71 h 265"/>
                    <a:gd name="T6" fmla="*/ 4 w 775"/>
                    <a:gd name="T7" fmla="*/ 114 h 265"/>
                    <a:gd name="T8" fmla="*/ 10 w 775"/>
                    <a:gd name="T9" fmla="*/ 131 h 265"/>
                    <a:gd name="T10" fmla="*/ 20 w 775"/>
                    <a:gd name="T11" fmla="*/ 147 h 265"/>
                    <a:gd name="T12" fmla="*/ 52 w 775"/>
                    <a:gd name="T13" fmla="*/ 179 h 265"/>
                    <a:gd name="T14" fmla="*/ 97 w 775"/>
                    <a:gd name="T15" fmla="*/ 209 h 265"/>
                    <a:gd name="T16" fmla="*/ 154 w 775"/>
                    <a:gd name="T17" fmla="*/ 232 h 265"/>
                    <a:gd name="T18" fmla="*/ 186 w 775"/>
                    <a:gd name="T19" fmla="*/ 241 h 265"/>
                    <a:gd name="T20" fmla="*/ 222 w 775"/>
                    <a:gd name="T21" fmla="*/ 248 h 265"/>
                    <a:gd name="T22" fmla="*/ 330 w 775"/>
                    <a:gd name="T23" fmla="*/ 258 h 265"/>
                    <a:gd name="T24" fmla="*/ 507 w 775"/>
                    <a:gd name="T25" fmla="*/ 263 h 265"/>
                    <a:gd name="T26" fmla="*/ 579 w 775"/>
                    <a:gd name="T27" fmla="*/ 263 h 265"/>
                    <a:gd name="T28" fmla="*/ 635 w 775"/>
                    <a:gd name="T29" fmla="*/ 265 h 265"/>
                    <a:gd name="T30" fmla="*/ 716 w 775"/>
                    <a:gd name="T31" fmla="*/ 260 h 265"/>
                    <a:gd name="T32" fmla="*/ 742 w 775"/>
                    <a:gd name="T33" fmla="*/ 251 h 265"/>
                    <a:gd name="T34" fmla="*/ 763 w 775"/>
                    <a:gd name="T35" fmla="*/ 236 h 265"/>
                    <a:gd name="T36" fmla="*/ 774 w 775"/>
                    <a:gd name="T37" fmla="*/ 213 h 265"/>
                    <a:gd name="T38" fmla="*/ 775 w 775"/>
                    <a:gd name="T39" fmla="*/ 197 h 265"/>
                    <a:gd name="T40" fmla="*/ 666 w 775"/>
                    <a:gd name="T41" fmla="*/ 131 h 265"/>
                    <a:gd name="T42" fmla="*/ 10 w 775"/>
                    <a:gd name="T43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5" h="265">
                      <a:moveTo>
                        <a:pt x="10" y="0"/>
                      </a:moveTo>
                      <a:lnTo>
                        <a:pt x="7" y="11"/>
                      </a:lnTo>
                      <a:lnTo>
                        <a:pt x="0" y="71"/>
                      </a:lnTo>
                      <a:lnTo>
                        <a:pt x="4" y="114"/>
                      </a:lnTo>
                      <a:lnTo>
                        <a:pt x="10" y="131"/>
                      </a:lnTo>
                      <a:lnTo>
                        <a:pt x="20" y="147"/>
                      </a:lnTo>
                      <a:lnTo>
                        <a:pt x="52" y="179"/>
                      </a:lnTo>
                      <a:lnTo>
                        <a:pt x="97" y="209"/>
                      </a:lnTo>
                      <a:lnTo>
                        <a:pt x="154" y="232"/>
                      </a:lnTo>
                      <a:lnTo>
                        <a:pt x="186" y="241"/>
                      </a:lnTo>
                      <a:lnTo>
                        <a:pt x="222" y="248"/>
                      </a:lnTo>
                      <a:lnTo>
                        <a:pt x="330" y="258"/>
                      </a:lnTo>
                      <a:lnTo>
                        <a:pt x="507" y="263"/>
                      </a:lnTo>
                      <a:lnTo>
                        <a:pt x="579" y="263"/>
                      </a:lnTo>
                      <a:lnTo>
                        <a:pt x="635" y="265"/>
                      </a:lnTo>
                      <a:lnTo>
                        <a:pt x="716" y="260"/>
                      </a:lnTo>
                      <a:lnTo>
                        <a:pt x="742" y="251"/>
                      </a:lnTo>
                      <a:lnTo>
                        <a:pt x="763" y="236"/>
                      </a:lnTo>
                      <a:lnTo>
                        <a:pt x="774" y="213"/>
                      </a:lnTo>
                      <a:lnTo>
                        <a:pt x="775" y="197"/>
                      </a:lnTo>
                      <a:lnTo>
                        <a:pt x="666" y="13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101"/>
                <p:cNvSpPr>
                  <a:spLocks/>
                </p:cNvSpPr>
                <p:nvPr/>
              </p:nvSpPr>
              <p:spPr bwMode="auto">
                <a:xfrm>
                  <a:off x="5547266" y="5454853"/>
                  <a:ext cx="413818" cy="368243"/>
                </a:xfrm>
                <a:custGeom>
                  <a:avLst/>
                  <a:gdLst>
                    <a:gd name="T0" fmla="*/ 0 w 908"/>
                    <a:gd name="T1" fmla="*/ 328 h 808"/>
                    <a:gd name="T2" fmla="*/ 110 w 908"/>
                    <a:gd name="T3" fmla="*/ 0 h 808"/>
                    <a:gd name="T4" fmla="*/ 569 w 908"/>
                    <a:gd name="T5" fmla="*/ 44 h 808"/>
                    <a:gd name="T6" fmla="*/ 574 w 908"/>
                    <a:gd name="T7" fmla="*/ 65 h 808"/>
                    <a:gd name="T8" fmla="*/ 598 w 908"/>
                    <a:gd name="T9" fmla="*/ 189 h 808"/>
                    <a:gd name="T10" fmla="*/ 611 w 908"/>
                    <a:gd name="T11" fmla="*/ 285 h 808"/>
                    <a:gd name="T12" fmla="*/ 612 w 908"/>
                    <a:gd name="T13" fmla="*/ 328 h 808"/>
                    <a:gd name="T14" fmla="*/ 612 w 908"/>
                    <a:gd name="T15" fmla="*/ 384 h 808"/>
                    <a:gd name="T16" fmla="*/ 617 w 908"/>
                    <a:gd name="T17" fmla="*/ 436 h 808"/>
                    <a:gd name="T18" fmla="*/ 627 w 908"/>
                    <a:gd name="T19" fmla="*/ 464 h 808"/>
                    <a:gd name="T20" fmla="*/ 634 w 908"/>
                    <a:gd name="T21" fmla="*/ 480 h 808"/>
                    <a:gd name="T22" fmla="*/ 649 w 908"/>
                    <a:gd name="T23" fmla="*/ 496 h 808"/>
                    <a:gd name="T24" fmla="*/ 662 w 908"/>
                    <a:gd name="T25" fmla="*/ 523 h 808"/>
                    <a:gd name="T26" fmla="*/ 671 w 908"/>
                    <a:gd name="T27" fmla="*/ 547 h 808"/>
                    <a:gd name="T28" fmla="*/ 686 w 908"/>
                    <a:gd name="T29" fmla="*/ 573 h 808"/>
                    <a:gd name="T30" fmla="*/ 699 w 908"/>
                    <a:gd name="T31" fmla="*/ 589 h 808"/>
                    <a:gd name="T32" fmla="*/ 729 w 908"/>
                    <a:gd name="T33" fmla="*/ 605 h 808"/>
                    <a:gd name="T34" fmla="*/ 809 w 908"/>
                    <a:gd name="T35" fmla="*/ 636 h 808"/>
                    <a:gd name="T36" fmla="*/ 865 w 908"/>
                    <a:gd name="T37" fmla="*/ 665 h 808"/>
                    <a:gd name="T38" fmla="*/ 893 w 908"/>
                    <a:gd name="T39" fmla="*/ 691 h 808"/>
                    <a:gd name="T40" fmla="*/ 908 w 908"/>
                    <a:gd name="T41" fmla="*/ 723 h 808"/>
                    <a:gd name="T42" fmla="*/ 907 w 908"/>
                    <a:gd name="T43" fmla="*/ 762 h 808"/>
                    <a:gd name="T44" fmla="*/ 896 w 908"/>
                    <a:gd name="T45" fmla="*/ 786 h 808"/>
                    <a:gd name="T46" fmla="*/ 678 w 908"/>
                    <a:gd name="T47" fmla="*/ 808 h 808"/>
                    <a:gd name="T48" fmla="*/ 569 w 908"/>
                    <a:gd name="T49" fmla="*/ 808 h 808"/>
                    <a:gd name="T50" fmla="*/ 473 w 908"/>
                    <a:gd name="T51" fmla="*/ 805 h 808"/>
                    <a:gd name="T52" fmla="*/ 310 w 908"/>
                    <a:gd name="T53" fmla="*/ 788 h 808"/>
                    <a:gd name="T54" fmla="*/ 234 w 908"/>
                    <a:gd name="T55" fmla="*/ 772 h 808"/>
                    <a:gd name="T56" fmla="*/ 219 w 908"/>
                    <a:gd name="T57" fmla="*/ 764 h 808"/>
                    <a:gd name="T58" fmla="*/ 205 w 908"/>
                    <a:gd name="T59" fmla="*/ 696 h 808"/>
                    <a:gd name="T60" fmla="*/ 197 w 908"/>
                    <a:gd name="T61" fmla="*/ 581 h 808"/>
                    <a:gd name="T62" fmla="*/ 197 w 908"/>
                    <a:gd name="T63" fmla="*/ 567 h 808"/>
                    <a:gd name="T64" fmla="*/ 0 w 908"/>
                    <a:gd name="T65" fmla="*/ 328 h 8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08" h="808">
                      <a:moveTo>
                        <a:pt x="0" y="328"/>
                      </a:moveTo>
                      <a:lnTo>
                        <a:pt x="110" y="0"/>
                      </a:lnTo>
                      <a:lnTo>
                        <a:pt x="569" y="44"/>
                      </a:lnTo>
                      <a:lnTo>
                        <a:pt x="574" y="65"/>
                      </a:lnTo>
                      <a:lnTo>
                        <a:pt x="598" y="189"/>
                      </a:lnTo>
                      <a:lnTo>
                        <a:pt x="611" y="285"/>
                      </a:lnTo>
                      <a:lnTo>
                        <a:pt x="612" y="328"/>
                      </a:lnTo>
                      <a:lnTo>
                        <a:pt x="612" y="384"/>
                      </a:lnTo>
                      <a:lnTo>
                        <a:pt x="617" y="436"/>
                      </a:lnTo>
                      <a:lnTo>
                        <a:pt x="627" y="464"/>
                      </a:lnTo>
                      <a:lnTo>
                        <a:pt x="634" y="480"/>
                      </a:lnTo>
                      <a:lnTo>
                        <a:pt x="649" y="496"/>
                      </a:lnTo>
                      <a:lnTo>
                        <a:pt x="662" y="523"/>
                      </a:lnTo>
                      <a:lnTo>
                        <a:pt x="671" y="547"/>
                      </a:lnTo>
                      <a:lnTo>
                        <a:pt x="686" y="573"/>
                      </a:lnTo>
                      <a:lnTo>
                        <a:pt x="699" y="589"/>
                      </a:lnTo>
                      <a:lnTo>
                        <a:pt x="729" y="605"/>
                      </a:lnTo>
                      <a:lnTo>
                        <a:pt x="809" y="636"/>
                      </a:lnTo>
                      <a:lnTo>
                        <a:pt x="865" y="665"/>
                      </a:lnTo>
                      <a:lnTo>
                        <a:pt x="893" y="691"/>
                      </a:lnTo>
                      <a:lnTo>
                        <a:pt x="908" y="723"/>
                      </a:lnTo>
                      <a:lnTo>
                        <a:pt x="907" y="762"/>
                      </a:lnTo>
                      <a:lnTo>
                        <a:pt x="896" y="786"/>
                      </a:lnTo>
                      <a:lnTo>
                        <a:pt x="678" y="808"/>
                      </a:lnTo>
                      <a:lnTo>
                        <a:pt x="569" y="808"/>
                      </a:lnTo>
                      <a:lnTo>
                        <a:pt x="473" y="805"/>
                      </a:lnTo>
                      <a:lnTo>
                        <a:pt x="310" y="788"/>
                      </a:lnTo>
                      <a:lnTo>
                        <a:pt x="234" y="772"/>
                      </a:lnTo>
                      <a:lnTo>
                        <a:pt x="219" y="764"/>
                      </a:lnTo>
                      <a:lnTo>
                        <a:pt x="205" y="696"/>
                      </a:lnTo>
                      <a:lnTo>
                        <a:pt x="197" y="581"/>
                      </a:lnTo>
                      <a:lnTo>
                        <a:pt x="197" y="567"/>
                      </a:lnTo>
                      <a:lnTo>
                        <a:pt x="0" y="328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102"/>
                <p:cNvSpPr>
                  <a:spLocks/>
                </p:cNvSpPr>
                <p:nvPr/>
              </p:nvSpPr>
              <p:spPr bwMode="auto">
                <a:xfrm>
                  <a:off x="5518098" y="5553295"/>
                  <a:ext cx="111202" cy="169538"/>
                </a:xfrm>
                <a:custGeom>
                  <a:avLst/>
                  <a:gdLst>
                    <a:gd name="T0" fmla="*/ 0 w 246"/>
                    <a:gd name="T1" fmla="*/ 0 h 371"/>
                    <a:gd name="T2" fmla="*/ 22 w 246"/>
                    <a:gd name="T3" fmla="*/ 16 h 371"/>
                    <a:gd name="T4" fmla="*/ 130 w 246"/>
                    <a:gd name="T5" fmla="*/ 111 h 371"/>
                    <a:gd name="T6" fmla="*/ 182 w 246"/>
                    <a:gd name="T7" fmla="*/ 166 h 371"/>
                    <a:gd name="T8" fmla="*/ 209 w 246"/>
                    <a:gd name="T9" fmla="*/ 202 h 371"/>
                    <a:gd name="T10" fmla="*/ 219 w 246"/>
                    <a:gd name="T11" fmla="*/ 219 h 371"/>
                    <a:gd name="T12" fmla="*/ 234 w 246"/>
                    <a:gd name="T13" fmla="*/ 243 h 371"/>
                    <a:gd name="T14" fmla="*/ 246 w 246"/>
                    <a:gd name="T15" fmla="*/ 296 h 371"/>
                    <a:gd name="T16" fmla="*/ 243 w 246"/>
                    <a:gd name="T17" fmla="*/ 360 h 371"/>
                    <a:gd name="T18" fmla="*/ 241 w 246"/>
                    <a:gd name="T19" fmla="*/ 371 h 371"/>
                    <a:gd name="T20" fmla="*/ 216 w 246"/>
                    <a:gd name="T21" fmla="*/ 349 h 371"/>
                    <a:gd name="T22" fmla="*/ 95 w 246"/>
                    <a:gd name="T23" fmla="*/ 246 h 371"/>
                    <a:gd name="T24" fmla="*/ 21 w 246"/>
                    <a:gd name="T25" fmla="*/ 188 h 371"/>
                    <a:gd name="T26" fmla="*/ 0 w 246"/>
                    <a:gd name="T27" fmla="*/ 175 h 371"/>
                    <a:gd name="T28" fmla="*/ 0 w 246"/>
                    <a:gd name="T2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371">
                      <a:moveTo>
                        <a:pt x="0" y="0"/>
                      </a:moveTo>
                      <a:lnTo>
                        <a:pt x="22" y="16"/>
                      </a:lnTo>
                      <a:lnTo>
                        <a:pt x="130" y="111"/>
                      </a:lnTo>
                      <a:lnTo>
                        <a:pt x="182" y="166"/>
                      </a:lnTo>
                      <a:lnTo>
                        <a:pt x="209" y="202"/>
                      </a:lnTo>
                      <a:lnTo>
                        <a:pt x="219" y="219"/>
                      </a:lnTo>
                      <a:lnTo>
                        <a:pt x="234" y="243"/>
                      </a:lnTo>
                      <a:lnTo>
                        <a:pt x="246" y="296"/>
                      </a:lnTo>
                      <a:lnTo>
                        <a:pt x="243" y="360"/>
                      </a:lnTo>
                      <a:lnTo>
                        <a:pt x="241" y="371"/>
                      </a:lnTo>
                      <a:lnTo>
                        <a:pt x="216" y="349"/>
                      </a:lnTo>
                      <a:lnTo>
                        <a:pt x="95" y="246"/>
                      </a:lnTo>
                      <a:lnTo>
                        <a:pt x="21" y="188"/>
                      </a:lnTo>
                      <a:lnTo>
                        <a:pt x="0" y="1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103"/>
                <p:cNvSpPr>
                  <a:spLocks/>
                </p:cNvSpPr>
                <p:nvPr/>
              </p:nvSpPr>
              <p:spPr bwMode="auto">
                <a:xfrm>
                  <a:off x="5149855" y="3165183"/>
                  <a:ext cx="984412" cy="2399049"/>
                </a:xfrm>
                <a:custGeom>
                  <a:avLst/>
                  <a:gdLst>
                    <a:gd name="T0" fmla="*/ 2162 w 2162"/>
                    <a:gd name="T1" fmla="*/ 1158 h 5263"/>
                    <a:gd name="T2" fmla="*/ 2102 w 2162"/>
                    <a:gd name="T3" fmla="*/ 1700 h 5263"/>
                    <a:gd name="T4" fmla="*/ 2044 w 2162"/>
                    <a:gd name="T5" fmla="*/ 2066 h 5263"/>
                    <a:gd name="T6" fmla="*/ 1965 w 2162"/>
                    <a:gd name="T7" fmla="*/ 2392 h 5263"/>
                    <a:gd name="T8" fmla="*/ 1775 w 2162"/>
                    <a:gd name="T9" fmla="*/ 3285 h 5263"/>
                    <a:gd name="T10" fmla="*/ 1760 w 2162"/>
                    <a:gd name="T11" fmla="*/ 3416 h 5263"/>
                    <a:gd name="T12" fmla="*/ 1573 w 2162"/>
                    <a:gd name="T13" fmla="*/ 4477 h 5263"/>
                    <a:gd name="T14" fmla="*/ 1487 w 2162"/>
                    <a:gd name="T15" fmla="*/ 5074 h 5263"/>
                    <a:gd name="T16" fmla="*/ 1467 w 2162"/>
                    <a:gd name="T17" fmla="*/ 5148 h 5263"/>
                    <a:gd name="T18" fmla="*/ 1265 w 2162"/>
                    <a:gd name="T19" fmla="*/ 5251 h 5263"/>
                    <a:gd name="T20" fmla="*/ 1179 w 2162"/>
                    <a:gd name="T21" fmla="*/ 5263 h 5263"/>
                    <a:gd name="T22" fmla="*/ 1085 w 2162"/>
                    <a:gd name="T23" fmla="*/ 5251 h 5263"/>
                    <a:gd name="T24" fmla="*/ 797 w 2162"/>
                    <a:gd name="T25" fmla="*/ 5148 h 5263"/>
                    <a:gd name="T26" fmla="*/ 779 w 2162"/>
                    <a:gd name="T27" fmla="*/ 4987 h 5263"/>
                    <a:gd name="T28" fmla="*/ 899 w 2162"/>
                    <a:gd name="T29" fmla="*/ 3939 h 5263"/>
                    <a:gd name="T30" fmla="*/ 940 w 2162"/>
                    <a:gd name="T31" fmla="*/ 3713 h 5263"/>
                    <a:gd name="T32" fmla="*/ 1017 w 2162"/>
                    <a:gd name="T33" fmla="*/ 3367 h 5263"/>
                    <a:gd name="T34" fmla="*/ 1090 w 2162"/>
                    <a:gd name="T35" fmla="*/ 2912 h 5263"/>
                    <a:gd name="T36" fmla="*/ 1086 w 2162"/>
                    <a:gd name="T37" fmla="*/ 2764 h 5263"/>
                    <a:gd name="T38" fmla="*/ 1109 w 2162"/>
                    <a:gd name="T39" fmla="*/ 2225 h 5263"/>
                    <a:gd name="T40" fmla="*/ 1090 w 2162"/>
                    <a:gd name="T41" fmla="*/ 2312 h 5263"/>
                    <a:gd name="T42" fmla="*/ 935 w 2162"/>
                    <a:gd name="T43" fmla="*/ 3337 h 5263"/>
                    <a:gd name="T44" fmla="*/ 918 w 2162"/>
                    <a:gd name="T45" fmla="*/ 3517 h 5263"/>
                    <a:gd name="T46" fmla="*/ 154 w 2162"/>
                    <a:gd name="T47" fmla="*/ 3091 h 5263"/>
                    <a:gd name="T48" fmla="*/ 173 w 2162"/>
                    <a:gd name="T49" fmla="*/ 2362 h 5263"/>
                    <a:gd name="T50" fmla="*/ 121 w 2162"/>
                    <a:gd name="T51" fmla="*/ 1919 h 5263"/>
                    <a:gd name="T52" fmla="*/ 16 w 2162"/>
                    <a:gd name="T53" fmla="*/ 1080 h 5263"/>
                    <a:gd name="T54" fmla="*/ 0 w 2162"/>
                    <a:gd name="T55" fmla="*/ 831 h 5263"/>
                    <a:gd name="T56" fmla="*/ 32 w 2162"/>
                    <a:gd name="T57" fmla="*/ 640 h 5263"/>
                    <a:gd name="T58" fmla="*/ 116 w 2162"/>
                    <a:gd name="T59" fmla="*/ 418 h 5263"/>
                    <a:gd name="T60" fmla="*/ 256 w 2162"/>
                    <a:gd name="T61" fmla="*/ 184 h 5263"/>
                    <a:gd name="T62" fmla="*/ 786 w 2162"/>
                    <a:gd name="T63" fmla="*/ 44 h 5263"/>
                    <a:gd name="T64" fmla="*/ 2140 w 2162"/>
                    <a:gd name="T65" fmla="*/ 983 h 5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2" h="5263">
                      <a:moveTo>
                        <a:pt x="2140" y="983"/>
                      </a:moveTo>
                      <a:lnTo>
                        <a:pt x="2162" y="1158"/>
                      </a:lnTo>
                      <a:lnTo>
                        <a:pt x="2154" y="1246"/>
                      </a:lnTo>
                      <a:lnTo>
                        <a:pt x="2102" y="1700"/>
                      </a:lnTo>
                      <a:lnTo>
                        <a:pt x="2067" y="1933"/>
                      </a:lnTo>
                      <a:lnTo>
                        <a:pt x="2044" y="2066"/>
                      </a:lnTo>
                      <a:lnTo>
                        <a:pt x="2032" y="2119"/>
                      </a:lnTo>
                      <a:lnTo>
                        <a:pt x="1965" y="2392"/>
                      </a:lnTo>
                      <a:lnTo>
                        <a:pt x="1834" y="2990"/>
                      </a:lnTo>
                      <a:lnTo>
                        <a:pt x="1775" y="3285"/>
                      </a:lnTo>
                      <a:lnTo>
                        <a:pt x="1769" y="3341"/>
                      </a:lnTo>
                      <a:lnTo>
                        <a:pt x="1760" y="3416"/>
                      </a:lnTo>
                      <a:lnTo>
                        <a:pt x="1680" y="3870"/>
                      </a:lnTo>
                      <a:lnTo>
                        <a:pt x="1573" y="4477"/>
                      </a:lnTo>
                      <a:lnTo>
                        <a:pt x="1511" y="4880"/>
                      </a:lnTo>
                      <a:lnTo>
                        <a:pt x="1487" y="5074"/>
                      </a:lnTo>
                      <a:lnTo>
                        <a:pt x="1485" y="5132"/>
                      </a:lnTo>
                      <a:lnTo>
                        <a:pt x="1467" y="5148"/>
                      </a:lnTo>
                      <a:lnTo>
                        <a:pt x="1344" y="5222"/>
                      </a:lnTo>
                      <a:lnTo>
                        <a:pt x="1265" y="5251"/>
                      </a:lnTo>
                      <a:lnTo>
                        <a:pt x="1209" y="5262"/>
                      </a:lnTo>
                      <a:lnTo>
                        <a:pt x="1179" y="5263"/>
                      </a:lnTo>
                      <a:lnTo>
                        <a:pt x="1150" y="5262"/>
                      </a:lnTo>
                      <a:lnTo>
                        <a:pt x="1085" y="5251"/>
                      </a:lnTo>
                      <a:lnTo>
                        <a:pt x="980" y="5222"/>
                      </a:lnTo>
                      <a:lnTo>
                        <a:pt x="797" y="5148"/>
                      </a:lnTo>
                      <a:lnTo>
                        <a:pt x="765" y="5132"/>
                      </a:lnTo>
                      <a:lnTo>
                        <a:pt x="779" y="4987"/>
                      </a:lnTo>
                      <a:lnTo>
                        <a:pt x="855" y="4275"/>
                      </a:lnTo>
                      <a:lnTo>
                        <a:pt x="899" y="3939"/>
                      </a:lnTo>
                      <a:lnTo>
                        <a:pt x="926" y="3769"/>
                      </a:lnTo>
                      <a:lnTo>
                        <a:pt x="940" y="3713"/>
                      </a:lnTo>
                      <a:lnTo>
                        <a:pt x="964" y="3609"/>
                      </a:lnTo>
                      <a:lnTo>
                        <a:pt x="1017" y="3367"/>
                      </a:lnTo>
                      <a:lnTo>
                        <a:pt x="1061" y="3121"/>
                      </a:lnTo>
                      <a:lnTo>
                        <a:pt x="1090" y="2912"/>
                      </a:lnTo>
                      <a:lnTo>
                        <a:pt x="1092" y="2839"/>
                      </a:lnTo>
                      <a:lnTo>
                        <a:pt x="1086" y="2764"/>
                      </a:lnTo>
                      <a:lnTo>
                        <a:pt x="1090" y="2549"/>
                      </a:lnTo>
                      <a:lnTo>
                        <a:pt x="1109" y="2225"/>
                      </a:lnTo>
                      <a:lnTo>
                        <a:pt x="1114" y="2162"/>
                      </a:lnTo>
                      <a:lnTo>
                        <a:pt x="1090" y="2312"/>
                      </a:lnTo>
                      <a:lnTo>
                        <a:pt x="979" y="3024"/>
                      </a:lnTo>
                      <a:lnTo>
                        <a:pt x="935" y="3337"/>
                      </a:lnTo>
                      <a:lnTo>
                        <a:pt x="919" y="3479"/>
                      </a:lnTo>
                      <a:lnTo>
                        <a:pt x="918" y="3517"/>
                      </a:lnTo>
                      <a:lnTo>
                        <a:pt x="132" y="3604"/>
                      </a:lnTo>
                      <a:lnTo>
                        <a:pt x="154" y="3091"/>
                      </a:lnTo>
                      <a:lnTo>
                        <a:pt x="176" y="2403"/>
                      </a:lnTo>
                      <a:lnTo>
                        <a:pt x="173" y="2362"/>
                      </a:lnTo>
                      <a:lnTo>
                        <a:pt x="160" y="2223"/>
                      </a:lnTo>
                      <a:lnTo>
                        <a:pt x="121" y="1919"/>
                      </a:lnTo>
                      <a:lnTo>
                        <a:pt x="55" y="1424"/>
                      </a:lnTo>
                      <a:lnTo>
                        <a:pt x="16" y="1080"/>
                      </a:lnTo>
                      <a:lnTo>
                        <a:pt x="1" y="898"/>
                      </a:lnTo>
                      <a:lnTo>
                        <a:pt x="0" y="831"/>
                      </a:lnTo>
                      <a:lnTo>
                        <a:pt x="6" y="765"/>
                      </a:lnTo>
                      <a:lnTo>
                        <a:pt x="32" y="640"/>
                      </a:lnTo>
                      <a:lnTo>
                        <a:pt x="70" y="523"/>
                      </a:lnTo>
                      <a:lnTo>
                        <a:pt x="116" y="418"/>
                      </a:lnTo>
                      <a:lnTo>
                        <a:pt x="187" y="288"/>
                      </a:lnTo>
                      <a:lnTo>
                        <a:pt x="256" y="184"/>
                      </a:lnTo>
                      <a:lnTo>
                        <a:pt x="263" y="176"/>
                      </a:lnTo>
                      <a:lnTo>
                        <a:pt x="786" y="44"/>
                      </a:lnTo>
                      <a:lnTo>
                        <a:pt x="1943" y="0"/>
                      </a:lnTo>
                      <a:lnTo>
                        <a:pt x="2140" y="98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04"/>
                <p:cNvSpPr>
                  <a:spLocks/>
                </p:cNvSpPr>
                <p:nvPr/>
              </p:nvSpPr>
              <p:spPr bwMode="auto">
                <a:xfrm>
                  <a:off x="5498046" y="4836861"/>
                  <a:ext cx="133078" cy="707319"/>
                </a:xfrm>
                <a:custGeom>
                  <a:avLst/>
                  <a:gdLst>
                    <a:gd name="T0" fmla="*/ 197 w 294"/>
                    <a:gd name="T1" fmla="*/ 1114 h 1550"/>
                    <a:gd name="T2" fmla="*/ 188 w 294"/>
                    <a:gd name="T3" fmla="*/ 1096 h 1550"/>
                    <a:gd name="T4" fmla="*/ 176 w 294"/>
                    <a:gd name="T5" fmla="*/ 1053 h 1550"/>
                    <a:gd name="T6" fmla="*/ 164 w 294"/>
                    <a:gd name="T7" fmla="*/ 973 h 1550"/>
                    <a:gd name="T8" fmla="*/ 160 w 294"/>
                    <a:gd name="T9" fmla="*/ 855 h 1550"/>
                    <a:gd name="T10" fmla="*/ 167 w 294"/>
                    <a:gd name="T11" fmla="*/ 743 h 1550"/>
                    <a:gd name="T12" fmla="*/ 175 w 294"/>
                    <a:gd name="T13" fmla="*/ 699 h 1550"/>
                    <a:gd name="T14" fmla="*/ 181 w 294"/>
                    <a:gd name="T15" fmla="*/ 656 h 1550"/>
                    <a:gd name="T16" fmla="*/ 185 w 294"/>
                    <a:gd name="T17" fmla="*/ 499 h 1550"/>
                    <a:gd name="T18" fmla="*/ 177 w 294"/>
                    <a:gd name="T19" fmla="*/ 186 h 1550"/>
                    <a:gd name="T20" fmla="*/ 175 w 294"/>
                    <a:gd name="T21" fmla="*/ 0 h 1550"/>
                    <a:gd name="T22" fmla="*/ 175 w 294"/>
                    <a:gd name="T23" fmla="*/ 22 h 1550"/>
                    <a:gd name="T24" fmla="*/ 161 w 294"/>
                    <a:gd name="T25" fmla="*/ 77 h 1550"/>
                    <a:gd name="T26" fmla="*/ 134 w 294"/>
                    <a:gd name="T27" fmla="*/ 248 h 1550"/>
                    <a:gd name="T28" fmla="*/ 90 w 294"/>
                    <a:gd name="T29" fmla="*/ 583 h 1550"/>
                    <a:gd name="T30" fmla="*/ 14 w 294"/>
                    <a:gd name="T31" fmla="*/ 1296 h 1550"/>
                    <a:gd name="T32" fmla="*/ 0 w 294"/>
                    <a:gd name="T33" fmla="*/ 1441 h 1550"/>
                    <a:gd name="T34" fmla="*/ 76 w 294"/>
                    <a:gd name="T35" fmla="*/ 1474 h 1550"/>
                    <a:gd name="T36" fmla="*/ 284 w 294"/>
                    <a:gd name="T37" fmla="*/ 1550 h 1550"/>
                    <a:gd name="T38" fmla="*/ 290 w 294"/>
                    <a:gd name="T39" fmla="*/ 1510 h 1550"/>
                    <a:gd name="T40" fmla="*/ 294 w 294"/>
                    <a:gd name="T41" fmla="*/ 1432 h 1550"/>
                    <a:gd name="T42" fmla="*/ 288 w 294"/>
                    <a:gd name="T43" fmla="*/ 1361 h 1550"/>
                    <a:gd name="T44" fmla="*/ 273 w 294"/>
                    <a:gd name="T45" fmla="*/ 1296 h 1550"/>
                    <a:gd name="T46" fmla="*/ 245 w 294"/>
                    <a:gd name="T47" fmla="*/ 1212 h 1550"/>
                    <a:gd name="T48" fmla="*/ 207 w 294"/>
                    <a:gd name="T49" fmla="*/ 1134 h 1550"/>
                    <a:gd name="T50" fmla="*/ 197 w 294"/>
                    <a:gd name="T51" fmla="*/ 1114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94" h="1550">
                      <a:moveTo>
                        <a:pt x="197" y="1114"/>
                      </a:moveTo>
                      <a:lnTo>
                        <a:pt x="188" y="1096"/>
                      </a:lnTo>
                      <a:lnTo>
                        <a:pt x="176" y="1053"/>
                      </a:lnTo>
                      <a:lnTo>
                        <a:pt x="164" y="973"/>
                      </a:lnTo>
                      <a:lnTo>
                        <a:pt x="160" y="855"/>
                      </a:lnTo>
                      <a:lnTo>
                        <a:pt x="167" y="743"/>
                      </a:lnTo>
                      <a:lnTo>
                        <a:pt x="175" y="699"/>
                      </a:lnTo>
                      <a:lnTo>
                        <a:pt x="181" y="656"/>
                      </a:lnTo>
                      <a:lnTo>
                        <a:pt x="185" y="499"/>
                      </a:lnTo>
                      <a:lnTo>
                        <a:pt x="177" y="186"/>
                      </a:lnTo>
                      <a:lnTo>
                        <a:pt x="175" y="0"/>
                      </a:lnTo>
                      <a:lnTo>
                        <a:pt x="175" y="22"/>
                      </a:lnTo>
                      <a:lnTo>
                        <a:pt x="161" y="77"/>
                      </a:lnTo>
                      <a:lnTo>
                        <a:pt x="134" y="248"/>
                      </a:lnTo>
                      <a:lnTo>
                        <a:pt x="90" y="583"/>
                      </a:lnTo>
                      <a:lnTo>
                        <a:pt x="14" y="1296"/>
                      </a:lnTo>
                      <a:lnTo>
                        <a:pt x="0" y="1441"/>
                      </a:lnTo>
                      <a:lnTo>
                        <a:pt x="76" y="1474"/>
                      </a:lnTo>
                      <a:lnTo>
                        <a:pt x="284" y="1550"/>
                      </a:lnTo>
                      <a:lnTo>
                        <a:pt x="290" y="1510"/>
                      </a:lnTo>
                      <a:lnTo>
                        <a:pt x="294" y="1432"/>
                      </a:lnTo>
                      <a:lnTo>
                        <a:pt x="288" y="1361"/>
                      </a:lnTo>
                      <a:lnTo>
                        <a:pt x="273" y="1296"/>
                      </a:lnTo>
                      <a:lnTo>
                        <a:pt x="245" y="1212"/>
                      </a:lnTo>
                      <a:lnTo>
                        <a:pt x="207" y="1134"/>
                      </a:lnTo>
                      <a:lnTo>
                        <a:pt x="197" y="1114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105"/>
                <p:cNvSpPr>
                  <a:spLocks/>
                </p:cNvSpPr>
                <p:nvPr/>
              </p:nvSpPr>
              <p:spPr bwMode="auto">
                <a:xfrm>
                  <a:off x="5377729" y="1910969"/>
                  <a:ext cx="696380" cy="1452920"/>
                </a:xfrm>
                <a:custGeom>
                  <a:avLst/>
                  <a:gdLst>
                    <a:gd name="T0" fmla="*/ 371 w 1530"/>
                    <a:gd name="T1" fmla="*/ 3123 h 3188"/>
                    <a:gd name="T2" fmla="*/ 416 w 1530"/>
                    <a:gd name="T3" fmla="*/ 3123 h 3188"/>
                    <a:gd name="T4" fmla="*/ 664 w 1530"/>
                    <a:gd name="T5" fmla="*/ 3112 h 3188"/>
                    <a:gd name="T6" fmla="*/ 854 w 1530"/>
                    <a:gd name="T7" fmla="*/ 3094 h 3188"/>
                    <a:gd name="T8" fmla="*/ 940 w 1530"/>
                    <a:gd name="T9" fmla="*/ 3079 h 3188"/>
                    <a:gd name="T10" fmla="*/ 982 w 1530"/>
                    <a:gd name="T11" fmla="*/ 3073 h 3188"/>
                    <a:gd name="T12" fmla="*/ 1075 w 1530"/>
                    <a:gd name="T13" fmla="*/ 3073 h 3188"/>
                    <a:gd name="T14" fmla="*/ 1173 w 1530"/>
                    <a:gd name="T15" fmla="*/ 3085 h 3188"/>
                    <a:gd name="T16" fmla="*/ 1270 w 1530"/>
                    <a:gd name="T17" fmla="*/ 3105 h 3188"/>
                    <a:gd name="T18" fmla="*/ 1483 w 1530"/>
                    <a:gd name="T19" fmla="*/ 3169 h 3188"/>
                    <a:gd name="T20" fmla="*/ 1530 w 1530"/>
                    <a:gd name="T21" fmla="*/ 3188 h 3188"/>
                    <a:gd name="T22" fmla="*/ 1245 w 1530"/>
                    <a:gd name="T23" fmla="*/ 241 h 3188"/>
                    <a:gd name="T24" fmla="*/ 853 w 1530"/>
                    <a:gd name="T25" fmla="*/ 0 h 3188"/>
                    <a:gd name="T26" fmla="*/ 677 w 1530"/>
                    <a:gd name="T27" fmla="*/ 87 h 3188"/>
                    <a:gd name="T28" fmla="*/ 0 w 1530"/>
                    <a:gd name="T29" fmla="*/ 175 h 3188"/>
                    <a:gd name="T30" fmla="*/ 371 w 1530"/>
                    <a:gd name="T31" fmla="*/ 3123 h 3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30" h="3188">
                      <a:moveTo>
                        <a:pt x="371" y="3123"/>
                      </a:moveTo>
                      <a:lnTo>
                        <a:pt x="416" y="3123"/>
                      </a:lnTo>
                      <a:lnTo>
                        <a:pt x="664" y="3112"/>
                      </a:lnTo>
                      <a:lnTo>
                        <a:pt x="854" y="3094"/>
                      </a:lnTo>
                      <a:lnTo>
                        <a:pt x="940" y="3079"/>
                      </a:lnTo>
                      <a:lnTo>
                        <a:pt x="982" y="3073"/>
                      </a:lnTo>
                      <a:lnTo>
                        <a:pt x="1075" y="3073"/>
                      </a:lnTo>
                      <a:lnTo>
                        <a:pt x="1173" y="3085"/>
                      </a:lnTo>
                      <a:lnTo>
                        <a:pt x="1270" y="3105"/>
                      </a:lnTo>
                      <a:lnTo>
                        <a:pt x="1483" y="3169"/>
                      </a:lnTo>
                      <a:lnTo>
                        <a:pt x="1530" y="3188"/>
                      </a:lnTo>
                      <a:lnTo>
                        <a:pt x="1245" y="241"/>
                      </a:lnTo>
                      <a:lnTo>
                        <a:pt x="853" y="0"/>
                      </a:lnTo>
                      <a:lnTo>
                        <a:pt x="677" y="87"/>
                      </a:lnTo>
                      <a:lnTo>
                        <a:pt x="0" y="175"/>
                      </a:lnTo>
                      <a:lnTo>
                        <a:pt x="371" y="31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06"/>
                <p:cNvSpPr>
                  <a:spLocks/>
                </p:cNvSpPr>
                <p:nvPr/>
              </p:nvSpPr>
              <p:spPr bwMode="auto">
                <a:xfrm>
                  <a:off x="5656645" y="2040401"/>
                  <a:ext cx="319022" cy="1334426"/>
                </a:xfrm>
                <a:custGeom>
                  <a:avLst/>
                  <a:gdLst>
                    <a:gd name="T0" fmla="*/ 174 w 699"/>
                    <a:gd name="T1" fmla="*/ 68 h 2929"/>
                    <a:gd name="T2" fmla="*/ 197 w 699"/>
                    <a:gd name="T3" fmla="*/ 122 h 2929"/>
                    <a:gd name="T4" fmla="*/ 241 w 699"/>
                    <a:gd name="T5" fmla="*/ 242 h 2929"/>
                    <a:gd name="T6" fmla="*/ 249 w 699"/>
                    <a:gd name="T7" fmla="*/ 256 h 2929"/>
                    <a:gd name="T8" fmla="*/ 276 w 699"/>
                    <a:gd name="T9" fmla="*/ 336 h 2929"/>
                    <a:gd name="T10" fmla="*/ 329 w 699"/>
                    <a:gd name="T11" fmla="*/ 533 h 2929"/>
                    <a:gd name="T12" fmla="*/ 445 w 699"/>
                    <a:gd name="T13" fmla="*/ 1033 h 2929"/>
                    <a:gd name="T14" fmla="*/ 480 w 699"/>
                    <a:gd name="T15" fmla="*/ 1203 h 2929"/>
                    <a:gd name="T16" fmla="*/ 490 w 699"/>
                    <a:gd name="T17" fmla="*/ 1231 h 2929"/>
                    <a:gd name="T18" fmla="*/ 516 w 699"/>
                    <a:gd name="T19" fmla="*/ 1350 h 2929"/>
                    <a:gd name="T20" fmla="*/ 569 w 699"/>
                    <a:gd name="T21" fmla="*/ 1620 h 2929"/>
                    <a:gd name="T22" fmla="*/ 677 w 699"/>
                    <a:gd name="T23" fmla="*/ 2248 h 2929"/>
                    <a:gd name="T24" fmla="*/ 699 w 699"/>
                    <a:gd name="T25" fmla="*/ 2382 h 2929"/>
                    <a:gd name="T26" fmla="*/ 525 w 699"/>
                    <a:gd name="T27" fmla="*/ 2929 h 2929"/>
                    <a:gd name="T28" fmla="*/ 174 w 699"/>
                    <a:gd name="T29" fmla="*/ 2491 h 2929"/>
                    <a:gd name="T30" fmla="*/ 152 w 699"/>
                    <a:gd name="T31" fmla="*/ 2292 h 2929"/>
                    <a:gd name="T32" fmla="*/ 54 w 699"/>
                    <a:gd name="T33" fmla="*/ 1349 h 2929"/>
                    <a:gd name="T34" fmla="*/ 5 w 699"/>
                    <a:gd name="T35" fmla="*/ 818 h 2929"/>
                    <a:gd name="T36" fmla="*/ 0 w 699"/>
                    <a:gd name="T37" fmla="*/ 700 h 2929"/>
                    <a:gd name="T38" fmla="*/ 1 w 699"/>
                    <a:gd name="T39" fmla="*/ 614 h 2929"/>
                    <a:gd name="T40" fmla="*/ 14 w 699"/>
                    <a:gd name="T41" fmla="*/ 418 h 2929"/>
                    <a:gd name="T42" fmla="*/ 38 w 699"/>
                    <a:gd name="T43" fmla="*/ 158 h 2929"/>
                    <a:gd name="T44" fmla="*/ 44 w 699"/>
                    <a:gd name="T45" fmla="*/ 111 h 2929"/>
                    <a:gd name="T46" fmla="*/ 44 w 699"/>
                    <a:gd name="T47" fmla="*/ 24 h 2929"/>
                    <a:gd name="T48" fmla="*/ 44 w 699"/>
                    <a:gd name="T49" fmla="*/ 16 h 2929"/>
                    <a:gd name="T50" fmla="*/ 54 w 699"/>
                    <a:gd name="T51" fmla="*/ 5 h 2929"/>
                    <a:gd name="T52" fmla="*/ 79 w 699"/>
                    <a:gd name="T53" fmla="*/ 0 h 2929"/>
                    <a:gd name="T54" fmla="*/ 124 w 699"/>
                    <a:gd name="T55" fmla="*/ 13 h 2929"/>
                    <a:gd name="T56" fmla="*/ 155 w 699"/>
                    <a:gd name="T57" fmla="*/ 35 h 2929"/>
                    <a:gd name="T58" fmla="*/ 170 w 699"/>
                    <a:gd name="T59" fmla="*/ 56 h 2929"/>
                    <a:gd name="T60" fmla="*/ 174 w 699"/>
                    <a:gd name="T61" fmla="*/ 68 h 2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99" h="2929">
                      <a:moveTo>
                        <a:pt x="174" y="68"/>
                      </a:moveTo>
                      <a:lnTo>
                        <a:pt x="197" y="122"/>
                      </a:lnTo>
                      <a:lnTo>
                        <a:pt x="241" y="242"/>
                      </a:lnTo>
                      <a:lnTo>
                        <a:pt x="249" y="256"/>
                      </a:lnTo>
                      <a:lnTo>
                        <a:pt x="276" y="336"/>
                      </a:lnTo>
                      <a:lnTo>
                        <a:pt x="329" y="533"/>
                      </a:lnTo>
                      <a:lnTo>
                        <a:pt x="445" y="1033"/>
                      </a:lnTo>
                      <a:lnTo>
                        <a:pt x="480" y="1203"/>
                      </a:lnTo>
                      <a:lnTo>
                        <a:pt x="490" y="1231"/>
                      </a:lnTo>
                      <a:lnTo>
                        <a:pt x="516" y="1350"/>
                      </a:lnTo>
                      <a:lnTo>
                        <a:pt x="569" y="1620"/>
                      </a:lnTo>
                      <a:lnTo>
                        <a:pt x="677" y="2248"/>
                      </a:lnTo>
                      <a:lnTo>
                        <a:pt x="699" y="2382"/>
                      </a:lnTo>
                      <a:lnTo>
                        <a:pt x="525" y="2929"/>
                      </a:lnTo>
                      <a:lnTo>
                        <a:pt x="174" y="2491"/>
                      </a:lnTo>
                      <a:lnTo>
                        <a:pt x="152" y="2292"/>
                      </a:lnTo>
                      <a:lnTo>
                        <a:pt x="54" y="1349"/>
                      </a:lnTo>
                      <a:lnTo>
                        <a:pt x="5" y="818"/>
                      </a:lnTo>
                      <a:lnTo>
                        <a:pt x="0" y="700"/>
                      </a:lnTo>
                      <a:lnTo>
                        <a:pt x="1" y="614"/>
                      </a:lnTo>
                      <a:lnTo>
                        <a:pt x="14" y="418"/>
                      </a:lnTo>
                      <a:lnTo>
                        <a:pt x="38" y="158"/>
                      </a:lnTo>
                      <a:lnTo>
                        <a:pt x="44" y="111"/>
                      </a:lnTo>
                      <a:lnTo>
                        <a:pt x="44" y="24"/>
                      </a:lnTo>
                      <a:lnTo>
                        <a:pt x="44" y="16"/>
                      </a:lnTo>
                      <a:lnTo>
                        <a:pt x="54" y="5"/>
                      </a:lnTo>
                      <a:lnTo>
                        <a:pt x="79" y="0"/>
                      </a:lnTo>
                      <a:lnTo>
                        <a:pt x="124" y="13"/>
                      </a:lnTo>
                      <a:lnTo>
                        <a:pt x="155" y="35"/>
                      </a:lnTo>
                      <a:lnTo>
                        <a:pt x="170" y="56"/>
                      </a:lnTo>
                      <a:lnTo>
                        <a:pt x="174" y="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107"/>
                <p:cNvSpPr>
                  <a:spLocks/>
                </p:cNvSpPr>
                <p:nvPr/>
              </p:nvSpPr>
              <p:spPr bwMode="auto">
                <a:xfrm>
                  <a:off x="5029538" y="1812528"/>
                  <a:ext cx="687266" cy="1821163"/>
                </a:xfrm>
                <a:custGeom>
                  <a:avLst/>
                  <a:gdLst>
                    <a:gd name="T0" fmla="*/ 1507 w 1507"/>
                    <a:gd name="T1" fmla="*/ 2663 h 3998"/>
                    <a:gd name="T2" fmla="*/ 1460 w 1507"/>
                    <a:gd name="T3" fmla="*/ 2806 h 3998"/>
                    <a:gd name="T4" fmla="*/ 1262 w 1507"/>
                    <a:gd name="T5" fmla="*/ 3361 h 3998"/>
                    <a:gd name="T6" fmla="*/ 1179 w 1507"/>
                    <a:gd name="T7" fmla="*/ 3580 h 3998"/>
                    <a:gd name="T8" fmla="*/ 1099 w 1507"/>
                    <a:gd name="T9" fmla="*/ 3768 h 3998"/>
                    <a:gd name="T10" fmla="*/ 1046 w 1507"/>
                    <a:gd name="T11" fmla="*/ 3870 h 3998"/>
                    <a:gd name="T12" fmla="*/ 1016 w 1507"/>
                    <a:gd name="T13" fmla="*/ 3916 h 3998"/>
                    <a:gd name="T14" fmla="*/ 1004 w 1507"/>
                    <a:gd name="T15" fmla="*/ 3931 h 3998"/>
                    <a:gd name="T16" fmla="*/ 991 w 1507"/>
                    <a:gd name="T17" fmla="*/ 3944 h 3998"/>
                    <a:gd name="T18" fmla="*/ 949 w 1507"/>
                    <a:gd name="T19" fmla="*/ 3965 h 3998"/>
                    <a:gd name="T20" fmla="*/ 895 w 1507"/>
                    <a:gd name="T21" fmla="*/ 3981 h 3998"/>
                    <a:gd name="T22" fmla="*/ 829 w 1507"/>
                    <a:gd name="T23" fmla="*/ 3992 h 3998"/>
                    <a:gd name="T24" fmla="*/ 714 w 1507"/>
                    <a:gd name="T25" fmla="*/ 3998 h 3998"/>
                    <a:gd name="T26" fmla="*/ 541 w 1507"/>
                    <a:gd name="T27" fmla="*/ 3995 h 3998"/>
                    <a:gd name="T28" fmla="*/ 278 w 1507"/>
                    <a:gd name="T29" fmla="*/ 3971 h 3998"/>
                    <a:gd name="T30" fmla="*/ 27 w 1507"/>
                    <a:gd name="T31" fmla="*/ 3935 h 3998"/>
                    <a:gd name="T32" fmla="*/ 0 w 1507"/>
                    <a:gd name="T33" fmla="*/ 3931 h 3998"/>
                    <a:gd name="T34" fmla="*/ 29 w 1507"/>
                    <a:gd name="T35" fmla="*/ 3775 h 3998"/>
                    <a:gd name="T36" fmla="*/ 164 w 1507"/>
                    <a:gd name="T37" fmla="*/ 3033 h 3998"/>
                    <a:gd name="T38" fmla="*/ 218 w 1507"/>
                    <a:gd name="T39" fmla="*/ 2704 h 3998"/>
                    <a:gd name="T40" fmla="*/ 238 w 1507"/>
                    <a:gd name="T41" fmla="*/ 2552 h 3998"/>
                    <a:gd name="T42" fmla="*/ 240 w 1507"/>
                    <a:gd name="T43" fmla="*/ 2511 h 3998"/>
                    <a:gd name="T44" fmla="*/ 241 w 1507"/>
                    <a:gd name="T45" fmla="*/ 2474 h 3998"/>
                    <a:gd name="T46" fmla="*/ 265 w 1507"/>
                    <a:gd name="T47" fmla="*/ 2328 h 3998"/>
                    <a:gd name="T48" fmla="*/ 329 w 1507"/>
                    <a:gd name="T49" fmla="*/ 2005 h 3998"/>
                    <a:gd name="T50" fmla="*/ 488 w 1507"/>
                    <a:gd name="T51" fmla="*/ 1269 h 3998"/>
                    <a:gd name="T52" fmla="*/ 524 w 1507"/>
                    <a:gd name="T53" fmla="*/ 1113 h 3998"/>
                    <a:gd name="T54" fmla="*/ 515 w 1507"/>
                    <a:gd name="T55" fmla="*/ 1046 h 3998"/>
                    <a:gd name="T56" fmla="*/ 469 w 1507"/>
                    <a:gd name="T57" fmla="*/ 697 h 3998"/>
                    <a:gd name="T58" fmla="*/ 432 w 1507"/>
                    <a:gd name="T59" fmla="*/ 470 h 3998"/>
                    <a:gd name="T60" fmla="*/ 415 w 1507"/>
                    <a:gd name="T61" fmla="*/ 393 h 3998"/>
                    <a:gd name="T62" fmla="*/ 400 w 1507"/>
                    <a:gd name="T63" fmla="*/ 358 h 3998"/>
                    <a:gd name="T64" fmla="*/ 361 w 1507"/>
                    <a:gd name="T65" fmla="*/ 301 h 3998"/>
                    <a:gd name="T66" fmla="*/ 309 w 1507"/>
                    <a:gd name="T67" fmla="*/ 260 h 3998"/>
                    <a:gd name="T68" fmla="*/ 254 w 1507"/>
                    <a:gd name="T69" fmla="*/ 231 h 3998"/>
                    <a:gd name="T70" fmla="*/ 171 w 1507"/>
                    <a:gd name="T71" fmla="*/ 206 h 3998"/>
                    <a:gd name="T72" fmla="*/ 95 w 1507"/>
                    <a:gd name="T73" fmla="*/ 197 h 3998"/>
                    <a:gd name="T74" fmla="*/ 87 w 1507"/>
                    <a:gd name="T75" fmla="*/ 197 h 3998"/>
                    <a:gd name="T76" fmla="*/ 786 w 1507"/>
                    <a:gd name="T77" fmla="*/ 0 h 3998"/>
                    <a:gd name="T78" fmla="*/ 1026 w 1507"/>
                    <a:gd name="T79" fmla="*/ 436 h 3998"/>
                    <a:gd name="T80" fmla="*/ 1507 w 1507"/>
                    <a:gd name="T81" fmla="*/ 2074 h 3998"/>
                    <a:gd name="T82" fmla="*/ 1507 w 1507"/>
                    <a:gd name="T83" fmla="*/ 2663 h 3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07" h="3998">
                      <a:moveTo>
                        <a:pt x="1507" y="2663"/>
                      </a:moveTo>
                      <a:lnTo>
                        <a:pt x="1460" y="2806"/>
                      </a:lnTo>
                      <a:lnTo>
                        <a:pt x="1262" y="3361"/>
                      </a:lnTo>
                      <a:lnTo>
                        <a:pt x="1179" y="3580"/>
                      </a:lnTo>
                      <a:lnTo>
                        <a:pt x="1099" y="3768"/>
                      </a:lnTo>
                      <a:lnTo>
                        <a:pt x="1046" y="3870"/>
                      </a:lnTo>
                      <a:lnTo>
                        <a:pt x="1016" y="3916"/>
                      </a:lnTo>
                      <a:lnTo>
                        <a:pt x="1004" y="3931"/>
                      </a:lnTo>
                      <a:lnTo>
                        <a:pt x="991" y="3944"/>
                      </a:lnTo>
                      <a:lnTo>
                        <a:pt x="949" y="3965"/>
                      </a:lnTo>
                      <a:lnTo>
                        <a:pt x="895" y="3981"/>
                      </a:lnTo>
                      <a:lnTo>
                        <a:pt x="829" y="3992"/>
                      </a:lnTo>
                      <a:lnTo>
                        <a:pt x="714" y="3998"/>
                      </a:lnTo>
                      <a:lnTo>
                        <a:pt x="541" y="3995"/>
                      </a:lnTo>
                      <a:lnTo>
                        <a:pt x="278" y="3971"/>
                      </a:lnTo>
                      <a:lnTo>
                        <a:pt x="27" y="3935"/>
                      </a:lnTo>
                      <a:lnTo>
                        <a:pt x="0" y="3931"/>
                      </a:lnTo>
                      <a:lnTo>
                        <a:pt x="29" y="3775"/>
                      </a:lnTo>
                      <a:lnTo>
                        <a:pt x="164" y="3033"/>
                      </a:lnTo>
                      <a:lnTo>
                        <a:pt x="218" y="2704"/>
                      </a:lnTo>
                      <a:lnTo>
                        <a:pt x="238" y="2552"/>
                      </a:lnTo>
                      <a:lnTo>
                        <a:pt x="240" y="2511"/>
                      </a:lnTo>
                      <a:lnTo>
                        <a:pt x="241" y="2474"/>
                      </a:lnTo>
                      <a:lnTo>
                        <a:pt x="265" y="2328"/>
                      </a:lnTo>
                      <a:lnTo>
                        <a:pt x="329" y="2005"/>
                      </a:lnTo>
                      <a:lnTo>
                        <a:pt x="488" y="1269"/>
                      </a:lnTo>
                      <a:lnTo>
                        <a:pt x="524" y="1113"/>
                      </a:lnTo>
                      <a:lnTo>
                        <a:pt x="515" y="1046"/>
                      </a:lnTo>
                      <a:lnTo>
                        <a:pt x="469" y="697"/>
                      </a:lnTo>
                      <a:lnTo>
                        <a:pt x="432" y="470"/>
                      </a:lnTo>
                      <a:lnTo>
                        <a:pt x="415" y="393"/>
                      </a:lnTo>
                      <a:lnTo>
                        <a:pt x="400" y="358"/>
                      </a:lnTo>
                      <a:lnTo>
                        <a:pt x="361" y="301"/>
                      </a:lnTo>
                      <a:lnTo>
                        <a:pt x="309" y="260"/>
                      </a:lnTo>
                      <a:lnTo>
                        <a:pt x="254" y="231"/>
                      </a:lnTo>
                      <a:lnTo>
                        <a:pt x="171" y="206"/>
                      </a:lnTo>
                      <a:lnTo>
                        <a:pt x="95" y="197"/>
                      </a:lnTo>
                      <a:lnTo>
                        <a:pt x="87" y="197"/>
                      </a:lnTo>
                      <a:lnTo>
                        <a:pt x="786" y="0"/>
                      </a:lnTo>
                      <a:lnTo>
                        <a:pt x="1026" y="436"/>
                      </a:lnTo>
                      <a:lnTo>
                        <a:pt x="1507" y="2074"/>
                      </a:lnTo>
                      <a:lnTo>
                        <a:pt x="1507" y="266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108"/>
                <p:cNvSpPr>
                  <a:spLocks/>
                </p:cNvSpPr>
                <p:nvPr/>
              </p:nvSpPr>
              <p:spPr bwMode="auto">
                <a:xfrm>
                  <a:off x="5447002" y="1723201"/>
                  <a:ext cx="60159" cy="58336"/>
                </a:xfrm>
                <a:custGeom>
                  <a:avLst/>
                  <a:gdLst>
                    <a:gd name="T0" fmla="*/ 0 w 130"/>
                    <a:gd name="T1" fmla="*/ 65 h 130"/>
                    <a:gd name="T2" fmla="*/ 5 w 130"/>
                    <a:gd name="T3" fmla="*/ 56 h 130"/>
                    <a:gd name="T4" fmla="*/ 39 w 130"/>
                    <a:gd name="T5" fmla="*/ 20 h 130"/>
                    <a:gd name="T6" fmla="*/ 70 w 130"/>
                    <a:gd name="T7" fmla="*/ 1 h 130"/>
                    <a:gd name="T8" fmla="*/ 87 w 130"/>
                    <a:gd name="T9" fmla="*/ 0 h 130"/>
                    <a:gd name="T10" fmla="*/ 130 w 130"/>
                    <a:gd name="T11" fmla="*/ 0 h 130"/>
                    <a:gd name="T12" fmla="*/ 87 w 130"/>
                    <a:gd name="T13" fmla="*/ 130 h 130"/>
                    <a:gd name="T14" fmla="*/ 0 w 130"/>
                    <a:gd name="T15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0" h="130">
                      <a:moveTo>
                        <a:pt x="0" y="65"/>
                      </a:moveTo>
                      <a:lnTo>
                        <a:pt x="5" y="56"/>
                      </a:lnTo>
                      <a:lnTo>
                        <a:pt x="39" y="20"/>
                      </a:lnTo>
                      <a:lnTo>
                        <a:pt x="70" y="1"/>
                      </a:lnTo>
                      <a:lnTo>
                        <a:pt x="87" y="0"/>
                      </a:lnTo>
                      <a:lnTo>
                        <a:pt x="130" y="0"/>
                      </a:lnTo>
                      <a:lnTo>
                        <a:pt x="87" y="13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109"/>
                <p:cNvSpPr>
                  <a:spLocks/>
                </p:cNvSpPr>
                <p:nvPr/>
              </p:nvSpPr>
              <p:spPr bwMode="auto">
                <a:xfrm>
                  <a:off x="6004836" y="2020348"/>
                  <a:ext cx="249749" cy="1113844"/>
                </a:xfrm>
                <a:custGeom>
                  <a:avLst/>
                  <a:gdLst>
                    <a:gd name="T0" fmla="*/ 0 w 547"/>
                    <a:gd name="T1" fmla="*/ 174 h 2440"/>
                    <a:gd name="T2" fmla="*/ 87 w 547"/>
                    <a:gd name="T3" fmla="*/ 0 h 2440"/>
                    <a:gd name="T4" fmla="*/ 92 w 547"/>
                    <a:gd name="T5" fmla="*/ 2 h 2440"/>
                    <a:gd name="T6" fmla="*/ 129 w 547"/>
                    <a:gd name="T7" fmla="*/ 36 h 2440"/>
                    <a:gd name="T8" fmla="*/ 166 w 547"/>
                    <a:gd name="T9" fmla="*/ 89 h 2440"/>
                    <a:gd name="T10" fmla="*/ 188 w 547"/>
                    <a:gd name="T11" fmla="*/ 137 h 2440"/>
                    <a:gd name="T12" fmla="*/ 206 w 547"/>
                    <a:gd name="T13" fmla="*/ 195 h 2440"/>
                    <a:gd name="T14" fmla="*/ 217 w 547"/>
                    <a:gd name="T15" fmla="*/ 265 h 2440"/>
                    <a:gd name="T16" fmla="*/ 219 w 547"/>
                    <a:gd name="T17" fmla="*/ 305 h 2440"/>
                    <a:gd name="T18" fmla="*/ 221 w 547"/>
                    <a:gd name="T19" fmla="*/ 388 h 2440"/>
                    <a:gd name="T20" fmla="*/ 241 w 547"/>
                    <a:gd name="T21" fmla="*/ 560 h 2440"/>
                    <a:gd name="T22" fmla="*/ 274 w 547"/>
                    <a:gd name="T23" fmla="*/ 724 h 2440"/>
                    <a:gd name="T24" fmla="*/ 311 w 547"/>
                    <a:gd name="T25" fmla="*/ 863 h 2440"/>
                    <a:gd name="T26" fmla="*/ 328 w 547"/>
                    <a:gd name="T27" fmla="*/ 917 h 2440"/>
                    <a:gd name="T28" fmla="*/ 377 w 547"/>
                    <a:gd name="T29" fmla="*/ 1085 h 2440"/>
                    <a:gd name="T30" fmla="*/ 524 w 547"/>
                    <a:gd name="T31" fmla="*/ 1659 h 2440"/>
                    <a:gd name="T32" fmla="*/ 547 w 547"/>
                    <a:gd name="T33" fmla="*/ 1746 h 2440"/>
                    <a:gd name="T34" fmla="*/ 518 w 547"/>
                    <a:gd name="T35" fmla="*/ 1822 h 2440"/>
                    <a:gd name="T36" fmla="*/ 386 w 547"/>
                    <a:gd name="T37" fmla="*/ 2182 h 2440"/>
                    <a:gd name="T38" fmla="*/ 306 w 547"/>
                    <a:gd name="T39" fmla="*/ 2381 h 2440"/>
                    <a:gd name="T40" fmla="*/ 284 w 547"/>
                    <a:gd name="T41" fmla="*/ 2423 h 2440"/>
                    <a:gd name="T42" fmla="*/ 271 w 547"/>
                    <a:gd name="T43" fmla="*/ 2434 h 2440"/>
                    <a:gd name="T44" fmla="*/ 248 w 547"/>
                    <a:gd name="T45" fmla="*/ 2440 h 2440"/>
                    <a:gd name="T46" fmla="*/ 225 w 547"/>
                    <a:gd name="T47" fmla="*/ 2433 h 2440"/>
                    <a:gd name="T48" fmla="*/ 204 w 547"/>
                    <a:gd name="T49" fmla="*/ 2416 h 2440"/>
                    <a:gd name="T50" fmla="*/ 161 w 547"/>
                    <a:gd name="T51" fmla="*/ 2355 h 2440"/>
                    <a:gd name="T52" fmla="*/ 154 w 547"/>
                    <a:gd name="T53" fmla="*/ 2336 h 2440"/>
                    <a:gd name="T54" fmla="*/ 65 w 547"/>
                    <a:gd name="T55" fmla="*/ 721 h 2440"/>
                    <a:gd name="T56" fmla="*/ 0 w 547"/>
                    <a:gd name="T57" fmla="*/ 174 h 2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47" h="2440">
                      <a:moveTo>
                        <a:pt x="0" y="174"/>
                      </a:moveTo>
                      <a:lnTo>
                        <a:pt x="87" y="0"/>
                      </a:lnTo>
                      <a:lnTo>
                        <a:pt x="92" y="2"/>
                      </a:lnTo>
                      <a:lnTo>
                        <a:pt x="129" y="36"/>
                      </a:lnTo>
                      <a:lnTo>
                        <a:pt x="166" y="89"/>
                      </a:lnTo>
                      <a:lnTo>
                        <a:pt x="188" y="137"/>
                      </a:lnTo>
                      <a:lnTo>
                        <a:pt x="206" y="195"/>
                      </a:lnTo>
                      <a:lnTo>
                        <a:pt x="217" y="265"/>
                      </a:lnTo>
                      <a:lnTo>
                        <a:pt x="219" y="305"/>
                      </a:lnTo>
                      <a:lnTo>
                        <a:pt x="221" y="388"/>
                      </a:lnTo>
                      <a:lnTo>
                        <a:pt x="241" y="560"/>
                      </a:lnTo>
                      <a:lnTo>
                        <a:pt x="274" y="724"/>
                      </a:lnTo>
                      <a:lnTo>
                        <a:pt x="311" y="863"/>
                      </a:lnTo>
                      <a:lnTo>
                        <a:pt x="328" y="917"/>
                      </a:lnTo>
                      <a:lnTo>
                        <a:pt x="377" y="1085"/>
                      </a:lnTo>
                      <a:lnTo>
                        <a:pt x="524" y="1659"/>
                      </a:lnTo>
                      <a:lnTo>
                        <a:pt x="547" y="1746"/>
                      </a:lnTo>
                      <a:lnTo>
                        <a:pt x="518" y="1822"/>
                      </a:lnTo>
                      <a:lnTo>
                        <a:pt x="386" y="2182"/>
                      </a:lnTo>
                      <a:lnTo>
                        <a:pt x="306" y="2381"/>
                      </a:lnTo>
                      <a:lnTo>
                        <a:pt x="284" y="2423"/>
                      </a:lnTo>
                      <a:lnTo>
                        <a:pt x="271" y="2434"/>
                      </a:lnTo>
                      <a:lnTo>
                        <a:pt x="248" y="2440"/>
                      </a:lnTo>
                      <a:lnTo>
                        <a:pt x="225" y="2433"/>
                      </a:lnTo>
                      <a:lnTo>
                        <a:pt x="204" y="2416"/>
                      </a:lnTo>
                      <a:lnTo>
                        <a:pt x="161" y="2355"/>
                      </a:lnTo>
                      <a:lnTo>
                        <a:pt x="154" y="2336"/>
                      </a:lnTo>
                      <a:lnTo>
                        <a:pt x="65" y="721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110"/>
                <p:cNvSpPr>
                  <a:spLocks/>
                </p:cNvSpPr>
                <p:nvPr/>
              </p:nvSpPr>
              <p:spPr bwMode="auto">
                <a:xfrm>
                  <a:off x="5756910" y="1881801"/>
                  <a:ext cx="377358" cy="1801110"/>
                </a:xfrm>
                <a:custGeom>
                  <a:avLst/>
                  <a:gdLst>
                    <a:gd name="T0" fmla="*/ 0 w 827"/>
                    <a:gd name="T1" fmla="*/ 0 h 3952"/>
                    <a:gd name="T2" fmla="*/ 67 w 827"/>
                    <a:gd name="T3" fmla="*/ 18 h 3952"/>
                    <a:gd name="T4" fmla="*/ 339 w 827"/>
                    <a:gd name="T5" fmla="*/ 118 h 3952"/>
                    <a:gd name="T6" fmla="*/ 448 w 827"/>
                    <a:gd name="T7" fmla="*/ 167 h 3952"/>
                    <a:gd name="T8" fmla="*/ 543 w 827"/>
                    <a:gd name="T9" fmla="*/ 221 h 3952"/>
                    <a:gd name="T10" fmla="*/ 597 w 827"/>
                    <a:gd name="T11" fmla="*/ 263 h 3952"/>
                    <a:gd name="T12" fmla="*/ 624 w 827"/>
                    <a:gd name="T13" fmla="*/ 291 h 3952"/>
                    <a:gd name="T14" fmla="*/ 632 w 827"/>
                    <a:gd name="T15" fmla="*/ 306 h 3952"/>
                    <a:gd name="T16" fmla="*/ 630 w 827"/>
                    <a:gd name="T17" fmla="*/ 368 h 3952"/>
                    <a:gd name="T18" fmla="*/ 622 w 827"/>
                    <a:gd name="T19" fmla="*/ 686 h 3952"/>
                    <a:gd name="T20" fmla="*/ 626 w 827"/>
                    <a:gd name="T21" fmla="*/ 893 h 3952"/>
                    <a:gd name="T22" fmla="*/ 632 w 827"/>
                    <a:gd name="T23" fmla="*/ 960 h 3952"/>
                    <a:gd name="T24" fmla="*/ 638 w 827"/>
                    <a:gd name="T25" fmla="*/ 1192 h 3952"/>
                    <a:gd name="T26" fmla="*/ 683 w 827"/>
                    <a:gd name="T27" fmla="*/ 2338 h 3952"/>
                    <a:gd name="T28" fmla="*/ 719 w 827"/>
                    <a:gd name="T29" fmla="*/ 2883 h 3952"/>
                    <a:gd name="T30" fmla="*/ 748 w 827"/>
                    <a:gd name="T31" fmla="*/ 3160 h 3952"/>
                    <a:gd name="T32" fmla="*/ 764 w 827"/>
                    <a:gd name="T33" fmla="*/ 3253 h 3952"/>
                    <a:gd name="T34" fmla="*/ 783 w 827"/>
                    <a:gd name="T35" fmla="*/ 3330 h 3952"/>
                    <a:gd name="T36" fmla="*/ 809 w 827"/>
                    <a:gd name="T37" fmla="*/ 3472 h 3952"/>
                    <a:gd name="T38" fmla="*/ 823 w 827"/>
                    <a:gd name="T39" fmla="*/ 3600 h 3952"/>
                    <a:gd name="T40" fmla="*/ 827 w 827"/>
                    <a:gd name="T41" fmla="*/ 3710 h 3952"/>
                    <a:gd name="T42" fmla="*/ 823 w 827"/>
                    <a:gd name="T43" fmla="*/ 3844 h 3952"/>
                    <a:gd name="T44" fmla="*/ 809 w 827"/>
                    <a:gd name="T45" fmla="*/ 3943 h 3952"/>
                    <a:gd name="T46" fmla="*/ 807 w 827"/>
                    <a:gd name="T47" fmla="*/ 3952 h 3952"/>
                    <a:gd name="T48" fmla="*/ 769 w 827"/>
                    <a:gd name="T49" fmla="*/ 3777 h 3952"/>
                    <a:gd name="T50" fmla="*/ 592 w 827"/>
                    <a:gd name="T51" fmla="*/ 2894 h 3952"/>
                    <a:gd name="T52" fmla="*/ 517 w 827"/>
                    <a:gd name="T53" fmla="*/ 2459 h 3952"/>
                    <a:gd name="T54" fmla="*/ 486 w 827"/>
                    <a:gd name="T55" fmla="*/ 2225 h 3952"/>
                    <a:gd name="T56" fmla="*/ 480 w 827"/>
                    <a:gd name="T57" fmla="*/ 2139 h 3952"/>
                    <a:gd name="T58" fmla="*/ 466 w 827"/>
                    <a:gd name="T59" fmla="*/ 1823 h 3952"/>
                    <a:gd name="T60" fmla="*/ 458 w 827"/>
                    <a:gd name="T61" fmla="*/ 1324 h 3952"/>
                    <a:gd name="T62" fmla="*/ 458 w 827"/>
                    <a:gd name="T63" fmla="*/ 1266 h 3952"/>
                    <a:gd name="T64" fmla="*/ 422 w 827"/>
                    <a:gd name="T65" fmla="*/ 1130 h 3952"/>
                    <a:gd name="T66" fmla="*/ 259 w 827"/>
                    <a:gd name="T67" fmla="*/ 587 h 3952"/>
                    <a:gd name="T68" fmla="*/ 183 w 827"/>
                    <a:gd name="T69" fmla="*/ 369 h 3952"/>
                    <a:gd name="T70" fmla="*/ 107 w 827"/>
                    <a:gd name="T71" fmla="*/ 179 h 3952"/>
                    <a:gd name="T72" fmla="*/ 51 w 827"/>
                    <a:gd name="T73" fmla="*/ 71 h 3952"/>
                    <a:gd name="T74" fmla="*/ 16 w 827"/>
                    <a:gd name="T75" fmla="*/ 18 h 3952"/>
                    <a:gd name="T76" fmla="*/ 0 w 827"/>
                    <a:gd name="T77" fmla="*/ 0 h 3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27" h="3952">
                      <a:moveTo>
                        <a:pt x="0" y="0"/>
                      </a:moveTo>
                      <a:lnTo>
                        <a:pt x="67" y="18"/>
                      </a:lnTo>
                      <a:lnTo>
                        <a:pt x="339" y="118"/>
                      </a:lnTo>
                      <a:lnTo>
                        <a:pt x="448" y="167"/>
                      </a:lnTo>
                      <a:lnTo>
                        <a:pt x="543" y="221"/>
                      </a:lnTo>
                      <a:lnTo>
                        <a:pt x="597" y="263"/>
                      </a:lnTo>
                      <a:lnTo>
                        <a:pt x="624" y="291"/>
                      </a:lnTo>
                      <a:lnTo>
                        <a:pt x="632" y="306"/>
                      </a:lnTo>
                      <a:lnTo>
                        <a:pt x="630" y="368"/>
                      </a:lnTo>
                      <a:lnTo>
                        <a:pt x="622" y="686"/>
                      </a:lnTo>
                      <a:lnTo>
                        <a:pt x="626" y="893"/>
                      </a:lnTo>
                      <a:lnTo>
                        <a:pt x="632" y="960"/>
                      </a:lnTo>
                      <a:lnTo>
                        <a:pt x="638" y="1192"/>
                      </a:lnTo>
                      <a:lnTo>
                        <a:pt x="683" y="2338"/>
                      </a:lnTo>
                      <a:lnTo>
                        <a:pt x="719" y="2883"/>
                      </a:lnTo>
                      <a:lnTo>
                        <a:pt x="748" y="3160"/>
                      </a:lnTo>
                      <a:lnTo>
                        <a:pt x="764" y="3253"/>
                      </a:lnTo>
                      <a:lnTo>
                        <a:pt x="783" y="3330"/>
                      </a:lnTo>
                      <a:lnTo>
                        <a:pt x="809" y="3472"/>
                      </a:lnTo>
                      <a:lnTo>
                        <a:pt x="823" y="3600"/>
                      </a:lnTo>
                      <a:lnTo>
                        <a:pt x="827" y="3710"/>
                      </a:lnTo>
                      <a:lnTo>
                        <a:pt x="823" y="3844"/>
                      </a:lnTo>
                      <a:lnTo>
                        <a:pt x="809" y="3943"/>
                      </a:lnTo>
                      <a:lnTo>
                        <a:pt x="807" y="3952"/>
                      </a:lnTo>
                      <a:lnTo>
                        <a:pt x="769" y="3777"/>
                      </a:lnTo>
                      <a:lnTo>
                        <a:pt x="592" y="2894"/>
                      </a:lnTo>
                      <a:lnTo>
                        <a:pt x="517" y="2459"/>
                      </a:lnTo>
                      <a:lnTo>
                        <a:pt x="486" y="2225"/>
                      </a:lnTo>
                      <a:lnTo>
                        <a:pt x="480" y="2139"/>
                      </a:lnTo>
                      <a:lnTo>
                        <a:pt x="466" y="1823"/>
                      </a:lnTo>
                      <a:lnTo>
                        <a:pt x="458" y="1324"/>
                      </a:lnTo>
                      <a:lnTo>
                        <a:pt x="458" y="1266"/>
                      </a:lnTo>
                      <a:lnTo>
                        <a:pt x="422" y="1130"/>
                      </a:lnTo>
                      <a:lnTo>
                        <a:pt x="259" y="587"/>
                      </a:lnTo>
                      <a:lnTo>
                        <a:pt x="183" y="369"/>
                      </a:lnTo>
                      <a:lnTo>
                        <a:pt x="107" y="179"/>
                      </a:lnTo>
                      <a:lnTo>
                        <a:pt x="51" y="71"/>
                      </a:lnTo>
                      <a:lnTo>
                        <a:pt x="16" y="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111"/>
                <p:cNvSpPr>
                  <a:spLocks/>
                </p:cNvSpPr>
                <p:nvPr/>
              </p:nvSpPr>
              <p:spPr bwMode="auto">
                <a:xfrm>
                  <a:off x="5676698" y="1870863"/>
                  <a:ext cx="69273" cy="91149"/>
                </a:xfrm>
                <a:custGeom>
                  <a:avLst/>
                  <a:gdLst>
                    <a:gd name="T0" fmla="*/ 65 w 153"/>
                    <a:gd name="T1" fmla="*/ 22 h 196"/>
                    <a:gd name="T2" fmla="*/ 130 w 153"/>
                    <a:gd name="T3" fmla="*/ 0 h 196"/>
                    <a:gd name="T4" fmla="*/ 153 w 153"/>
                    <a:gd name="T5" fmla="*/ 87 h 196"/>
                    <a:gd name="T6" fmla="*/ 43 w 153"/>
                    <a:gd name="T7" fmla="*/ 196 h 196"/>
                    <a:gd name="T8" fmla="*/ 0 w 153"/>
                    <a:gd name="T9" fmla="*/ 66 h 196"/>
                    <a:gd name="T10" fmla="*/ 65 w 153"/>
                    <a:gd name="T11" fmla="*/ 2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" h="196">
                      <a:moveTo>
                        <a:pt x="65" y="22"/>
                      </a:moveTo>
                      <a:lnTo>
                        <a:pt x="130" y="0"/>
                      </a:lnTo>
                      <a:lnTo>
                        <a:pt x="153" y="87"/>
                      </a:lnTo>
                      <a:lnTo>
                        <a:pt x="43" y="196"/>
                      </a:lnTo>
                      <a:lnTo>
                        <a:pt x="0" y="66"/>
                      </a:lnTo>
                      <a:lnTo>
                        <a:pt x="65" y="22"/>
                      </a:lnTo>
                      <a:close/>
                    </a:path>
                  </a:pathLst>
                </a:custGeom>
                <a:solidFill>
                  <a:srgbClr val="FABB3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112"/>
                <p:cNvSpPr>
                  <a:spLocks/>
                </p:cNvSpPr>
                <p:nvPr/>
              </p:nvSpPr>
              <p:spPr bwMode="auto">
                <a:xfrm>
                  <a:off x="5457940" y="1234641"/>
                  <a:ext cx="557834" cy="747424"/>
                </a:xfrm>
                <a:custGeom>
                  <a:avLst/>
                  <a:gdLst>
                    <a:gd name="T0" fmla="*/ 1049 w 1223"/>
                    <a:gd name="T1" fmla="*/ 0 h 1638"/>
                    <a:gd name="T2" fmla="*/ 1136 w 1223"/>
                    <a:gd name="T3" fmla="*/ 196 h 1638"/>
                    <a:gd name="T4" fmla="*/ 1143 w 1223"/>
                    <a:gd name="T5" fmla="*/ 227 h 1638"/>
                    <a:gd name="T6" fmla="*/ 1192 w 1223"/>
                    <a:gd name="T7" fmla="*/ 424 h 1638"/>
                    <a:gd name="T8" fmla="*/ 1201 w 1223"/>
                    <a:gd name="T9" fmla="*/ 481 h 1638"/>
                    <a:gd name="T10" fmla="*/ 1196 w 1223"/>
                    <a:gd name="T11" fmla="*/ 489 h 1638"/>
                    <a:gd name="T12" fmla="*/ 1172 w 1223"/>
                    <a:gd name="T13" fmla="*/ 535 h 1638"/>
                    <a:gd name="T14" fmla="*/ 1159 w 1223"/>
                    <a:gd name="T15" fmla="*/ 572 h 1638"/>
                    <a:gd name="T16" fmla="*/ 1158 w 1223"/>
                    <a:gd name="T17" fmla="*/ 589 h 1638"/>
                    <a:gd name="T18" fmla="*/ 1159 w 1223"/>
                    <a:gd name="T19" fmla="*/ 616 h 1638"/>
                    <a:gd name="T20" fmla="*/ 1178 w 1223"/>
                    <a:gd name="T21" fmla="*/ 682 h 1638"/>
                    <a:gd name="T22" fmla="*/ 1215 w 1223"/>
                    <a:gd name="T23" fmla="*/ 770 h 1638"/>
                    <a:gd name="T24" fmla="*/ 1223 w 1223"/>
                    <a:gd name="T25" fmla="*/ 786 h 1638"/>
                    <a:gd name="T26" fmla="*/ 1223 w 1223"/>
                    <a:gd name="T27" fmla="*/ 795 h 1638"/>
                    <a:gd name="T28" fmla="*/ 1207 w 1223"/>
                    <a:gd name="T29" fmla="*/ 831 h 1638"/>
                    <a:gd name="T30" fmla="*/ 1189 w 1223"/>
                    <a:gd name="T31" fmla="*/ 846 h 1638"/>
                    <a:gd name="T32" fmla="*/ 1169 w 1223"/>
                    <a:gd name="T33" fmla="*/ 851 h 1638"/>
                    <a:gd name="T34" fmla="*/ 1158 w 1223"/>
                    <a:gd name="T35" fmla="*/ 852 h 1638"/>
                    <a:gd name="T36" fmla="*/ 1158 w 1223"/>
                    <a:gd name="T37" fmla="*/ 962 h 1638"/>
                    <a:gd name="T38" fmla="*/ 1158 w 1223"/>
                    <a:gd name="T39" fmla="*/ 967 h 1638"/>
                    <a:gd name="T40" fmla="*/ 1147 w 1223"/>
                    <a:gd name="T41" fmla="*/ 991 h 1638"/>
                    <a:gd name="T42" fmla="*/ 1129 w 1223"/>
                    <a:gd name="T43" fmla="*/ 1003 h 1638"/>
                    <a:gd name="T44" fmla="*/ 1114 w 1223"/>
                    <a:gd name="T45" fmla="*/ 1005 h 1638"/>
                    <a:gd name="T46" fmla="*/ 1120 w 1223"/>
                    <a:gd name="T47" fmla="*/ 1007 h 1638"/>
                    <a:gd name="T48" fmla="*/ 1133 w 1223"/>
                    <a:gd name="T49" fmla="*/ 1030 h 1638"/>
                    <a:gd name="T50" fmla="*/ 1127 w 1223"/>
                    <a:gd name="T51" fmla="*/ 1055 h 1638"/>
                    <a:gd name="T52" fmla="*/ 1114 w 1223"/>
                    <a:gd name="T53" fmla="*/ 1071 h 1638"/>
                    <a:gd name="T54" fmla="*/ 1103 w 1223"/>
                    <a:gd name="T55" fmla="*/ 1073 h 1638"/>
                    <a:gd name="T56" fmla="*/ 1054 w 1223"/>
                    <a:gd name="T57" fmla="*/ 1095 h 1638"/>
                    <a:gd name="T58" fmla="*/ 1034 w 1223"/>
                    <a:gd name="T59" fmla="*/ 1114 h 1638"/>
                    <a:gd name="T60" fmla="*/ 1028 w 1223"/>
                    <a:gd name="T61" fmla="*/ 1127 h 1638"/>
                    <a:gd name="T62" fmla="*/ 1027 w 1223"/>
                    <a:gd name="T63" fmla="*/ 1136 h 1638"/>
                    <a:gd name="T64" fmla="*/ 1027 w 1223"/>
                    <a:gd name="T65" fmla="*/ 1148 h 1638"/>
                    <a:gd name="T66" fmla="*/ 1019 w 1223"/>
                    <a:gd name="T67" fmla="*/ 1174 h 1638"/>
                    <a:gd name="T68" fmla="*/ 1006 w 1223"/>
                    <a:gd name="T69" fmla="*/ 1199 h 1638"/>
                    <a:gd name="T70" fmla="*/ 984 w 1223"/>
                    <a:gd name="T71" fmla="*/ 1220 h 1638"/>
                    <a:gd name="T72" fmla="*/ 953 w 1223"/>
                    <a:gd name="T73" fmla="*/ 1237 h 1638"/>
                    <a:gd name="T74" fmla="*/ 912 w 1223"/>
                    <a:gd name="T75" fmla="*/ 1245 h 1638"/>
                    <a:gd name="T76" fmla="*/ 862 w 1223"/>
                    <a:gd name="T77" fmla="*/ 1245 h 1638"/>
                    <a:gd name="T78" fmla="*/ 801 w 1223"/>
                    <a:gd name="T79" fmla="*/ 1234 h 1638"/>
                    <a:gd name="T80" fmla="*/ 765 w 1223"/>
                    <a:gd name="T81" fmla="*/ 1223 h 1638"/>
                    <a:gd name="T82" fmla="*/ 752 w 1223"/>
                    <a:gd name="T83" fmla="*/ 1232 h 1638"/>
                    <a:gd name="T84" fmla="*/ 674 w 1223"/>
                    <a:gd name="T85" fmla="*/ 1304 h 1638"/>
                    <a:gd name="T86" fmla="*/ 630 w 1223"/>
                    <a:gd name="T87" fmla="*/ 1364 h 1638"/>
                    <a:gd name="T88" fmla="*/ 603 w 1223"/>
                    <a:gd name="T89" fmla="*/ 1414 h 1638"/>
                    <a:gd name="T90" fmla="*/ 589 w 1223"/>
                    <a:gd name="T91" fmla="*/ 1442 h 1638"/>
                    <a:gd name="T92" fmla="*/ 535 w 1223"/>
                    <a:gd name="T93" fmla="*/ 1554 h 1638"/>
                    <a:gd name="T94" fmla="*/ 502 w 1223"/>
                    <a:gd name="T95" fmla="*/ 1635 h 1638"/>
                    <a:gd name="T96" fmla="*/ 502 w 1223"/>
                    <a:gd name="T97" fmla="*/ 1638 h 1638"/>
                    <a:gd name="T98" fmla="*/ 0 w 1223"/>
                    <a:gd name="T99" fmla="*/ 1223 h 1638"/>
                    <a:gd name="T100" fmla="*/ 15 w 1223"/>
                    <a:gd name="T101" fmla="*/ 1199 h 1638"/>
                    <a:gd name="T102" fmla="*/ 65 w 1223"/>
                    <a:gd name="T103" fmla="*/ 1062 h 1638"/>
                    <a:gd name="T104" fmla="*/ 76 w 1223"/>
                    <a:gd name="T105" fmla="*/ 986 h 1638"/>
                    <a:gd name="T106" fmla="*/ 72 w 1223"/>
                    <a:gd name="T107" fmla="*/ 938 h 1638"/>
                    <a:gd name="T108" fmla="*/ 66 w 1223"/>
                    <a:gd name="T109" fmla="*/ 917 h 1638"/>
                    <a:gd name="T110" fmla="*/ 196 w 1223"/>
                    <a:gd name="T111" fmla="*/ 218 h 1638"/>
                    <a:gd name="T112" fmla="*/ 1049 w 1223"/>
                    <a:gd name="T113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23" h="1638">
                      <a:moveTo>
                        <a:pt x="1049" y="0"/>
                      </a:moveTo>
                      <a:lnTo>
                        <a:pt x="1136" y="196"/>
                      </a:lnTo>
                      <a:lnTo>
                        <a:pt x="1143" y="227"/>
                      </a:lnTo>
                      <a:lnTo>
                        <a:pt x="1192" y="424"/>
                      </a:lnTo>
                      <a:lnTo>
                        <a:pt x="1201" y="481"/>
                      </a:lnTo>
                      <a:lnTo>
                        <a:pt x="1196" y="489"/>
                      </a:lnTo>
                      <a:lnTo>
                        <a:pt x="1172" y="535"/>
                      </a:lnTo>
                      <a:lnTo>
                        <a:pt x="1159" y="572"/>
                      </a:lnTo>
                      <a:lnTo>
                        <a:pt x="1158" y="589"/>
                      </a:lnTo>
                      <a:lnTo>
                        <a:pt x="1159" y="616"/>
                      </a:lnTo>
                      <a:lnTo>
                        <a:pt x="1178" y="682"/>
                      </a:lnTo>
                      <a:lnTo>
                        <a:pt x="1215" y="770"/>
                      </a:lnTo>
                      <a:lnTo>
                        <a:pt x="1223" y="786"/>
                      </a:lnTo>
                      <a:lnTo>
                        <a:pt x="1223" y="795"/>
                      </a:lnTo>
                      <a:lnTo>
                        <a:pt x="1207" y="831"/>
                      </a:lnTo>
                      <a:lnTo>
                        <a:pt x="1189" y="846"/>
                      </a:lnTo>
                      <a:lnTo>
                        <a:pt x="1169" y="851"/>
                      </a:lnTo>
                      <a:lnTo>
                        <a:pt x="1158" y="852"/>
                      </a:lnTo>
                      <a:lnTo>
                        <a:pt x="1158" y="962"/>
                      </a:lnTo>
                      <a:lnTo>
                        <a:pt x="1158" y="967"/>
                      </a:lnTo>
                      <a:lnTo>
                        <a:pt x="1147" y="991"/>
                      </a:lnTo>
                      <a:lnTo>
                        <a:pt x="1129" y="1003"/>
                      </a:lnTo>
                      <a:lnTo>
                        <a:pt x="1114" y="1005"/>
                      </a:lnTo>
                      <a:lnTo>
                        <a:pt x="1120" y="1007"/>
                      </a:lnTo>
                      <a:lnTo>
                        <a:pt x="1133" y="1030"/>
                      </a:lnTo>
                      <a:lnTo>
                        <a:pt x="1127" y="1055"/>
                      </a:lnTo>
                      <a:lnTo>
                        <a:pt x="1114" y="1071"/>
                      </a:lnTo>
                      <a:lnTo>
                        <a:pt x="1103" y="1073"/>
                      </a:lnTo>
                      <a:lnTo>
                        <a:pt x="1054" y="1095"/>
                      </a:lnTo>
                      <a:lnTo>
                        <a:pt x="1034" y="1114"/>
                      </a:lnTo>
                      <a:lnTo>
                        <a:pt x="1028" y="1127"/>
                      </a:lnTo>
                      <a:lnTo>
                        <a:pt x="1027" y="1136"/>
                      </a:lnTo>
                      <a:lnTo>
                        <a:pt x="1027" y="1148"/>
                      </a:lnTo>
                      <a:lnTo>
                        <a:pt x="1019" y="1174"/>
                      </a:lnTo>
                      <a:lnTo>
                        <a:pt x="1006" y="1199"/>
                      </a:lnTo>
                      <a:lnTo>
                        <a:pt x="984" y="1220"/>
                      </a:lnTo>
                      <a:lnTo>
                        <a:pt x="953" y="1237"/>
                      </a:lnTo>
                      <a:lnTo>
                        <a:pt x="912" y="1245"/>
                      </a:lnTo>
                      <a:lnTo>
                        <a:pt x="862" y="1245"/>
                      </a:lnTo>
                      <a:lnTo>
                        <a:pt x="801" y="1234"/>
                      </a:lnTo>
                      <a:lnTo>
                        <a:pt x="765" y="1223"/>
                      </a:lnTo>
                      <a:lnTo>
                        <a:pt x="752" y="1232"/>
                      </a:lnTo>
                      <a:lnTo>
                        <a:pt x="674" y="1304"/>
                      </a:lnTo>
                      <a:lnTo>
                        <a:pt x="630" y="1364"/>
                      </a:lnTo>
                      <a:lnTo>
                        <a:pt x="603" y="1414"/>
                      </a:lnTo>
                      <a:lnTo>
                        <a:pt x="589" y="1442"/>
                      </a:lnTo>
                      <a:lnTo>
                        <a:pt x="535" y="1554"/>
                      </a:lnTo>
                      <a:lnTo>
                        <a:pt x="502" y="1635"/>
                      </a:lnTo>
                      <a:lnTo>
                        <a:pt x="502" y="1638"/>
                      </a:lnTo>
                      <a:lnTo>
                        <a:pt x="0" y="1223"/>
                      </a:lnTo>
                      <a:lnTo>
                        <a:pt x="15" y="1199"/>
                      </a:lnTo>
                      <a:lnTo>
                        <a:pt x="65" y="1062"/>
                      </a:lnTo>
                      <a:lnTo>
                        <a:pt x="76" y="986"/>
                      </a:lnTo>
                      <a:lnTo>
                        <a:pt x="72" y="938"/>
                      </a:lnTo>
                      <a:lnTo>
                        <a:pt x="66" y="917"/>
                      </a:lnTo>
                      <a:lnTo>
                        <a:pt x="196" y="218"/>
                      </a:lnTo>
                      <a:lnTo>
                        <a:pt x="1049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113"/>
                <p:cNvSpPr>
                  <a:spLocks/>
                </p:cNvSpPr>
                <p:nvPr/>
              </p:nvSpPr>
              <p:spPr bwMode="auto">
                <a:xfrm>
                  <a:off x="5616540" y="1951075"/>
                  <a:ext cx="140370" cy="129432"/>
                </a:xfrm>
                <a:custGeom>
                  <a:avLst/>
                  <a:gdLst>
                    <a:gd name="T0" fmla="*/ 174 w 306"/>
                    <a:gd name="T1" fmla="*/ 22 h 285"/>
                    <a:gd name="T2" fmla="*/ 131 w 306"/>
                    <a:gd name="T3" fmla="*/ 0 h 285"/>
                    <a:gd name="T4" fmla="*/ 0 w 306"/>
                    <a:gd name="T5" fmla="*/ 66 h 285"/>
                    <a:gd name="T6" fmla="*/ 2 w 306"/>
                    <a:gd name="T7" fmla="*/ 85 h 285"/>
                    <a:gd name="T8" fmla="*/ 40 w 306"/>
                    <a:gd name="T9" fmla="*/ 187 h 285"/>
                    <a:gd name="T10" fmla="*/ 77 w 306"/>
                    <a:gd name="T11" fmla="*/ 240 h 285"/>
                    <a:gd name="T12" fmla="*/ 110 w 306"/>
                    <a:gd name="T13" fmla="*/ 272 h 285"/>
                    <a:gd name="T14" fmla="*/ 131 w 306"/>
                    <a:gd name="T15" fmla="*/ 285 h 285"/>
                    <a:gd name="T16" fmla="*/ 145 w 306"/>
                    <a:gd name="T17" fmla="*/ 279 h 285"/>
                    <a:gd name="T18" fmla="*/ 211 w 306"/>
                    <a:gd name="T19" fmla="*/ 264 h 285"/>
                    <a:gd name="T20" fmla="*/ 242 w 306"/>
                    <a:gd name="T21" fmla="*/ 268 h 285"/>
                    <a:gd name="T22" fmla="*/ 257 w 306"/>
                    <a:gd name="T23" fmla="*/ 276 h 285"/>
                    <a:gd name="T24" fmla="*/ 261 w 306"/>
                    <a:gd name="T25" fmla="*/ 285 h 285"/>
                    <a:gd name="T26" fmla="*/ 268 w 306"/>
                    <a:gd name="T27" fmla="*/ 265 h 285"/>
                    <a:gd name="T28" fmla="*/ 292 w 306"/>
                    <a:gd name="T29" fmla="*/ 163 h 285"/>
                    <a:gd name="T30" fmla="*/ 304 w 306"/>
                    <a:gd name="T31" fmla="*/ 93 h 285"/>
                    <a:gd name="T32" fmla="*/ 306 w 306"/>
                    <a:gd name="T33" fmla="*/ 66 h 285"/>
                    <a:gd name="T34" fmla="*/ 301 w 306"/>
                    <a:gd name="T35" fmla="*/ 54 h 285"/>
                    <a:gd name="T36" fmla="*/ 285 w 306"/>
                    <a:gd name="T37" fmla="*/ 37 h 285"/>
                    <a:gd name="T38" fmla="*/ 254 w 306"/>
                    <a:gd name="T39" fmla="*/ 22 h 285"/>
                    <a:gd name="T40" fmla="*/ 188 w 306"/>
                    <a:gd name="T41" fmla="*/ 20 h 285"/>
                    <a:gd name="T42" fmla="*/ 174 w 306"/>
                    <a:gd name="T43" fmla="*/ 22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6" h="285">
                      <a:moveTo>
                        <a:pt x="174" y="22"/>
                      </a:moveTo>
                      <a:lnTo>
                        <a:pt x="131" y="0"/>
                      </a:lnTo>
                      <a:lnTo>
                        <a:pt x="0" y="66"/>
                      </a:lnTo>
                      <a:lnTo>
                        <a:pt x="2" y="85"/>
                      </a:lnTo>
                      <a:lnTo>
                        <a:pt x="40" y="187"/>
                      </a:lnTo>
                      <a:lnTo>
                        <a:pt x="77" y="240"/>
                      </a:lnTo>
                      <a:lnTo>
                        <a:pt x="110" y="272"/>
                      </a:lnTo>
                      <a:lnTo>
                        <a:pt x="131" y="285"/>
                      </a:lnTo>
                      <a:lnTo>
                        <a:pt x="145" y="279"/>
                      </a:lnTo>
                      <a:lnTo>
                        <a:pt x="211" y="264"/>
                      </a:lnTo>
                      <a:lnTo>
                        <a:pt x="242" y="268"/>
                      </a:lnTo>
                      <a:lnTo>
                        <a:pt x="257" y="276"/>
                      </a:lnTo>
                      <a:lnTo>
                        <a:pt x="261" y="285"/>
                      </a:lnTo>
                      <a:lnTo>
                        <a:pt x="268" y="265"/>
                      </a:lnTo>
                      <a:lnTo>
                        <a:pt x="292" y="163"/>
                      </a:lnTo>
                      <a:lnTo>
                        <a:pt x="304" y="93"/>
                      </a:lnTo>
                      <a:lnTo>
                        <a:pt x="306" y="66"/>
                      </a:lnTo>
                      <a:lnTo>
                        <a:pt x="301" y="54"/>
                      </a:lnTo>
                      <a:lnTo>
                        <a:pt x="285" y="37"/>
                      </a:lnTo>
                      <a:lnTo>
                        <a:pt x="254" y="22"/>
                      </a:lnTo>
                      <a:lnTo>
                        <a:pt x="188" y="20"/>
                      </a:lnTo>
                      <a:lnTo>
                        <a:pt x="174" y="2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142"/>
                <p:cNvSpPr>
                  <a:spLocks/>
                </p:cNvSpPr>
                <p:nvPr/>
              </p:nvSpPr>
              <p:spPr bwMode="auto">
                <a:xfrm>
                  <a:off x="5426949" y="1134377"/>
                  <a:ext cx="577886" cy="517728"/>
                </a:xfrm>
                <a:custGeom>
                  <a:avLst/>
                  <a:gdLst>
                    <a:gd name="T0" fmla="*/ 125 w 1265"/>
                    <a:gd name="T1" fmla="*/ 1138 h 1138"/>
                    <a:gd name="T2" fmla="*/ 223 w 1265"/>
                    <a:gd name="T3" fmla="*/ 1097 h 1138"/>
                    <a:gd name="T4" fmla="*/ 275 w 1265"/>
                    <a:gd name="T5" fmla="*/ 1032 h 1138"/>
                    <a:gd name="T6" fmla="*/ 298 w 1265"/>
                    <a:gd name="T7" fmla="*/ 958 h 1138"/>
                    <a:gd name="T8" fmla="*/ 331 w 1265"/>
                    <a:gd name="T9" fmla="*/ 782 h 1138"/>
                    <a:gd name="T10" fmla="*/ 377 w 1265"/>
                    <a:gd name="T11" fmla="*/ 711 h 1138"/>
                    <a:gd name="T12" fmla="*/ 410 w 1265"/>
                    <a:gd name="T13" fmla="*/ 694 h 1138"/>
                    <a:gd name="T14" fmla="*/ 482 w 1265"/>
                    <a:gd name="T15" fmla="*/ 686 h 1138"/>
                    <a:gd name="T16" fmla="*/ 551 w 1265"/>
                    <a:gd name="T17" fmla="*/ 715 h 1138"/>
                    <a:gd name="T18" fmla="*/ 599 w 1265"/>
                    <a:gd name="T19" fmla="*/ 780 h 1138"/>
                    <a:gd name="T20" fmla="*/ 611 w 1265"/>
                    <a:gd name="T21" fmla="*/ 855 h 1138"/>
                    <a:gd name="T22" fmla="*/ 679 w 1265"/>
                    <a:gd name="T23" fmla="*/ 830 h 1138"/>
                    <a:gd name="T24" fmla="*/ 732 w 1265"/>
                    <a:gd name="T25" fmla="*/ 652 h 1138"/>
                    <a:gd name="T26" fmla="*/ 764 w 1265"/>
                    <a:gd name="T27" fmla="*/ 614 h 1138"/>
                    <a:gd name="T28" fmla="*/ 803 w 1265"/>
                    <a:gd name="T29" fmla="*/ 588 h 1138"/>
                    <a:gd name="T30" fmla="*/ 832 w 1265"/>
                    <a:gd name="T31" fmla="*/ 497 h 1138"/>
                    <a:gd name="T32" fmla="*/ 830 w 1265"/>
                    <a:gd name="T33" fmla="*/ 444 h 1138"/>
                    <a:gd name="T34" fmla="*/ 866 w 1265"/>
                    <a:gd name="T35" fmla="*/ 383 h 1138"/>
                    <a:gd name="T36" fmla="*/ 920 w 1265"/>
                    <a:gd name="T37" fmla="*/ 358 h 1138"/>
                    <a:gd name="T38" fmla="*/ 982 w 1265"/>
                    <a:gd name="T39" fmla="*/ 352 h 1138"/>
                    <a:gd name="T40" fmla="*/ 1044 w 1265"/>
                    <a:gd name="T41" fmla="*/ 360 h 1138"/>
                    <a:gd name="T42" fmla="*/ 1187 w 1265"/>
                    <a:gd name="T43" fmla="*/ 428 h 1138"/>
                    <a:gd name="T44" fmla="*/ 1214 w 1265"/>
                    <a:gd name="T45" fmla="*/ 424 h 1138"/>
                    <a:gd name="T46" fmla="*/ 1264 w 1265"/>
                    <a:gd name="T47" fmla="*/ 303 h 1138"/>
                    <a:gd name="T48" fmla="*/ 1255 w 1265"/>
                    <a:gd name="T49" fmla="*/ 220 h 1138"/>
                    <a:gd name="T50" fmla="*/ 1229 w 1265"/>
                    <a:gd name="T51" fmla="*/ 183 h 1138"/>
                    <a:gd name="T52" fmla="*/ 1077 w 1265"/>
                    <a:gd name="T53" fmla="*/ 103 h 1138"/>
                    <a:gd name="T54" fmla="*/ 840 w 1265"/>
                    <a:gd name="T55" fmla="*/ 30 h 1138"/>
                    <a:gd name="T56" fmla="*/ 582 w 1265"/>
                    <a:gd name="T57" fmla="*/ 0 h 1138"/>
                    <a:gd name="T58" fmla="*/ 439 w 1265"/>
                    <a:gd name="T59" fmla="*/ 17 h 1138"/>
                    <a:gd name="T60" fmla="*/ 367 w 1265"/>
                    <a:gd name="T61" fmla="*/ 43 h 1138"/>
                    <a:gd name="T62" fmla="*/ 202 w 1265"/>
                    <a:gd name="T63" fmla="*/ 158 h 1138"/>
                    <a:gd name="T64" fmla="*/ 83 w 1265"/>
                    <a:gd name="T65" fmla="*/ 309 h 1138"/>
                    <a:gd name="T66" fmla="*/ 15 w 1265"/>
                    <a:gd name="T67" fmla="*/ 459 h 1138"/>
                    <a:gd name="T68" fmla="*/ 0 w 1265"/>
                    <a:gd name="T69" fmla="*/ 549 h 1138"/>
                    <a:gd name="T70" fmla="*/ 34 w 1265"/>
                    <a:gd name="T71" fmla="*/ 792 h 1138"/>
                    <a:gd name="T72" fmla="*/ 109 w 1265"/>
                    <a:gd name="T73" fmla="*/ 1138 h 1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5" h="1138">
                      <a:moveTo>
                        <a:pt x="109" y="1138"/>
                      </a:moveTo>
                      <a:lnTo>
                        <a:pt x="125" y="1138"/>
                      </a:lnTo>
                      <a:lnTo>
                        <a:pt x="195" y="1115"/>
                      </a:lnTo>
                      <a:lnTo>
                        <a:pt x="223" y="1097"/>
                      </a:lnTo>
                      <a:lnTo>
                        <a:pt x="252" y="1068"/>
                      </a:lnTo>
                      <a:lnTo>
                        <a:pt x="275" y="1032"/>
                      </a:lnTo>
                      <a:lnTo>
                        <a:pt x="283" y="1007"/>
                      </a:lnTo>
                      <a:lnTo>
                        <a:pt x="298" y="958"/>
                      </a:lnTo>
                      <a:lnTo>
                        <a:pt x="314" y="864"/>
                      </a:lnTo>
                      <a:lnTo>
                        <a:pt x="331" y="782"/>
                      </a:lnTo>
                      <a:lnTo>
                        <a:pt x="353" y="734"/>
                      </a:lnTo>
                      <a:lnTo>
                        <a:pt x="377" y="711"/>
                      </a:lnTo>
                      <a:lnTo>
                        <a:pt x="393" y="702"/>
                      </a:lnTo>
                      <a:lnTo>
                        <a:pt x="410" y="694"/>
                      </a:lnTo>
                      <a:lnTo>
                        <a:pt x="446" y="686"/>
                      </a:lnTo>
                      <a:lnTo>
                        <a:pt x="482" y="686"/>
                      </a:lnTo>
                      <a:lnTo>
                        <a:pt x="518" y="696"/>
                      </a:lnTo>
                      <a:lnTo>
                        <a:pt x="551" y="715"/>
                      </a:lnTo>
                      <a:lnTo>
                        <a:pt x="578" y="742"/>
                      </a:lnTo>
                      <a:lnTo>
                        <a:pt x="599" y="780"/>
                      </a:lnTo>
                      <a:lnTo>
                        <a:pt x="610" y="826"/>
                      </a:lnTo>
                      <a:lnTo>
                        <a:pt x="611" y="855"/>
                      </a:lnTo>
                      <a:lnTo>
                        <a:pt x="676" y="855"/>
                      </a:lnTo>
                      <a:lnTo>
                        <a:pt x="679" y="830"/>
                      </a:lnTo>
                      <a:lnTo>
                        <a:pt x="707" y="710"/>
                      </a:lnTo>
                      <a:lnTo>
                        <a:pt x="732" y="652"/>
                      </a:lnTo>
                      <a:lnTo>
                        <a:pt x="753" y="624"/>
                      </a:lnTo>
                      <a:lnTo>
                        <a:pt x="764" y="614"/>
                      </a:lnTo>
                      <a:lnTo>
                        <a:pt x="780" y="607"/>
                      </a:lnTo>
                      <a:lnTo>
                        <a:pt x="803" y="588"/>
                      </a:lnTo>
                      <a:lnTo>
                        <a:pt x="824" y="559"/>
                      </a:lnTo>
                      <a:lnTo>
                        <a:pt x="832" y="497"/>
                      </a:lnTo>
                      <a:lnTo>
                        <a:pt x="830" y="462"/>
                      </a:lnTo>
                      <a:lnTo>
                        <a:pt x="830" y="444"/>
                      </a:lnTo>
                      <a:lnTo>
                        <a:pt x="842" y="408"/>
                      </a:lnTo>
                      <a:lnTo>
                        <a:pt x="866" y="383"/>
                      </a:lnTo>
                      <a:lnTo>
                        <a:pt x="889" y="368"/>
                      </a:lnTo>
                      <a:lnTo>
                        <a:pt x="920" y="358"/>
                      </a:lnTo>
                      <a:lnTo>
                        <a:pt x="959" y="352"/>
                      </a:lnTo>
                      <a:lnTo>
                        <a:pt x="982" y="352"/>
                      </a:lnTo>
                      <a:lnTo>
                        <a:pt x="1003" y="354"/>
                      </a:lnTo>
                      <a:lnTo>
                        <a:pt x="1044" y="360"/>
                      </a:lnTo>
                      <a:lnTo>
                        <a:pt x="1100" y="379"/>
                      </a:lnTo>
                      <a:lnTo>
                        <a:pt x="1187" y="428"/>
                      </a:lnTo>
                      <a:lnTo>
                        <a:pt x="1201" y="439"/>
                      </a:lnTo>
                      <a:lnTo>
                        <a:pt x="1214" y="424"/>
                      </a:lnTo>
                      <a:lnTo>
                        <a:pt x="1254" y="342"/>
                      </a:lnTo>
                      <a:lnTo>
                        <a:pt x="1264" y="303"/>
                      </a:lnTo>
                      <a:lnTo>
                        <a:pt x="1265" y="263"/>
                      </a:lnTo>
                      <a:lnTo>
                        <a:pt x="1255" y="220"/>
                      </a:lnTo>
                      <a:lnTo>
                        <a:pt x="1244" y="200"/>
                      </a:lnTo>
                      <a:lnTo>
                        <a:pt x="1229" y="183"/>
                      </a:lnTo>
                      <a:lnTo>
                        <a:pt x="1168" y="143"/>
                      </a:lnTo>
                      <a:lnTo>
                        <a:pt x="1077" y="103"/>
                      </a:lnTo>
                      <a:lnTo>
                        <a:pt x="965" y="64"/>
                      </a:lnTo>
                      <a:lnTo>
                        <a:pt x="840" y="30"/>
                      </a:lnTo>
                      <a:lnTo>
                        <a:pt x="710" y="8"/>
                      </a:lnTo>
                      <a:lnTo>
                        <a:pt x="582" y="0"/>
                      </a:lnTo>
                      <a:lnTo>
                        <a:pt x="493" y="7"/>
                      </a:lnTo>
                      <a:lnTo>
                        <a:pt x="439" y="17"/>
                      </a:lnTo>
                      <a:lnTo>
                        <a:pt x="415" y="24"/>
                      </a:lnTo>
                      <a:lnTo>
                        <a:pt x="367" y="43"/>
                      </a:lnTo>
                      <a:lnTo>
                        <a:pt x="279" y="94"/>
                      </a:lnTo>
                      <a:lnTo>
                        <a:pt x="202" y="158"/>
                      </a:lnTo>
                      <a:lnTo>
                        <a:pt x="136" y="232"/>
                      </a:lnTo>
                      <a:lnTo>
                        <a:pt x="83" y="309"/>
                      </a:lnTo>
                      <a:lnTo>
                        <a:pt x="43" y="387"/>
                      </a:lnTo>
                      <a:lnTo>
                        <a:pt x="15" y="459"/>
                      </a:lnTo>
                      <a:lnTo>
                        <a:pt x="1" y="523"/>
                      </a:lnTo>
                      <a:lnTo>
                        <a:pt x="0" y="549"/>
                      </a:lnTo>
                      <a:lnTo>
                        <a:pt x="3" y="608"/>
                      </a:lnTo>
                      <a:lnTo>
                        <a:pt x="34" y="792"/>
                      </a:lnTo>
                      <a:lnTo>
                        <a:pt x="96" y="1081"/>
                      </a:lnTo>
                      <a:lnTo>
                        <a:pt x="109" y="113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143"/>
                <p:cNvSpPr>
                  <a:spLocks/>
                </p:cNvSpPr>
                <p:nvPr/>
              </p:nvSpPr>
              <p:spPr bwMode="auto">
                <a:xfrm>
                  <a:off x="5596487" y="1433347"/>
                  <a:ext cx="109379" cy="158600"/>
                </a:xfrm>
                <a:custGeom>
                  <a:avLst/>
                  <a:gdLst>
                    <a:gd name="T0" fmla="*/ 240 w 240"/>
                    <a:gd name="T1" fmla="*/ 175 h 349"/>
                    <a:gd name="T2" fmla="*/ 239 w 240"/>
                    <a:gd name="T3" fmla="*/ 214 h 349"/>
                    <a:gd name="T4" fmla="*/ 223 w 240"/>
                    <a:gd name="T5" fmla="*/ 279 h 349"/>
                    <a:gd name="T6" fmla="*/ 202 w 240"/>
                    <a:gd name="T7" fmla="*/ 313 h 349"/>
                    <a:gd name="T8" fmla="*/ 185 w 240"/>
                    <a:gd name="T9" fmla="*/ 331 h 349"/>
                    <a:gd name="T10" fmla="*/ 165 w 240"/>
                    <a:gd name="T11" fmla="*/ 343 h 349"/>
                    <a:gd name="T12" fmla="*/ 143 w 240"/>
                    <a:gd name="T13" fmla="*/ 349 h 349"/>
                    <a:gd name="T14" fmla="*/ 131 w 240"/>
                    <a:gd name="T15" fmla="*/ 349 h 349"/>
                    <a:gd name="T16" fmla="*/ 119 w 240"/>
                    <a:gd name="T17" fmla="*/ 349 h 349"/>
                    <a:gd name="T18" fmla="*/ 94 w 240"/>
                    <a:gd name="T19" fmla="*/ 342 h 349"/>
                    <a:gd name="T20" fmla="*/ 60 w 240"/>
                    <a:gd name="T21" fmla="*/ 318 h 349"/>
                    <a:gd name="T22" fmla="*/ 23 w 240"/>
                    <a:gd name="T23" fmla="*/ 269 h 349"/>
                    <a:gd name="T24" fmla="*/ 2 w 240"/>
                    <a:gd name="T25" fmla="*/ 208 h 349"/>
                    <a:gd name="T26" fmla="*/ 0 w 240"/>
                    <a:gd name="T27" fmla="*/ 175 h 349"/>
                    <a:gd name="T28" fmla="*/ 1 w 240"/>
                    <a:gd name="T29" fmla="*/ 135 h 349"/>
                    <a:gd name="T30" fmla="*/ 17 w 240"/>
                    <a:gd name="T31" fmla="*/ 70 h 349"/>
                    <a:gd name="T32" fmla="*/ 38 w 240"/>
                    <a:gd name="T33" fmla="*/ 36 h 349"/>
                    <a:gd name="T34" fmla="*/ 55 w 240"/>
                    <a:gd name="T35" fmla="*/ 19 h 349"/>
                    <a:gd name="T36" fmla="*/ 75 w 240"/>
                    <a:gd name="T37" fmla="*/ 6 h 349"/>
                    <a:gd name="T38" fmla="*/ 97 w 240"/>
                    <a:gd name="T39" fmla="*/ 0 h 349"/>
                    <a:gd name="T40" fmla="*/ 109 w 240"/>
                    <a:gd name="T41" fmla="*/ 0 h 349"/>
                    <a:gd name="T42" fmla="*/ 121 w 240"/>
                    <a:gd name="T43" fmla="*/ 0 h 349"/>
                    <a:gd name="T44" fmla="*/ 146 w 240"/>
                    <a:gd name="T45" fmla="*/ 6 h 349"/>
                    <a:gd name="T46" fmla="*/ 180 w 240"/>
                    <a:gd name="T47" fmla="*/ 26 h 349"/>
                    <a:gd name="T48" fmla="*/ 217 w 240"/>
                    <a:gd name="T49" fmla="*/ 70 h 349"/>
                    <a:gd name="T50" fmla="*/ 234 w 240"/>
                    <a:gd name="T51" fmla="*/ 118 h 349"/>
                    <a:gd name="T52" fmla="*/ 239 w 240"/>
                    <a:gd name="T53" fmla="*/ 155 h 349"/>
                    <a:gd name="T54" fmla="*/ 240 w 240"/>
                    <a:gd name="T55" fmla="*/ 175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40" h="349">
                      <a:moveTo>
                        <a:pt x="240" y="175"/>
                      </a:moveTo>
                      <a:lnTo>
                        <a:pt x="239" y="214"/>
                      </a:lnTo>
                      <a:lnTo>
                        <a:pt x="223" y="279"/>
                      </a:lnTo>
                      <a:lnTo>
                        <a:pt x="202" y="313"/>
                      </a:lnTo>
                      <a:lnTo>
                        <a:pt x="185" y="331"/>
                      </a:lnTo>
                      <a:lnTo>
                        <a:pt x="165" y="343"/>
                      </a:lnTo>
                      <a:lnTo>
                        <a:pt x="143" y="349"/>
                      </a:lnTo>
                      <a:lnTo>
                        <a:pt x="131" y="349"/>
                      </a:lnTo>
                      <a:lnTo>
                        <a:pt x="119" y="349"/>
                      </a:lnTo>
                      <a:lnTo>
                        <a:pt x="94" y="342"/>
                      </a:lnTo>
                      <a:lnTo>
                        <a:pt x="60" y="318"/>
                      </a:lnTo>
                      <a:lnTo>
                        <a:pt x="23" y="269"/>
                      </a:lnTo>
                      <a:lnTo>
                        <a:pt x="2" y="208"/>
                      </a:lnTo>
                      <a:lnTo>
                        <a:pt x="0" y="175"/>
                      </a:lnTo>
                      <a:lnTo>
                        <a:pt x="1" y="135"/>
                      </a:lnTo>
                      <a:lnTo>
                        <a:pt x="17" y="70"/>
                      </a:lnTo>
                      <a:lnTo>
                        <a:pt x="38" y="36"/>
                      </a:lnTo>
                      <a:lnTo>
                        <a:pt x="55" y="19"/>
                      </a:lnTo>
                      <a:lnTo>
                        <a:pt x="75" y="6"/>
                      </a:lnTo>
                      <a:lnTo>
                        <a:pt x="97" y="0"/>
                      </a:lnTo>
                      <a:lnTo>
                        <a:pt x="109" y="0"/>
                      </a:lnTo>
                      <a:lnTo>
                        <a:pt x="121" y="0"/>
                      </a:lnTo>
                      <a:lnTo>
                        <a:pt x="146" y="6"/>
                      </a:lnTo>
                      <a:lnTo>
                        <a:pt x="180" y="26"/>
                      </a:lnTo>
                      <a:lnTo>
                        <a:pt x="217" y="70"/>
                      </a:lnTo>
                      <a:lnTo>
                        <a:pt x="234" y="118"/>
                      </a:lnTo>
                      <a:lnTo>
                        <a:pt x="239" y="155"/>
                      </a:lnTo>
                      <a:lnTo>
                        <a:pt x="240" y="175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" name="Freeform 144"/>
                <p:cNvSpPr>
                  <a:spLocks/>
                </p:cNvSpPr>
                <p:nvPr/>
              </p:nvSpPr>
              <p:spPr bwMode="auto">
                <a:xfrm>
                  <a:off x="5596487" y="1663043"/>
                  <a:ext cx="209643" cy="189591"/>
                </a:xfrm>
                <a:custGeom>
                  <a:avLst/>
                  <a:gdLst>
                    <a:gd name="T0" fmla="*/ 328 w 459"/>
                    <a:gd name="T1" fmla="*/ 416 h 416"/>
                    <a:gd name="T2" fmla="*/ 352 w 459"/>
                    <a:gd name="T3" fmla="*/ 384 h 416"/>
                    <a:gd name="T4" fmla="*/ 398 w 459"/>
                    <a:gd name="T5" fmla="*/ 335 h 416"/>
                    <a:gd name="T6" fmla="*/ 450 w 459"/>
                    <a:gd name="T7" fmla="*/ 289 h 416"/>
                    <a:gd name="T8" fmla="*/ 459 w 459"/>
                    <a:gd name="T9" fmla="*/ 284 h 416"/>
                    <a:gd name="T10" fmla="*/ 430 w 459"/>
                    <a:gd name="T11" fmla="*/ 268 h 416"/>
                    <a:gd name="T12" fmla="*/ 337 w 459"/>
                    <a:gd name="T13" fmla="*/ 228 h 416"/>
                    <a:gd name="T14" fmla="*/ 215 w 459"/>
                    <a:gd name="T15" fmla="*/ 166 h 416"/>
                    <a:gd name="T16" fmla="*/ 110 w 459"/>
                    <a:gd name="T17" fmla="*/ 96 h 416"/>
                    <a:gd name="T18" fmla="*/ 37 w 459"/>
                    <a:gd name="T19" fmla="*/ 36 h 416"/>
                    <a:gd name="T20" fmla="*/ 0 w 459"/>
                    <a:gd name="T21" fmla="*/ 0 h 416"/>
                    <a:gd name="T22" fmla="*/ 17 w 459"/>
                    <a:gd name="T23" fmla="*/ 30 h 416"/>
                    <a:gd name="T24" fmla="*/ 136 w 459"/>
                    <a:gd name="T25" fmla="*/ 207 h 416"/>
                    <a:gd name="T26" fmla="*/ 224 w 459"/>
                    <a:gd name="T27" fmla="*/ 312 h 416"/>
                    <a:gd name="T28" fmla="*/ 291 w 459"/>
                    <a:gd name="T29" fmla="*/ 382 h 416"/>
                    <a:gd name="T30" fmla="*/ 328 w 459"/>
                    <a:gd name="T31" fmla="*/ 416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9" h="416">
                      <a:moveTo>
                        <a:pt x="328" y="416"/>
                      </a:moveTo>
                      <a:lnTo>
                        <a:pt x="352" y="384"/>
                      </a:lnTo>
                      <a:lnTo>
                        <a:pt x="398" y="335"/>
                      </a:lnTo>
                      <a:lnTo>
                        <a:pt x="450" y="289"/>
                      </a:lnTo>
                      <a:lnTo>
                        <a:pt x="459" y="284"/>
                      </a:lnTo>
                      <a:lnTo>
                        <a:pt x="430" y="268"/>
                      </a:lnTo>
                      <a:lnTo>
                        <a:pt x="337" y="228"/>
                      </a:lnTo>
                      <a:lnTo>
                        <a:pt x="215" y="166"/>
                      </a:lnTo>
                      <a:lnTo>
                        <a:pt x="110" y="96"/>
                      </a:lnTo>
                      <a:lnTo>
                        <a:pt x="37" y="36"/>
                      </a:lnTo>
                      <a:lnTo>
                        <a:pt x="0" y="0"/>
                      </a:lnTo>
                      <a:lnTo>
                        <a:pt x="17" y="30"/>
                      </a:lnTo>
                      <a:lnTo>
                        <a:pt x="136" y="207"/>
                      </a:lnTo>
                      <a:lnTo>
                        <a:pt x="224" y="312"/>
                      </a:lnTo>
                      <a:lnTo>
                        <a:pt x="291" y="382"/>
                      </a:lnTo>
                      <a:lnTo>
                        <a:pt x="328" y="416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Freeform 145"/>
                <p:cNvSpPr>
                  <a:spLocks/>
                </p:cNvSpPr>
                <p:nvPr/>
              </p:nvSpPr>
              <p:spPr bwMode="auto">
                <a:xfrm>
                  <a:off x="5696751" y="1870863"/>
                  <a:ext cx="98441" cy="189591"/>
                </a:xfrm>
                <a:custGeom>
                  <a:avLst/>
                  <a:gdLst>
                    <a:gd name="T0" fmla="*/ 87 w 219"/>
                    <a:gd name="T1" fmla="*/ 0 h 415"/>
                    <a:gd name="T2" fmla="*/ 0 w 219"/>
                    <a:gd name="T3" fmla="*/ 196 h 415"/>
                    <a:gd name="T4" fmla="*/ 14 w 219"/>
                    <a:gd name="T5" fmla="*/ 207 h 415"/>
                    <a:gd name="T6" fmla="*/ 75 w 219"/>
                    <a:gd name="T7" fmla="*/ 287 h 415"/>
                    <a:gd name="T8" fmla="*/ 100 w 219"/>
                    <a:gd name="T9" fmla="*/ 346 h 415"/>
                    <a:gd name="T10" fmla="*/ 108 w 219"/>
                    <a:gd name="T11" fmla="*/ 390 h 415"/>
                    <a:gd name="T12" fmla="*/ 110 w 219"/>
                    <a:gd name="T13" fmla="*/ 415 h 415"/>
                    <a:gd name="T14" fmla="*/ 219 w 219"/>
                    <a:gd name="T15" fmla="*/ 109 h 415"/>
                    <a:gd name="T16" fmla="*/ 87 w 219"/>
                    <a:gd name="T17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415">
                      <a:moveTo>
                        <a:pt x="87" y="0"/>
                      </a:moveTo>
                      <a:lnTo>
                        <a:pt x="0" y="196"/>
                      </a:lnTo>
                      <a:lnTo>
                        <a:pt x="14" y="207"/>
                      </a:lnTo>
                      <a:lnTo>
                        <a:pt x="75" y="287"/>
                      </a:lnTo>
                      <a:lnTo>
                        <a:pt x="100" y="346"/>
                      </a:lnTo>
                      <a:lnTo>
                        <a:pt x="108" y="390"/>
                      </a:lnTo>
                      <a:lnTo>
                        <a:pt x="110" y="415"/>
                      </a:lnTo>
                      <a:lnTo>
                        <a:pt x="219" y="10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146"/>
                <p:cNvSpPr>
                  <a:spLocks/>
                </p:cNvSpPr>
                <p:nvPr/>
              </p:nvSpPr>
              <p:spPr bwMode="auto">
                <a:xfrm>
                  <a:off x="5388667" y="1712264"/>
                  <a:ext cx="308085" cy="348190"/>
                </a:xfrm>
                <a:custGeom>
                  <a:avLst/>
                  <a:gdLst>
                    <a:gd name="T0" fmla="*/ 676 w 676"/>
                    <a:gd name="T1" fmla="*/ 545 h 764"/>
                    <a:gd name="T2" fmla="*/ 437 w 676"/>
                    <a:gd name="T3" fmla="*/ 764 h 764"/>
                    <a:gd name="T4" fmla="*/ 0 w 676"/>
                    <a:gd name="T5" fmla="*/ 196 h 764"/>
                    <a:gd name="T6" fmla="*/ 11 w 676"/>
                    <a:gd name="T7" fmla="*/ 172 h 764"/>
                    <a:gd name="T8" fmla="*/ 74 w 676"/>
                    <a:gd name="T9" fmla="*/ 80 h 764"/>
                    <a:gd name="T10" fmla="*/ 109 w 676"/>
                    <a:gd name="T11" fmla="*/ 45 h 764"/>
                    <a:gd name="T12" fmla="*/ 149 w 676"/>
                    <a:gd name="T13" fmla="*/ 17 h 764"/>
                    <a:gd name="T14" fmla="*/ 194 w 676"/>
                    <a:gd name="T15" fmla="*/ 1 h 764"/>
                    <a:gd name="T16" fmla="*/ 218 w 676"/>
                    <a:gd name="T17" fmla="*/ 0 h 764"/>
                    <a:gd name="T18" fmla="*/ 207 w 676"/>
                    <a:gd name="T19" fmla="*/ 0 h 764"/>
                    <a:gd name="T20" fmla="*/ 178 w 676"/>
                    <a:gd name="T21" fmla="*/ 15 h 764"/>
                    <a:gd name="T22" fmla="*/ 172 w 676"/>
                    <a:gd name="T23" fmla="*/ 28 h 764"/>
                    <a:gd name="T24" fmla="*/ 173 w 676"/>
                    <a:gd name="T25" fmla="*/ 46 h 764"/>
                    <a:gd name="T26" fmla="*/ 185 w 676"/>
                    <a:gd name="T27" fmla="*/ 71 h 764"/>
                    <a:gd name="T28" fmla="*/ 196 w 676"/>
                    <a:gd name="T29" fmla="*/ 87 h 764"/>
                    <a:gd name="T30" fmla="*/ 203 w 676"/>
                    <a:gd name="T31" fmla="*/ 109 h 764"/>
                    <a:gd name="T32" fmla="*/ 248 w 676"/>
                    <a:gd name="T33" fmla="*/ 169 h 764"/>
                    <a:gd name="T34" fmla="*/ 356 w 676"/>
                    <a:gd name="T35" fmla="*/ 280 h 764"/>
                    <a:gd name="T36" fmla="*/ 619 w 676"/>
                    <a:gd name="T37" fmla="*/ 502 h 764"/>
                    <a:gd name="T38" fmla="*/ 676 w 676"/>
                    <a:gd name="T39" fmla="*/ 545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76" h="764">
                      <a:moveTo>
                        <a:pt x="676" y="545"/>
                      </a:moveTo>
                      <a:lnTo>
                        <a:pt x="437" y="764"/>
                      </a:lnTo>
                      <a:lnTo>
                        <a:pt x="0" y="196"/>
                      </a:lnTo>
                      <a:lnTo>
                        <a:pt x="11" y="172"/>
                      </a:lnTo>
                      <a:lnTo>
                        <a:pt x="74" y="80"/>
                      </a:lnTo>
                      <a:lnTo>
                        <a:pt x="109" y="45"/>
                      </a:lnTo>
                      <a:lnTo>
                        <a:pt x="149" y="17"/>
                      </a:lnTo>
                      <a:lnTo>
                        <a:pt x="194" y="1"/>
                      </a:lnTo>
                      <a:lnTo>
                        <a:pt x="218" y="0"/>
                      </a:lnTo>
                      <a:lnTo>
                        <a:pt x="207" y="0"/>
                      </a:lnTo>
                      <a:lnTo>
                        <a:pt x="178" y="15"/>
                      </a:lnTo>
                      <a:lnTo>
                        <a:pt x="172" y="28"/>
                      </a:lnTo>
                      <a:lnTo>
                        <a:pt x="173" y="46"/>
                      </a:lnTo>
                      <a:lnTo>
                        <a:pt x="185" y="71"/>
                      </a:lnTo>
                      <a:lnTo>
                        <a:pt x="196" y="87"/>
                      </a:lnTo>
                      <a:lnTo>
                        <a:pt x="203" y="109"/>
                      </a:lnTo>
                      <a:lnTo>
                        <a:pt x="248" y="169"/>
                      </a:lnTo>
                      <a:lnTo>
                        <a:pt x="356" y="280"/>
                      </a:lnTo>
                      <a:lnTo>
                        <a:pt x="619" y="502"/>
                      </a:lnTo>
                      <a:lnTo>
                        <a:pt x="676" y="54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147"/>
                <p:cNvSpPr>
                  <a:spLocks/>
                </p:cNvSpPr>
                <p:nvPr/>
              </p:nvSpPr>
              <p:spPr bwMode="auto">
                <a:xfrm>
                  <a:off x="5736857" y="1852633"/>
                  <a:ext cx="258864" cy="1082854"/>
                </a:xfrm>
                <a:custGeom>
                  <a:avLst/>
                  <a:gdLst>
                    <a:gd name="T0" fmla="*/ 568 w 572"/>
                    <a:gd name="T1" fmla="*/ 2379 h 2379"/>
                    <a:gd name="T2" fmla="*/ 534 w 572"/>
                    <a:gd name="T3" fmla="*/ 2188 h 2379"/>
                    <a:gd name="T4" fmla="*/ 312 w 572"/>
                    <a:gd name="T5" fmla="*/ 976 h 2379"/>
                    <a:gd name="T6" fmla="*/ 263 w 572"/>
                    <a:gd name="T7" fmla="*/ 676 h 2379"/>
                    <a:gd name="T8" fmla="*/ 241 w 572"/>
                    <a:gd name="T9" fmla="*/ 602 h 2379"/>
                    <a:gd name="T10" fmla="*/ 161 w 572"/>
                    <a:gd name="T11" fmla="*/ 393 h 2379"/>
                    <a:gd name="T12" fmla="*/ 28 w 572"/>
                    <a:gd name="T13" fmla="*/ 81 h 2379"/>
                    <a:gd name="T14" fmla="*/ 0 w 572"/>
                    <a:gd name="T15" fmla="*/ 21 h 2379"/>
                    <a:gd name="T16" fmla="*/ 23 w 572"/>
                    <a:gd name="T17" fmla="*/ 0 h 2379"/>
                    <a:gd name="T18" fmla="*/ 29 w 572"/>
                    <a:gd name="T19" fmla="*/ 13 h 2379"/>
                    <a:gd name="T20" fmla="*/ 84 w 572"/>
                    <a:gd name="T21" fmla="*/ 77 h 2379"/>
                    <a:gd name="T22" fmla="*/ 195 w 572"/>
                    <a:gd name="T23" fmla="*/ 192 h 2379"/>
                    <a:gd name="T24" fmla="*/ 219 w 572"/>
                    <a:gd name="T25" fmla="*/ 217 h 2379"/>
                    <a:gd name="T26" fmla="*/ 240 w 572"/>
                    <a:gd name="T27" fmla="*/ 248 h 2379"/>
                    <a:gd name="T28" fmla="*/ 317 w 572"/>
                    <a:gd name="T29" fmla="*/ 362 h 2379"/>
                    <a:gd name="T30" fmla="*/ 387 w 572"/>
                    <a:gd name="T31" fmla="*/ 493 h 2379"/>
                    <a:gd name="T32" fmla="*/ 434 w 572"/>
                    <a:gd name="T33" fmla="*/ 599 h 2379"/>
                    <a:gd name="T34" fmla="*/ 476 w 572"/>
                    <a:gd name="T35" fmla="*/ 722 h 2379"/>
                    <a:gd name="T36" fmla="*/ 511 w 572"/>
                    <a:gd name="T37" fmla="*/ 862 h 2379"/>
                    <a:gd name="T38" fmla="*/ 525 w 572"/>
                    <a:gd name="T39" fmla="*/ 938 h 2379"/>
                    <a:gd name="T40" fmla="*/ 536 w 572"/>
                    <a:gd name="T41" fmla="*/ 1035 h 2379"/>
                    <a:gd name="T42" fmla="*/ 553 w 572"/>
                    <a:gd name="T43" fmla="*/ 1257 h 2379"/>
                    <a:gd name="T44" fmla="*/ 568 w 572"/>
                    <a:gd name="T45" fmla="*/ 1616 h 2379"/>
                    <a:gd name="T46" fmla="*/ 572 w 572"/>
                    <a:gd name="T47" fmla="*/ 2262 h 2379"/>
                    <a:gd name="T48" fmla="*/ 568 w 572"/>
                    <a:gd name="T49" fmla="*/ 2379 h 2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72" h="2379">
                      <a:moveTo>
                        <a:pt x="568" y="2379"/>
                      </a:moveTo>
                      <a:lnTo>
                        <a:pt x="534" y="2188"/>
                      </a:lnTo>
                      <a:lnTo>
                        <a:pt x="312" y="976"/>
                      </a:lnTo>
                      <a:lnTo>
                        <a:pt x="263" y="676"/>
                      </a:lnTo>
                      <a:lnTo>
                        <a:pt x="241" y="602"/>
                      </a:lnTo>
                      <a:lnTo>
                        <a:pt x="161" y="393"/>
                      </a:lnTo>
                      <a:lnTo>
                        <a:pt x="28" y="81"/>
                      </a:lnTo>
                      <a:lnTo>
                        <a:pt x="0" y="21"/>
                      </a:lnTo>
                      <a:lnTo>
                        <a:pt x="23" y="0"/>
                      </a:lnTo>
                      <a:lnTo>
                        <a:pt x="29" y="13"/>
                      </a:lnTo>
                      <a:lnTo>
                        <a:pt x="84" y="77"/>
                      </a:lnTo>
                      <a:lnTo>
                        <a:pt x="195" y="192"/>
                      </a:lnTo>
                      <a:lnTo>
                        <a:pt x="219" y="217"/>
                      </a:lnTo>
                      <a:lnTo>
                        <a:pt x="240" y="248"/>
                      </a:lnTo>
                      <a:lnTo>
                        <a:pt x="317" y="362"/>
                      </a:lnTo>
                      <a:lnTo>
                        <a:pt x="387" y="493"/>
                      </a:lnTo>
                      <a:lnTo>
                        <a:pt x="434" y="599"/>
                      </a:lnTo>
                      <a:lnTo>
                        <a:pt x="476" y="722"/>
                      </a:lnTo>
                      <a:lnTo>
                        <a:pt x="511" y="862"/>
                      </a:lnTo>
                      <a:lnTo>
                        <a:pt x="525" y="938"/>
                      </a:lnTo>
                      <a:lnTo>
                        <a:pt x="536" y="1035"/>
                      </a:lnTo>
                      <a:lnTo>
                        <a:pt x="553" y="1257"/>
                      </a:lnTo>
                      <a:lnTo>
                        <a:pt x="568" y="1616"/>
                      </a:lnTo>
                      <a:lnTo>
                        <a:pt x="572" y="2262"/>
                      </a:lnTo>
                      <a:lnTo>
                        <a:pt x="568" y="2379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148"/>
                <p:cNvSpPr>
                  <a:spLocks/>
                </p:cNvSpPr>
                <p:nvPr/>
              </p:nvSpPr>
              <p:spPr bwMode="auto">
                <a:xfrm>
                  <a:off x="5337623" y="1741431"/>
                  <a:ext cx="368243" cy="1015403"/>
                </a:xfrm>
                <a:custGeom>
                  <a:avLst/>
                  <a:gdLst>
                    <a:gd name="T0" fmla="*/ 197 w 808"/>
                    <a:gd name="T1" fmla="*/ 0 h 2227"/>
                    <a:gd name="T2" fmla="*/ 181 w 808"/>
                    <a:gd name="T3" fmla="*/ 13 h 2227"/>
                    <a:gd name="T4" fmla="*/ 102 w 808"/>
                    <a:gd name="T5" fmla="*/ 91 h 2227"/>
                    <a:gd name="T6" fmla="*/ 56 w 808"/>
                    <a:gd name="T7" fmla="*/ 149 h 2227"/>
                    <a:gd name="T8" fmla="*/ 44 w 808"/>
                    <a:gd name="T9" fmla="*/ 174 h 2227"/>
                    <a:gd name="T10" fmla="*/ 0 w 808"/>
                    <a:gd name="T11" fmla="*/ 262 h 2227"/>
                    <a:gd name="T12" fmla="*/ 175 w 808"/>
                    <a:gd name="T13" fmla="*/ 328 h 2227"/>
                    <a:gd name="T14" fmla="*/ 44 w 808"/>
                    <a:gd name="T15" fmla="*/ 371 h 2227"/>
                    <a:gd name="T16" fmla="*/ 808 w 808"/>
                    <a:gd name="T17" fmla="*/ 2227 h 2227"/>
                    <a:gd name="T18" fmla="*/ 795 w 808"/>
                    <a:gd name="T19" fmla="*/ 2140 h 2227"/>
                    <a:gd name="T20" fmla="*/ 718 w 808"/>
                    <a:gd name="T21" fmla="*/ 1690 h 2227"/>
                    <a:gd name="T22" fmla="*/ 660 w 808"/>
                    <a:gd name="T23" fmla="*/ 1393 h 2227"/>
                    <a:gd name="T24" fmla="*/ 634 w 808"/>
                    <a:gd name="T25" fmla="*/ 1288 h 2227"/>
                    <a:gd name="T26" fmla="*/ 571 w 808"/>
                    <a:gd name="T27" fmla="*/ 1067 h 2227"/>
                    <a:gd name="T28" fmla="*/ 430 w 808"/>
                    <a:gd name="T29" fmla="*/ 623 h 2227"/>
                    <a:gd name="T30" fmla="*/ 342 w 808"/>
                    <a:gd name="T31" fmla="*/ 370 h 2227"/>
                    <a:gd name="T32" fmla="*/ 306 w 808"/>
                    <a:gd name="T33" fmla="*/ 284 h 2227"/>
                    <a:gd name="T34" fmla="*/ 259 w 808"/>
                    <a:gd name="T35" fmla="*/ 169 h 2227"/>
                    <a:gd name="T36" fmla="*/ 214 w 808"/>
                    <a:gd name="T37" fmla="*/ 72 h 2227"/>
                    <a:gd name="T38" fmla="*/ 198 w 808"/>
                    <a:gd name="T39" fmla="*/ 23 h 2227"/>
                    <a:gd name="T40" fmla="*/ 197 w 808"/>
                    <a:gd name="T41" fmla="*/ 0 h 2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08" h="2227">
                      <a:moveTo>
                        <a:pt x="197" y="0"/>
                      </a:moveTo>
                      <a:lnTo>
                        <a:pt x="181" y="13"/>
                      </a:lnTo>
                      <a:lnTo>
                        <a:pt x="102" y="91"/>
                      </a:lnTo>
                      <a:lnTo>
                        <a:pt x="56" y="149"/>
                      </a:lnTo>
                      <a:lnTo>
                        <a:pt x="44" y="174"/>
                      </a:lnTo>
                      <a:lnTo>
                        <a:pt x="0" y="262"/>
                      </a:lnTo>
                      <a:lnTo>
                        <a:pt x="175" y="328"/>
                      </a:lnTo>
                      <a:lnTo>
                        <a:pt x="44" y="371"/>
                      </a:lnTo>
                      <a:lnTo>
                        <a:pt x="808" y="2227"/>
                      </a:lnTo>
                      <a:lnTo>
                        <a:pt x="795" y="2140"/>
                      </a:lnTo>
                      <a:lnTo>
                        <a:pt x="718" y="1690"/>
                      </a:lnTo>
                      <a:lnTo>
                        <a:pt x="660" y="1393"/>
                      </a:lnTo>
                      <a:lnTo>
                        <a:pt x="634" y="1288"/>
                      </a:lnTo>
                      <a:lnTo>
                        <a:pt x="571" y="1067"/>
                      </a:lnTo>
                      <a:lnTo>
                        <a:pt x="430" y="623"/>
                      </a:lnTo>
                      <a:lnTo>
                        <a:pt x="342" y="370"/>
                      </a:lnTo>
                      <a:lnTo>
                        <a:pt x="306" y="284"/>
                      </a:lnTo>
                      <a:lnTo>
                        <a:pt x="259" y="169"/>
                      </a:lnTo>
                      <a:lnTo>
                        <a:pt x="214" y="72"/>
                      </a:lnTo>
                      <a:lnTo>
                        <a:pt x="198" y="23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Freeform 149"/>
                <p:cNvSpPr>
                  <a:spLocks/>
                </p:cNvSpPr>
                <p:nvPr/>
              </p:nvSpPr>
              <p:spPr bwMode="auto">
                <a:xfrm>
                  <a:off x="5208191" y="4698314"/>
                  <a:ext cx="390119" cy="975297"/>
                </a:xfrm>
                <a:custGeom>
                  <a:avLst/>
                  <a:gdLst>
                    <a:gd name="T0" fmla="*/ 527 w 857"/>
                    <a:gd name="T1" fmla="*/ 0 h 2140"/>
                    <a:gd name="T2" fmla="*/ 744 w 857"/>
                    <a:gd name="T3" fmla="*/ 132 h 2140"/>
                    <a:gd name="T4" fmla="*/ 748 w 857"/>
                    <a:gd name="T5" fmla="*/ 226 h 2140"/>
                    <a:gd name="T6" fmla="*/ 754 w 857"/>
                    <a:gd name="T7" fmla="*/ 682 h 2140"/>
                    <a:gd name="T8" fmla="*/ 752 w 857"/>
                    <a:gd name="T9" fmla="*/ 944 h 2140"/>
                    <a:gd name="T10" fmla="*/ 744 w 857"/>
                    <a:gd name="T11" fmla="*/ 1005 h 2140"/>
                    <a:gd name="T12" fmla="*/ 737 w 857"/>
                    <a:gd name="T13" fmla="*/ 1049 h 2140"/>
                    <a:gd name="T14" fmla="*/ 725 w 857"/>
                    <a:gd name="T15" fmla="*/ 1168 h 2140"/>
                    <a:gd name="T16" fmla="*/ 725 w 857"/>
                    <a:gd name="T17" fmla="*/ 1300 h 2140"/>
                    <a:gd name="T18" fmla="*/ 738 w 857"/>
                    <a:gd name="T19" fmla="*/ 1391 h 2140"/>
                    <a:gd name="T20" fmla="*/ 755 w 857"/>
                    <a:gd name="T21" fmla="*/ 1442 h 2140"/>
                    <a:gd name="T22" fmla="*/ 766 w 857"/>
                    <a:gd name="T23" fmla="*/ 1463 h 2140"/>
                    <a:gd name="T24" fmla="*/ 779 w 857"/>
                    <a:gd name="T25" fmla="*/ 1482 h 2140"/>
                    <a:gd name="T26" fmla="*/ 806 w 857"/>
                    <a:gd name="T27" fmla="*/ 1531 h 2140"/>
                    <a:gd name="T28" fmla="*/ 830 w 857"/>
                    <a:gd name="T29" fmla="*/ 1596 h 2140"/>
                    <a:gd name="T30" fmla="*/ 849 w 857"/>
                    <a:gd name="T31" fmla="*/ 1672 h 2140"/>
                    <a:gd name="T32" fmla="*/ 857 w 857"/>
                    <a:gd name="T33" fmla="*/ 1758 h 2140"/>
                    <a:gd name="T34" fmla="*/ 851 w 857"/>
                    <a:gd name="T35" fmla="*/ 1851 h 2140"/>
                    <a:gd name="T36" fmla="*/ 827 w 857"/>
                    <a:gd name="T37" fmla="*/ 1948 h 2140"/>
                    <a:gd name="T38" fmla="*/ 792 w 857"/>
                    <a:gd name="T39" fmla="*/ 2022 h 2140"/>
                    <a:gd name="T40" fmla="*/ 763 w 857"/>
                    <a:gd name="T41" fmla="*/ 2072 h 2140"/>
                    <a:gd name="T42" fmla="*/ 744 w 857"/>
                    <a:gd name="T43" fmla="*/ 2097 h 2140"/>
                    <a:gd name="T44" fmla="*/ 736 w 857"/>
                    <a:gd name="T45" fmla="*/ 2091 h 2140"/>
                    <a:gd name="T46" fmla="*/ 666 w 857"/>
                    <a:gd name="T47" fmla="*/ 2062 h 2140"/>
                    <a:gd name="T48" fmla="*/ 597 w 857"/>
                    <a:gd name="T49" fmla="*/ 2044 h 2140"/>
                    <a:gd name="T50" fmla="*/ 513 w 857"/>
                    <a:gd name="T51" fmla="*/ 2032 h 2140"/>
                    <a:gd name="T52" fmla="*/ 418 w 857"/>
                    <a:gd name="T53" fmla="*/ 2033 h 2140"/>
                    <a:gd name="T54" fmla="*/ 342 w 857"/>
                    <a:gd name="T55" fmla="*/ 2047 h 2140"/>
                    <a:gd name="T56" fmla="*/ 289 w 857"/>
                    <a:gd name="T57" fmla="*/ 2064 h 2140"/>
                    <a:gd name="T58" fmla="*/ 236 w 857"/>
                    <a:gd name="T59" fmla="*/ 2088 h 2140"/>
                    <a:gd name="T60" fmla="*/ 182 w 857"/>
                    <a:gd name="T61" fmla="*/ 2120 h 2140"/>
                    <a:gd name="T62" fmla="*/ 155 w 857"/>
                    <a:gd name="T63" fmla="*/ 2140 h 2140"/>
                    <a:gd name="T64" fmla="*/ 150 w 857"/>
                    <a:gd name="T65" fmla="*/ 2102 h 2140"/>
                    <a:gd name="T66" fmla="*/ 125 w 857"/>
                    <a:gd name="T67" fmla="*/ 1884 h 2140"/>
                    <a:gd name="T68" fmla="*/ 113 w 857"/>
                    <a:gd name="T69" fmla="*/ 1715 h 2140"/>
                    <a:gd name="T70" fmla="*/ 112 w 857"/>
                    <a:gd name="T71" fmla="*/ 1637 h 2140"/>
                    <a:gd name="T72" fmla="*/ 108 w 857"/>
                    <a:gd name="T73" fmla="*/ 1538 h 2140"/>
                    <a:gd name="T74" fmla="*/ 71 w 857"/>
                    <a:gd name="T75" fmla="*/ 1160 h 2140"/>
                    <a:gd name="T76" fmla="*/ 27 w 857"/>
                    <a:gd name="T77" fmla="*/ 709 h 2140"/>
                    <a:gd name="T78" fmla="*/ 4 w 857"/>
                    <a:gd name="T79" fmla="*/ 426 h 2140"/>
                    <a:gd name="T80" fmla="*/ 0 w 857"/>
                    <a:gd name="T81" fmla="*/ 297 h 2140"/>
                    <a:gd name="T82" fmla="*/ 3 w 857"/>
                    <a:gd name="T83" fmla="*/ 262 h 2140"/>
                    <a:gd name="T84" fmla="*/ 4 w 857"/>
                    <a:gd name="T85" fmla="*/ 248 h 2140"/>
                    <a:gd name="T86" fmla="*/ 15 w 857"/>
                    <a:gd name="T87" fmla="*/ 220 h 2140"/>
                    <a:gd name="T88" fmla="*/ 37 w 857"/>
                    <a:gd name="T89" fmla="*/ 194 h 2140"/>
                    <a:gd name="T90" fmla="*/ 66 w 857"/>
                    <a:gd name="T91" fmla="*/ 168 h 2140"/>
                    <a:gd name="T92" fmla="*/ 123 w 857"/>
                    <a:gd name="T93" fmla="*/ 134 h 2140"/>
                    <a:gd name="T94" fmla="*/ 215 w 857"/>
                    <a:gd name="T95" fmla="*/ 92 h 2140"/>
                    <a:gd name="T96" fmla="*/ 362 w 857"/>
                    <a:gd name="T97" fmla="*/ 42 h 2140"/>
                    <a:gd name="T98" fmla="*/ 510 w 857"/>
                    <a:gd name="T99" fmla="*/ 4 h 2140"/>
                    <a:gd name="T100" fmla="*/ 527 w 857"/>
                    <a:gd name="T101" fmla="*/ 0 h 2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57" h="2140">
                      <a:moveTo>
                        <a:pt x="527" y="0"/>
                      </a:moveTo>
                      <a:lnTo>
                        <a:pt x="744" y="132"/>
                      </a:lnTo>
                      <a:lnTo>
                        <a:pt x="748" y="226"/>
                      </a:lnTo>
                      <a:lnTo>
                        <a:pt x="754" y="682"/>
                      </a:lnTo>
                      <a:lnTo>
                        <a:pt x="752" y="944"/>
                      </a:lnTo>
                      <a:lnTo>
                        <a:pt x="744" y="1005"/>
                      </a:lnTo>
                      <a:lnTo>
                        <a:pt x="737" y="1049"/>
                      </a:lnTo>
                      <a:lnTo>
                        <a:pt x="725" y="1168"/>
                      </a:lnTo>
                      <a:lnTo>
                        <a:pt x="725" y="1300"/>
                      </a:lnTo>
                      <a:lnTo>
                        <a:pt x="738" y="1391"/>
                      </a:lnTo>
                      <a:lnTo>
                        <a:pt x="755" y="1442"/>
                      </a:lnTo>
                      <a:lnTo>
                        <a:pt x="766" y="1463"/>
                      </a:lnTo>
                      <a:lnTo>
                        <a:pt x="779" y="1482"/>
                      </a:lnTo>
                      <a:lnTo>
                        <a:pt x="806" y="1531"/>
                      </a:lnTo>
                      <a:lnTo>
                        <a:pt x="830" y="1596"/>
                      </a:lnTo>
                      <a:lnTo>
                        <a:pt x="849" y="1672"/>
                      </a:lnTo>
                      <a:lnTo>
                        <a:pt x="857" y="1758"/>
                      </a:lnTo>
                      <a:lnTo>
                        <a:pt x="851" y="1851"/>
                      </a:lnTo>
                      <a:lnTo>
                        <a:pt x="827" y="1948"/>
                      </a:lnTo>
                      <a:lnTo>
                        <a:pt x="792" y="2022"/>
                      </a:lnTo>
                      <a:lnTo>
                        <a:pt x="763" y="2072"/>
                      </a:lnTo>
                      <a:lnTo>
                        <a:pt x="744" y="2097"/>
                      </a:lnTo>
                      <a:lnTo>
                        <a:pt x="736" y="2091"/>
                      </a:lnTo>
                      <a:lnTo>
                        <a:pt x="666" y="2062"/>
                      </a:lnTo>
                      <a:lnTo>
                        <a:pt x="597" y="2044"/>
                      </a:lnTo>
                      <a:lnTo>
                        <a:pt x="513" y="2032"/>
                      </a:lnTo>
                      <a:lnTo>
                        <a:pt x="418" y="2033"/>
                      </a:lnTo>
                      <a:lnTo>
                        <a:pt x="342" y="2047"/>
                      </a:lnTo>
                      <a:lnTo>
                        <a:pt x="289" y="2064"/>
                      </a:lnTo>
                      <a:lnTo>
                        <a:pt x="236" y="2088"/>
                      </a:lnTo>
                      <a:lnTo>
                        <a:pt x="182" y="2120"/>
                      </a:lnTo>
                      <a:lnTo>
                        <a:pt x="155" y="2140"/>
                      </a:lnTo>
                      <a:lnTo>
                        <a:pt x="150" y="2102"/>
                      </a:lnTo>
                      <a:lnTo>
                        <a:pt x="125" y="1884"/>
                      </a:lnTo>
                      <a:lnTo>
                        <a:pt x="113" y="1715"/>
                      </a:lnTo>
                      <a:lnTo>
                        <a:pt x="112" y="1637"/>
                      </a:lnTo>
                      <a:lnTo>
                        <a:pt x="108" y="1538"/>
                      </a:lnTo>
                      <a:lnTo>
                        <a:pt x="71" y="1160"/>
                      </a:lnTo>
                      <a:lnTo>
                        <a:pt x="27" y="709"/>
                      </a:lnTo>
                      <a:lnTo>
                        <a:pt x="4" y="426"/>
                      </a:lnTo>
                      <a:lnTo>
                        <a:pt x="0" y="297"/>
                      </a:lnTo>
                      <a:lnTo>
                        <a:pt x="3" y="262"/>
                      </a:lnTo>
                      <a:lnTo>
                        <a:pt x="4" y="248"/>
                      </a:lnTo>
                      <a:lnTo>
                        <a:pt x="15" y="220"/>
                      </a:lnTo>
                      <a:lnTo>
                        <a:pt x="37" y="194"/>
                      </a:lnTo>
                      <a:lnTo>
                        <a:pt x="66" y="168"/>
                      </a:lnTo>
                      <a:lnTo>
                        <a:pt x="123" y="134"/>
                      </a:lnTo>
                      <a:lnTo>
                        <a:pt x="215" y="92"/>
                      </a:lnTo>
                      <a:lnTo>
                        <a:pt x="362" y="42"/>
                      </a:lnTo>
                      <a:lnTo>
                        <a:pt x="510" y="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Freeform 150"/>
                <p:cNvSpPr>
                  <a:spLocks/>
                </p:cNvSpPr>
                <p:nvPr/>
              </p:nvSpPr>
              <p:spPr bwMode="auto">
                <a:xfrm>
                  <a:off x="5248297" y="5828566"/>
                  <a:ext cx="308085" cy="63805"/>
                </a:xfrm>
                <a:custGeom>
                  <a:avLst/>
                  <a:gdLst>
                    <a:gd name="T0" fmla="*/ 0 w 676"/>
                    <a:gd name="T1" fmla="*/ 10 h 140"/>
                    <a:gd name="T2" fmla="*/ 16 w 676"/>
                    <a:gd name="T3" fmla="*/ 12 h 140"/>
                    <a:gd name="T4" fmla="*/ 110 w 676"/>
                    <a:gd name="T5" fmla="*/ 20 h 140"/>
                    <a:gd name="T6" fmla="*/ 184 w 676"/>
                    <a:gd name="T7" fmla="*/ 16 h 140"/>
                    <a:gd name="T8" fmla="*/ 218 w 676"/>
                    <a:gd name="T9" fmla="*/ 10 h 140"/>
                    <a:gd name="T10" fmla="*/ 265 w 676"/>
                    <a:gd name="T11" fmla="*/ 3 h 140"/>
                    <a:gd name="T12" fmla="*/ 392 w 676"/>
                    <a:gd name="T13" fmla="*/ 0 h 140"/>
                    <a:gd name="T14" fmla="*/ 523 w 676"/>
                    <a:gd name="T15" fmla="*/ 9 h 140"/>
                    <a:gd name="T16" fmla="*/ 616 w 676"/>
                    <a:gd name="T17" fmla="*/ 23 h 140"/>
                    <a:gd name="T18" fmla="*/ 633 w 676"/>
                    <a:gd name="T19" fmla="*/ 31 h 140"/>
                    <a:gd name="T20" fmla="*/ 649 w 676"/>
                    <a:gd name="T21" fmla="*/ 46 h 140"/>
                    <a:gd name="T22" fmla="*/ 674 w 676"/>
                    <a:gd name="T23" fmla="*/ 53 h 140"/>
                    <a:gd name="T24" fmla="*/ 676 w 676"/>
                    <a:gd name="T25" fmla="*/ 53 h 140"/>
                    <a:gd name="T26" fmla="*/ 676 w 676"/>
                    <a:gd name="T27" fmla="*/ 64 h 140"/>
                    <a:gd name="T28" fmla="*/ 657 w 676"/>
                    <a:gd name="T29" fmla="*/ 113 h 140"/>
                    <a:gd name="T30" fmla="*/ 630 w 676"/>
                    <a:gd name="T31" fmla="*/ 133 h 140"/>
                    <a:gd name="T32" fmla="*/ 605 w 676"/>
                    <a:gd name="T33" fmla="*/ 140 h 140"/>
                    <a:gd name="T34" fmla="*/ 589 w 676"/>
                    <a:gd name="T35" fmla="*/ 140 h 140"/>
                    <a:gd name="T36" fmla="*/ 486 w 676"/>
                    <a:gd name="T37" fmla="*/ 140 h 140"/>
                    <a:gd name="T38" fmla="*/ 221 w 676"/>
                    <a:gd name="T39" fmla="*/ 135 h 140"/>
                    <a:gd name="T40" fmla="*/ 78 w 676"/>
                    <a:gd name="T41" fmla="*/ 127 h 140"/>
                    <a:gd name="T42" fmla="*/ 44 w 676"/>
                    <a:gd name="T43" fmla="*/ 119 h 140"/>
                    <a:gd name="T44" fmla="*/ 27 w 676"/>
                    <a:gd name="T45" fmla="*/ 86 h 140"/>
                    <a:gd name="T46" fmla="*/ 2 w 676"/>
                    <a:gd name="T47" fmla="*/ 28 h 140"/>
                    <a:gd name="T48" fmla="*/ 0 w 676"/>
                    <a:gd name="T49" fmla="*/ 1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76" h="140">
                      <a:moveTo>
                        <a:pt x="0" y="10"/>
                      </a:moveTo>
                      <a:lnTo>
                        <a:pt x="16" y="12"/>
                      </a:lnTo>
                      <a:lnTo>
                        <a:pt x="110" y="20"/>
                      </a:lnTo>
                      <a:lnTo>
                        <a:pt x="184" y="16"/>
                      </a:lnTo>
                      <a:lnTo>
                        <a:pt x="218" y="10"/>
                      </a:lnTo>
                      <a:lnTo>
                        <a:pt x="265" y="3"/>
                      </a:lnTo>
                      <a:lnTo>
                        <a:pt x="392" y="0"/>
                      </a:lnTo>
                      <a:lnTo>
                        <a:pt x="523" y="9"/>
                      </a:lnTo>
                      <a:lnTo>
                        <a:pt x="616" y="23"/>
                      </a:lnTo>
                      <a:lnTo>
                        <a:pt x="633" y="31"/>
                      </a:lnTo>
                      <a:lnTo>
                        <a:pt x="649" y="46"/>
                      </a:lnTo>
                      <a:lnTo>
                        <a:pt x="674" y="53"/>
                      </a:lnTo>
                      <a:lnTo>
                        <a:pt x="676" y="53"/>
                      </a:lnTo>
                      <a:lnTo>
                        <a:pt x="676" y="64"/>
                      </a:lnTo>
                      <a:lnTo>
                        <a:pt x="657" y="113"/>
                      </a:lnTo>
                      <a:lnTo>
                        <a:pt x="630" y="133"/>
                      </a:lnTo>
                      <a:lnTo>
                        <a:pt x="605" y="140"/>
                      </a:lnTo>
                      <a:lnTo>
                        <a:pt x="589" y="140"/>
                      </a:lnTo>
                      <a:lnTo>
                        <a:pt x="486" y="140"/>
                      </a:lnTo>
                      <a:lnTo>
                        <a:pt x="221" y="135"/>
                      </a:lnTo>
                      <a:lnTo>
                        <a:pt x="78" y="127"/>
                      </a:lnTo>
                      <a:lnTo>
                        <a:pt x="44" y="119"/>
                      </a:lnTo>
                      <a:lnTo>
                        <a:pt x="27" y="86"/>
                      </a:lnTo>
                      <a:lnTo>
                        <a:pt x="2" y="28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151"/>
                <p:cNvSpPr>
                  <a:spLocks/>
                </p:cNvSpPr>
                <p:nvPr/>
              </p:nvSpPr>
              <p:spPr bwMode="auto">
                <a:xfrm>
                  <a:off x="5762379" y="2678446"/>
                  <a:ext cx="896909" cy="607054"/>
                </a:xfrm>
                <a:custGeom>
                  <a:avLst/>
                  <a:gdLst>
                    <a:gd name="T0" fmla="*/ 31 w 1969"/>
                    <a:gd name="T1" fmla="*/ 853 h 1333"/>
                    <a:gd name="T2" fmla="*/ 1035 w 1969"/>
                    <a:gd name="T3" fmla="*/ 1333 h 1333"/>
                    <a:gd name="T4" fmla="*/ 1080 w 1969"/>
                    <a:gd name="T5" fmla="*/ 1333 h 1333"/>
                    <a:gd name="T6" fmla="*/ 1953 w 1969"/>
                    <a:gd name="T7" fmla="*/ 677 h 1333"/>
                    <a:gd name="T8" fmla="*/ 1960 w 1969"/>
                    <a:gd name="T9" fmla="*/ 669 h 1333"/>
                    <a:gd name="T10" fmla="*/ 1969 w 1969"/>
                    <a:gd name="T11" fmla="*/ 646 h 1333"/>
                    <a:gd name="T12" fmla="*/ 1969 w 1969"/>
                    <a:gd name="T13" fmla="*/ 622 h 1333"/>
                    <a:gd name="T14" fmla="*/ 1960 w 1969"/>
                    <a:gd name="T15" fmla="*/ 599 h 1333"/>
                    <a:gd name="T16" fmla="*/ 1953 w 1969"/>
                    <a:gd name="T17" fmla="*/ 590 h 1333"/>
                    <a:gd name="T18" fmla="*/ 861 w 1969"/>
                    <a:gd name="T19" fmla="*/ 0 h 1333"/>
                    <a:gd name="T20" fmla="*/ 795 w 1969"/>
                    <a:gd name="T21" fmla="*/ 0 h 1333"/>
                    <a:gd name="T22" fmla="*/ 31 w 1969"/>
                    <a:gd name="T23" fmla="*/ 764 h 1333"/>
                    <a:gd name="T24" fmla="*/ 16 w 1969"/>
                    <a:gd name="T25" fmla="*/ 782 h 1333"/>
                    <a:gd name="T26" fmla="*/ 0 w 1969"/>
                    <a:gd name="T27" fmla="*/ 812 h 1333"/>
                    <a:gd name="T28" fmla="*/ 0 w 1969"/>
                    <a:gd name="T29" fmla="*/ 837 h 1333"/>
                    <a:gd name="T30" fmla="*/ 16 w 1969"/>
                    <a:gd name="T31" fmla="*/ 850 h 1333"/>
                    <a:gd name="T32" fmla="*/ 31 w 1969"/>
                    <a:gd name="T33" fmla="*/ 853 h 1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69" h="1333">
                      <a:moveTo>
                        <a:pt x="31" y="853"/>
                      </a:moveTo>
                      <a:lnTo>
                        <a:pt x="1035" y="1333"/>
                      </a:lnTo>
                      <a:lnTo>
                        <a:pt x="1080" y="1333"/>
                      </a:lnTo>
                      <a:lnTo>
                        <a:pt x="1953" y="677"/>
                      </a:lnTo>
                      <a:lnTo>
                        <a:pt x="1960" y="669"/>
                      </a:lnTo>
                      <a:lnTo>
                        <a:pt x="1969" y="646"/>
                      </a:lnTo>
                      <a:lnTo>
                        <a:pt x="1969" y="622"/>
                      </a:lnTo>
                      <a:lnTo>
                        <a:pt x="1960" y="599"/>
                      </a:lnTo>
                      <a:lnTo>
                        <a:pt x="1953" y="590"/>
                      </a:lnTo>
                      <a:lnTo>
                        <a:pt x="861" y="0"/>
                      </a:lnTo>
                      <a:lnTo>
                        <a:pt x="795" y="0"/>
                      </a:lnTo>
                      <a:lnTo>
                        <a:pt x="31" y="764"/>
                      </a:lnTo>
                      <a:lnTo>
                        <a:pt x="16" y="782"/>
                      </a:lnTo>
                      <a:lnTo>
                        <a:pt x="0" y="812"/>
                      </a:lnTo>
                      <a:lnTo>
                        <a:pt x="0" y="837"/>
                      </a:lnTo>
                      <a:lnTo>
                        <a:pt x="16" y="850"/>
                      </a:lnTo>
                      <a:lnTo>
                        <a:pt x="31" y="853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152"/>
                <p:cNvSpPr>
                  <a:spLocks/>
                </p:cNvSpPr>
                <p:nvPr/>
              </p:nvSpPr>
              <p:spPr bwMode="auto">
                <a:xfrm>
                  <a:off x="5587372" y="2897204"/>
                  <a:ext cx="457569" cy="247926"/>
                </a:xfrm>
                <a:custGeom>
                  <a:avLst/>
                  <a:gdLst>
                    <a:gd name="T0" fmla="*/ 223 w 1003"/>
                    <a:gd name="T1" fmla="*/ 24 h 546"/>
                    <a:gd name="T2" fmla="*/ 303 w 1003"/>
                    <a:gd name="T3" fmla="*/ 29 h 546"/>
                    <a:gd name="T4" fmla="*/ 376 w 1003"/>
                    <a:gd name="T5" fmla="*/ 8 h 546"/>
                    <a:gd name="T6" fmla="*/ 501 w 1003"/>
                    <a:gd name="T7" fmla="*/ 0 h 546"/>
                    <a:gd name="T8" fmla="*/ 684 w 1003"/>
                    <a:gd name="T9" fmla="*/ 19 h 546"/>
                    <a:gd name="T10" fmla="*/ 770 w 1003"/>
                    <a:gd name="T11" fmla="*/ 24 h 546"/>
                    <a:gd name="T12" fmla="*/ 939 w 1003"/>
                    <a:gd name="T13" fmla="*/ 82 h 546"/>
                    <a:gd name="T14" fmla="*/ 1002 w 1003"/>
                    <a:gd name="T15" fmla="*/ 141 h 546"/>
                    <a:gd name="T16" fmla="*/ 1003 w 1003"/>
                    <a:gd name="T17" fmla="*/ 164 h 546"/>
                    <a:gd name="T18" fmla="*/ 981 w 1003"/>
                    <a:gd name="T19" fmla="*/ 191 h 546"/>
                    <a:gd name="T20" fmla="*/ 928 w 1003"/>
                    <a:gd name="T21" fmla="*/ 195 h 546"/>
                    <a:gd name="T22" fmla="*/ 851 w 1003"/>
                    <a:gd name="T23" fmla="*/ 175 h 546"/>
                    <a:gd name="T24" fmla="*/ 624 w 1003"/>
                    <a:gd name="T25" fmla="*/ 133 h 546"/>
                    <a:gd name="T26" fmla="*/ 589 w 1003"/>
                    <a:gd name="T27" fmla="*/ 153 h 546"/>
                    <a:gd name="T28" fmla="*/ 674 w 1003"/>
                    <a:gd name="T29" fmla="*/ 183 h 546"/>
                    <a:gd name="T30" fmla="*/ 742 w 1003"/>
                    <a:gd name="T31" fmla="*/ 196 h 546"/>
                    <a:gd name="T32" fmla="*/ 805 w 1003"/>
                    <a:gd name="T33" fmla="*/ 222 h 546"/>
                    <a:gd name="T34" fmla="*/ 903 w 1003"/>
                    <a:gd name="T35" fmla="*/ 261 h 546"/>
                    <a:gd name="T36" fmla="*/ 916 w 1003"/>
                    <a:gd name="T37" fmla="*/ 283 h 546"/>
                    <a:gd name="T38" fmla="*/ 914 w 1003"/>
                    <a:gd name="T39" fmla="*/ 331 h 546"/>
                    <a:gd name="T40" fmla="*/ 873 w 1003"/>
                    <a:gd name="T41" fmla="*/ 369 h 546"/>
                    <a:gd name="T42" fmla="*/ 851 w 1003"/>
                    <a:gd name="T43" fmla="*/ 385 h 546"/>
                    <a:gd name="T44" fmla="*/ 815 w 1003"/>
                    <a:gd name="T45" fmla="*/ 448 h 546"/>
                    <a:gd name="T46" fmla="*/ 761 w 1003"/>
                    <a:gd name="T47" fmla="*/ 461 h 546"/>
                    <a:gd name="T48" fmla="*/ 739 w 1003"/>
                    <a:gd name="T49" fmla="*/ 469 h 546"/>
                    <a:gd name="T50" fmla="*/ 663 w 1003"/>
                    <a:gd name="T51" fmla="*/ 538 h 546"/>
                    <a:gd name="T52" fmla="*/ 610 w 1003"/>
                    <a:gd name="T53" fmla="*/ 546 h 546"/>
                    <a:gd name="T54" fmla="*/ 400 w 1003"/>
                    <a:gd name="T55" fmla="*/ 546 h 546"/>
                    <a:gd name="T56" fmla="*/ 371 w 1003"/>
                    <a:gd name="T57" fmla="*/ 524 h 546"/>
                    <a:gd name="T58" fmla="*/ 204 w 1003"/>
                    <a:gd name="T59" fmla="*/ 437 h 546"/>
                    <a:gd name="T60" fmla="*/ 76 w 1003"/>
                    <a:gd name="T61" fmla="*/ 382 h 546"/>
                    <a:gd name="T62" fmla="*/ 217 w 1003"/>
                    <a:gd name="T63" fmla="*/ 22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03" h="546">
                      <a:moveTo>
                        <a:pt x="217" y="22"/>
                      </a:moveTo>
                      <a:lnTo>
                        <a:pt x="223" y="24"/>
                      </a:lnTo>
                      <a:lnTo>
                        <a:pt x="263" y="32"/>
                      </a:lnTo>
                      <a:lnTo>
                        <a:pt x="303" y="29"/>
                      </a:lnTo>
                      <a:lnTo>
                        <a:pt x="326" y="22"/>
                      </a:lnTo>
                      <a:lnTo>
                        <a:pt x="376" y="8"/>
                      </a:lnTo>
                      <a:lnTo>
                        <a:pt x="467" y="0"/>
                      </a:lnTo>
                      <a:lnTo>
                        <a:pt x="501" y="0"/>
                      </a:lnTo>
                      <a:lnTo>
                        <a:pt x="545" y="2"/>
                      </a:lnTo>
                      <a:lnTo>
                        <a:pt x="684" y="19"/>
                      </a:lnTo>
                      <a:lnTo>
                        <a:pt x="742" y="22"/>
                      </a:lnTo>
                      <a:lnTo>
                        <a:pt x="770" y="24"/>
                      </a:lnTo>
                      <a:lnTo>
                        <a:pt x="853" y="45"/>
                      </a:lnTo>
                      <a:lnTo>
                        <a:pt x="939" y="82"/>
                      </a:lnTo>
                      <a:lnTo>
                        <a:pt x="986" y="116"/>
                      </a:lnTo>
                      <a:lnTo>
                        <a:pt x="1002" y="141"/>
                      </a:lnTo>
                      <a:lnTo>
                        <a:pt x="1003" y="153"/>
                      </a:lnTo>
                      <a:lnTo>
                        <a:pt x="1003" y="164"/>
                      </a:lnTo>
                      <a:lnTo>
                        <a:pt x="996" y="181"/>
                      </a:lnTo>
                      <a:lnTo>
                        <a:pt x="981" y="191"/>
                      </a:lnTo>
                      <a:lnTo>
                        <a:pt x="963" y="196"/>
                      </a:lnTo>
                      <a:lnTo>
                        <a:pt x="928" y="195"/>
                      </a:lnTo>
                      <a:lnTo>
                        <a:pt x="875" y="183"/>
                      </a:lnTo>
                      <a:lnTo>
                        <a:pt x="851" y="175"/>
                      </a:lnTo>
                      <a:lnTo>
                        <a:pt x="788" y="158"/>
                      </a:lnTo>
                      <a:lnTo>
                        <a:pt x="624" y="133"/>
                      </a:lnTo>
                      <a:lnTo>
                        <a:pt x="589" y="131"/>
                      </a:lnTo>
                      <a:lnTo>
                        <a:pt x="589" y="153"/>
                      </a:lnTo>
                      <a:lnTo>
                        <a:pt x="603" y="158"/>
                      </a:lnTo>
                      <a:lnTo>
                        <a:pt x="674" y="183"/>
                      </a:lnTo>
                      <a:lnTo>
                        <a:pt x="723" y="195"/>
                      </a:lnTo>
                      <a:lnTo>
                        <a:pt x="742" y="196"/>
                      </a:lnTo>
                      <a:lnTo>
                        <a:pt x="754" y="205"/>
                      </a:lnTo>
                      <a:lnTo>
                        <a:pt x="805" y="222"/>
                      </a:lnTo>
                      <a:lnTo>
                        <a:pt x="867" y="243"/>
                      </a:lnTo>
                      <a:lnTo>
                        <a:pt x="903" y="261"/>
                      </a:lnTo>
                      <a:lnTo>
                        <a:pt x="915" y="276"/>
                      </a:lnTo>
                      <a:lnTo>
                        <a:pt x="916" y="283"/>
                      </a:lnTo>
                      <a:lnTo>
                        <a:pt x="916" y="301"/>
                      </a:lnTo>
                      <a:lnTo>
                        <a:pt x="914" y="331"/>
                      </a:lnTo>
                      <a:lnTo>
                        <a:pt x="901" y="356"/>
                      </a:lnTo>
                      <a:lnTo>
                        <a:pt x="873" y="369"/>
                      </a:lnTo>
                      <a:lnTo>
                        <a:pt x="851" y="372"/>
                      </a:lnTo>
                      <a:lnTo>
                        <a:pt x="851" y="385"/>
                      </a:lnTo>
                      <a:lnTo>
                        <a:pt x="831" y="432"/>
                      </a:lnTo>
                      <a:lnTo>
                        <a:pt x="815" y="448"/>
                      </a:lnTo>
                      <a:lnTo>
                        <a:pt x="792" y="459"/>
                      </a:lnTo>
                      <a:lnTo>
                        <a:pt x="761" y="461"/>
                      </a:lnTo>
                      <a:lnTo>
                        <a:pt x="742" y="459"/>
                      </a:lnTo>
                      <a:lnTo>
                        <a:pt x="739" y="469"/>
                      </a:lnTo>
                      <a:lnTo>
                        <a:pt x="701" y="518"/>
                      </a:lnTo>
                      <a:lnTo>
                        <a:pt x="663" y="538"/>
                      </a:lnTo>
                      <a:lnTo>
                        <a:pt x="630" y="545"/>
                      </a:lnTo>
                      <a:lnTo>
                        <a:pt x="610" y="546"/>
                      </a:lnTo>
                      <a:lnTo>
                        <a:pt x="414" y="546"/>
                      </a:lnTo>
                      <a:lnTo>
                        <a:pt x="400" y="546"/>
                      </a:lnTo>
                      <a:lnTo>
                        <a:pt x="384" y="538"/>
                      </a:lnTo>
                      <a:lnTo>
                        <a:pt x="371" y="524"/>
                      </a:lnTo>
                      <a:lnTo>
                        <a:pt x="326" y="502"/>
                      </a:lnTo>
                      <a:lnTo>
                        <a:pt x="204" y="437"/>
                      </a:lnTo>
                      <a:lnTo>
                        <a:pt x="174" y="415"/>
                      </a:lnTo>
                      <a:lnTo>
                        <a:pt x="76" y="382"/>
                      </a:lnTo>
                      <a:lnTo>
                        <a:pt x="0" y="350"/>
                      </a:lnTo>
                      <a:lnTo>
                        <a:pt x="217" y="22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153"/>
                <p:cNvSpPr>
                  <a:spLocks/>
                </p:cNvSpPr>
                <p:nvPr/>
              </p:nvSpPr>
              <p:spPr bwMode="auto">
                <a:xfrm>
                  <a:off x="5826183" y="3026636"/>
                  <a:ext cx="138547" cy="40106"/>
                </a:xfrm>
                <a:custGeom>
                  <a:avLst/>
                  <a:gdLst>
                    <a:gd name="T0" fmla="*/ 306 w 306"/>
                    <a:gd name="T1" fmla="*/ 89 h 89"/>
                    <a:gd name="T2" fmla="*/ 306 w 306"/>
                    <a:gd name="T3" fmla="*/ 89 h 89"/>
                    <a:gd name="T4" fmla="*/ 262 w 306"/>
                    <a:gd name="T5" fmla="*/ 89 h 89"/>
                    <a:gd name="T6" fmla="*/ 219 w 306"/>
                    <a:gd name="T7" fmla="*/ 89 h 89"/>
                    <a:gd name="T8" fmla="*/ 203 w 306"/>
                    <a:gd name="T9" fmla="*/ 89 h 89"/>
                    <a:gd name="T10" fmla="*/ 169 w 306"/>
                    <a:gd name="T11" fmla="*/ 80 h 89"/>
                    <a:gd name="T12" fmla="*/ 154 w 306"/>
                    <a:gd name="T13" fmla="*/ 67 h 89"/>
                    <a:gd name="T14" fmla="*/ 136 w 306"/>
                    <a:gd name="T15" fmla="*/ 67 h 89"/>
                    <a:gd name="T16" fmla="*/ 104 w 306"/>
                    <a:gd name="T17" fmla="*/ 58 h 89"/>
                    <a:gd name="T18" fmla="*/ 87 w 306"/>
                    <a:gd name="T19" fmla="*/ 45 h 89"/>
                    <a:gd name="T20" fmla="*/ 71 w 306"/>
                    <a:gd name="T21" fmla="*/ 45 h 89"/>
                    <a:gd name="T22" fmla="*/ 52 w 306"/>
                    <a:gd name="T23" fmla="*/ 40 h 89"/>
                    <a:gd name="T24" fmla="*/ 44 w 306"/>
                    <a:gd name="T25" fmla="*/ 30 h 89"/>
                    <a:gd name="T26" fmla="*/ 44 w 306"/>
                    <a:gd name="T27" fmla="*/ 22 h 89"/>
                    <a:gd name="T28" fmla="*/ 27 w 306"/>
                    <a:gd name="T29" fmla="*/ 20 h 89"/>
                    <a:gd name="T30" fmla="*/ 2 w 306"/>
                    <a:gd name="T31" fmla="*/ 4 h 89"/>
                    <a:gd name="T32" fmla="*/ 0 w 306"/>
                    <a:gd name="T33" fmla="*/ 0 h 89"/>
                    <a:gd name="T34" fmla="*/ 22 w 306"/>
                    <a:gd name="T35" fmla="*/ 0 h 89"/>
                    <a:gd name="T36" fmla="*/ 66 w 306"/>
                    <a:gd name="T37" fmla="*/ 0 h 89"/>
                    <a:gd name="T38" fmla="*/ 109 w 306"/>
                    <a:gd name="T39" fmla="*/ 0 h 89"/>
                    <a:gd name="T40" fmla="*/ 125 w 306"/>
                    <a:gd name="T41" fmla="*/ 0 h 89"/>
                    <a:gd name="T42" fmla="*/ 158 w 306"/>
                    <a:gd name="T43" fmla="*/ 9 h 89"/>
                    <a:gd name="T44" fmla="*/ 174 w 306"/>
                    <a:gd name="T45" fmla="*/ 22 h 89"/>
                    <a:gd name="T46" fmla="*/ 192 w 306"/>
                    <a:gd name="T47" fmla="*/ 22 h 89"/>
                    <a:gd name="T48" fmla="*/ 224 w 306"/>
                    <a:gd name="T49" fmla="*/ 31 h 89"/>
                    <a:gd name="T50" fmla="*/ 241 w 306"/>
                    <a:gd name="T51" fmla="*/ 45 h 89"/>
                    <a:gd name="T52" fmla="*/ 257 w 306"/>
                    <a:gd name="T53" fmla="*/ 45 h 89"/>
                    <a:gd name="T54" fmla="*/ 276 w 306"/>
                    <a:gd name="T55" fmla="*/ 49 h 89"/>
                    <a:gd name="T56" fmla="*/ 284 w 306"/>
                    <a:gd name="T57" fmla="*/ 59 h 89"/>
                    <a:gd name="T58" fmla="*/ 284 w 306"/>
                    <a:gd name="T59" fmla="*/ 67 h 89"/>
                    <a:gd name="T60" fmla="*/ 306 w 306"/>
                    <a:gd name="T61" fmla="*/ 89 h 89"/>
                    <a:gd name="T62" fmla="*/ 306 w 306"/>
                    <a:gd name="T63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6" h="89">
                      <a:moveTo>
                        <a:pt x="306" y="89"/>
                      </a:moveTo>
                      <a:lnTo>
                        <a:pt x="306" y="89"/>
                      </a:lnTo>
                      <a:lnTo>
                        <a:pt x="262" y="89"/>
                      </a:lnTo>
                      <a:lnTo>
                        <a:pt x="219" y="89"/>
                      </a:lnTo>
                      <a:lnTo>
                        <a:pt x="203" y="89"/>
                      </a:lnTo>
                      <a:lnTo>
                        <a:pt x="169" y="80"/>
                      </a:lnTo>
                      <a:lnTo>
                        <a:pt x="154" y="67"/>
                      </a:lnTo>
                      <a:lnTo>
                        <a:pt x="136" y="67"/>
                      </a:lnTo>
                      <a:lnTo>
                        <a:pt x="104" y="58"/>
                      </a:lnTo>
                      <a:lnTo>
                        <a:pt x="87" y="45"/>
                      </a:lnTo>
                      <a:lnTo>
                        <a:pt x="71" y="45"/>
                      </a:lnTo>
                      <a:lnTo>
                        <a:pt x="52" y="40"/>
                      </a:lnTo>
                      <a:lnTo>
                        <a:pt x="44" y="30"/>
                      </a:lnTo>
                      <a:lnTo>
                        <a:pt x="44" y="22"/>
                      </a:lnTo>
                      <a:lnTo>
                        <a:pt x="27" y="2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22" y="0"/>
                      </a:lnTo>
                      <a:lnTo>
                        <a:pt x="66" y="0"/>
                      </a:lnTo>
                      <a:lnTo>
                        <a:pt x="109" y="0"/>
                      </a:lnTo>
                      <a:lnTo>
                        <a:pt x="125" y="0"/>
                      </a:lnTo>
                      <a:lnTo>
                        <a:pt x="158" y="9"/>
                      </a:lnTo>
                      <a:lnTo>
                        <a:pt x="174" y="22"/>
                      </a:lnTo>
                      <a:lnTo>
                        <a:pt x="192" y="22"/>
                      </a:lnTo>
                      <a:lnTo>
                        <a:pt x="224" y="31"/>
                      </a:lnTo>
                      <a:lnTo>
                        <a:pt x="241" y="45"/>
                      </a:lnTo>
                      <a:lnTo>
                        <a:pt x="257" y="45"/>
                      </a:lnTo>
                      <a:lnTo>
                        <a:pt x="276" y="49"/>
                      </a:lnTo>
                      <a:lnTo>
                        <a:pt x="284" y="59"/>
                      </a:lnTo>
                      <a:lnTo>
                        <a:pt x="284" y="67"/>
                      </a:lnTo>
                      <a:lnTo>
                        <a:pt x="306" y="89"/>
                      </a:lnTo>
                      <a:lnTo>
                        <a:pt x="306" y="89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154"/>
                <p:cNvSpPr>
                  <a:spLocks/>
                </p:cNvSpPr>
                <p:nvPr/>
              </p:nvSpPr>
              <p:spPr bwMode="auto">
                <a:xfrm>
                  <a:off x="5806130" y="3095910"/>
                  <a:ext cx="109379" cy="9115"/>
                </a:xfrm>
                <a:custGeom>
                  <a:avLst/>
                  <a:gdLst>
                    <a:gd name="T0" fmla="*/ 240 w 240"/>
                    <a:gd name="T1" fmla="*/ 22 h 22"/>
                    <a:gd name="T2" fmla="*/ 197 w 240"/>
                    <a:gd name="T3" fmla="*/ 22 h 22"/>
                    <a:gd name="T4" fmla="*/ 109 w 240"/>
                    <a:gd name="T5" fmla="*/ 22 h 22"/>
                    <a:gd name="T6" fmla="*/ 90 w 240"/>
                    <a:gd name="T7" fmla="*/ 22 h 22"/>
                    <a:gd name="T8" fmla="*/ 53 w 240"/>
                    <a:gd name="T9" fmla="*/ 16 h 22"/>
                    <a:gd name="T10" fmla="*/ 31 w 240"/>
                    <a:gd name="T11" fmla="*/ 7 h 22"/>
                    <a:gd name="T12" fmla="*/ 21 w 240"/>
                    <a:gd name="T13" fmla="*/ 0 h 22"/>
                    <a:gd name="T14" fmla="*/ 0 w 240"/>
                    <a:gd name="T15" fmla="*/ 0 h 22"/>
                    <a:gd name="T16" fmla="*/ 0 w 240"/>
                    <a:gd name="T17" fmla="*/ 0 h 22"/>
                    <a:gd name="T18" fmla="*/ 0 w 240"/>
                    <a:gd name="T19" fmla="*/ 0 h 22"/>
                    <a:gd name="T20" fmla="*/ 21 w 240"/>
                    <a:gd name="T21" fmla="*/ 0 h 22"/>
                    <a:gd name="T22" fmla="*/ 38 w 240"/>
                    <a:gd name="T23" fmla="*/ 0 h 22"/>
                    <a:gd name="T24" fmla="*/ 79 w 240"/>
                    <a:gd name="T25" fmla="*/ 7 h 22"/>
                    <a:gd name="T26" fmla="*/ 109 w 240"/>
                    <a:gd name="T27" fmla="*/ 22 h 22"/>
                    <a:gd name="T28" fmla="*/ 197 w 240"/>
                    <a:gd name="T29" fmla="*/ 22 h 22"/>
                    <a:gd name="T30" fmla="*/ 210 w 240"/>
                    <a:gd name="T31" fmla="*/ 7 h 22"/>
                    <a:gd name="T32" fmla="*/ 226 w 240"/>
                    <a:gd name="T33" fmla="*/ 7 h 22"/>
                    <a:gd name="T34" fmla="*/ 240 w 240"/>
                    <a:gd name="T35" fmla="*/ 22 h 22"/>
                    <a:gd name="T36" fmla="*/ 240 w 240"/>
                    <a:gd name="T37" fmla="*/ 11 h 22"/>
                    <a:gd name="T38" fmla="*/ 240 w 240"/>
                    <a:gd name="T39" fmla="*/ 16 h 22"/>
                    <a:gd name="T40" fmla="*/ 240 w 240"/>
                    <a:gd name="T4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0" h="22">
                      <a:moveTo>
                        <a:pt x="240" y="22"/>
                      </a:moveTo>
                      <a:lnTo>
                        <a:pt x="197" y="22"/>
                      </a:lnTo>
                      <a:lnTo>
                        <a:pt x="109" y="22"/>
                      </a:lnTo>
                      <a:lnTo>
                        <a:pt x="90" y="22"/>
                      </a:lnTo>
                      <a:lnTo>
                        <a:pt x="53" y="16"/>
                      </a:lnTo>
                      <a:lnTo>
                        <a:pt x="31" y="7"/>
                      </a:lnTo>
                      <a:lnTo>
                        <a:pt x="2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38" y="0"/>
                      </a:lnTo>
                      <a:lnTo>
                        <a:pt x="79" y="7"/>
                      </a:lnTo>
                      <a:lnTo>
                        <a:pt x="109" y="22"/>
                      </a:lnTo>
                      <a:lnTo>
                        <a:pt x="197" y="22"/>
                      </a:lnTo>
                      <a:lnTo>
                        <a:pt x="210" y="7"/>
                      </a:lnTo>
                      <a:lnTo>
                        <a:pt x="226" y="7"/>
                      </a:lnTo>
                      <a:lnTo>
                        <a:pt x="240" y="22"/>
                      </a:lnTo>
                      <a:lnTo>
                        <a:pt x="240" y="11"/>
                      </a:lnTo>
                      <a:lnTo>
                        <a:pt x="240" y="16"/>
                      </a:lnTo>
                      <a:lnTo>
                        <a:pt x="240" y="22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155"/>
                <p:cNvSpPr>
                  <a:spLocks/>
                </p:cNvSpPr>
                <p:nvPr/>
              </p:nvSpPr>
              <p:spPr bwMode="auto">
                <a:xfrm>
                  <a:off x="4947504" y="1910969"/>
                  <a:ext cx="789353" cy="1245099"/>
                </a:xfrm>
                <a:custGeom>
                  <a:avLst/>
                  <a:gdLst>
                    <a:gd name="T0" fmla="*/ 1565 w 1730"/>
                    <a:gd name="T1" fmla="*/ 2293 h 2730"/>
                    <a:gd name="T2" fmla="*/ 1428 w 1730"/>
                    <a:gd name="T3" fmla="*/ 2497 h 2730"/>
                    <a:gd name="T4" fmla="*/ 1374 w 1730"/>
                    <a:gd name="T5" fmla="*/ 2630 h 2730"/>
                    <a:gd name="T6" fmla="*/ 1360 w 1730"/>
                    <a:gd name="T7" fmla="*/ 2730 h 2730"/>
                    <a:gd name="T8" fmla="*/ 748 w 1730"/>
                    <a:gd name="T9" fmla="*/ 2380 h 2730"/>
                    <a:gd name="T10" fmla="*/ 520 w 1730"/>
                    <a:gd name="T11" fmla="*/ 2243 h 2730"/>
                    <a:gd name="T12" fmla="*/ 377 w 1730"/>
                    <a:gd name="T13" fmla="*/ 2141 h 2730"/>
                    <a:gd name="T14" fmla="*/ 323 w 1730"/>
                    <a:gd name="T15" fmla="*/ 2088 h 2730"/>
                    <a:gd name="T16" fmla="*/ 295 w 1730"/>
                    <a:gd name="T17" fmla="*/ 2061 h 2730"/>
                    <a:gd name="T18" fmla="*/ 221 w 1730"/>
                    <a:gd name="T19" fmla="*/ 1958 h 2730"/>
                    <a:gd name="T20" fmla="*/ 150 w 1730"/>
                    <a:gd name="T21" fmla="*/ 1804 h 2730"/>
                    <a:gd name="T22" fmla="*/ 93 w 1730"/>
                    <a:gd name="T23" fmla="*/ 1624 h 2730"/>
                    <a:gd name="T24" fmla="*/ 71 w 1730"/>
                    <a:gd name="T25" fmla="*/ 1485 h 2730"/>
                    <a:gd name="T26" fmla="*/ 26 w 1730"/>
                    <a:gd name="T27" fmla="*/ 1142 h 2730"/>
                    <a:gd name="T28" fmla="*/ 0 w 1730"/>
                    <a:gd name="T29" fmla="*/ 704 h 2730"/>
                    <a:gd name="T30" fmla="*/ 6 w 1730"/>
                    <a:gd name="T31" fmla="*/ 569 h 2730"/>
                    <a:gd name="T32" fmla="*/ 38 w 1730"/>
                    <a:gd name="T33" fmla="*/ 395 h 2730"/>
                    <a:gd name="T34" fmla="*/ 104 w 1730"/>
                    <a:gd name="T35" fmla="*/ 207 h 2730"/>
                    <a:gd name="T36" fmla="*/ 184 w 1730"/>
                    <a:gd name="T37" fmla="*/ 75 h 2730"/>
                    <a:gd name="T38" fmla="*/ 269 w 1730"/>
                    <a:gd name="T39" fmla="*/ 6 h 2730"/>
                    <a:gd name="T40" fmla="*/ 298 w 1730"/>
                    <a:gd name="T41" fmla="*/ 0 h 2730"/>
                    <a:gd name="T42" fmla="*/ 457 w 1730"/>
                    <a:gd name="T43" fmla="*/ 34 h 2730"/>
                    <a:gd name="T44" fmla="*/ 563 w 1730"/>
                    <a:gd name="T45" fmla="*/ 105 h 2730"/>
                    <a:gd name="T46" fmla="*/ 618 w 1730"/>
                    <a:gd name="T47" fmla="*/ 196 h 2730"/>
                    <a:gd name="T48" fmla="*/ 653 w 1730"/>
                    <a:gd name="T49" fmla="*/ 338 h 2730"/>
                    <a:gd name="T50" fmla="*/ 741 w 1730"/>
                    <a:gd name="T51" fmla="*/ 871 h 2730"/>
                    <a:gd name="T52" fmla="*/ 745 w 1730"/>
                    <a:gd name="T53" fmla="*/ 1009 h 2730"/>
                    <a:gd name="T54" fmla="*/ 739 w 1730"/>
                    <a:gd name="T55" fmla="*/ 1491 h 2730"/>
                    <a:gd name="T56" fmla="*/ 748 w 1730"/>
                    <a:gd name="T57" fmla="*/ 1572 h 2730"/>
                    <a:gd name="T58" fmla="*/ 909 w 1730"/>
                    <a:gd name="T59" fmla="*/ 1723 h 2730"/>
                    <a:gd name="T60" fmla="*/ 1011 w 1730"/>
                    <a:gd name="T61" fmla="*/ 1835 h 2730"/>
                    <a:gd name="T62" fmla="*/ 1163 w 1730"/>
                    <a:gd name="T63" fmla="*/ 1932 h 2730"/>
                    <a:gd name="T64" fmla="*/ 1404 w 1730"/>
                    <a:gd name="T65" fmla="*/ 2052 h 2730"/>
                    <a:gd name="T66" fmla="*/ 1730 w 1730"/>
                    <a:gd name="T67" fmla="*/ 2184 h 2730"/>
                    <a:gd name="T68" fmla="*/ 1681 w 1730"/>
                    <a:gd name="T69" fmla="*/ 2182 h 2730"/>
                    <a:gd name="T70" fmla="*/ 1600 w 1730"/>
                    <a:gd name="T71" fmla="*/ 2249 h 2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30" h="2730">
                      <a:moveTo>
                        <a:pt x="1600" y="2249"/>
                      </a:moveTo>
                      <a:lnTo>
                        <a:pt x="1565" y="2293"/>
                      </a:lnTo>
                      <a:lnTo>
                        <a:pt x="1485" y="2402"/>
                      </a:lnTo>
                      <a:lnTo>
                        <a:pt x="1428" y="2497"/>
                      </a:lnTo>
                      <a:lnTo>
                        <a:pt x="1398" y="2563"/>
                      </a:lnTo>
                      <a:lnTo>
                        <a:pt x="1374" y="2630"/>
                      </a:lnTo>
                      <a:lnTo>
                        <a:pt x="1361" y="2697"/>
                      </a:lnTo>
                      <a:lnTo>
                        <a:pt x="1360" y="2730"/>
                      </a:lnTo>
                      <a:lnTo>
                        <a:pt x="1109" y="2588"/>
                      </a:lnTo>
                      <a:lnTo>
                        <a:pt x="748" y="2380"/>
                      </a:lnTo>
                      <a:lnTo>
                        <a:pt x="672" y="2340"/>
                      </a:lnTo>
                      <a:lnTo>
                        <a:pt x="520" y="2243"/>
                      </a:lnTo>
                      <a:lnTo>
                        <a:pt x="420" y="2174"/>
                      </a:lnTo>
                      <a:lnTo>
                        <a:pt x="377" y="2141"/>
                      </a:lnTo>
                      <a:lnTo>
                        <a:pt x="339" y="2112"/>
                      </a:lnTo>
                      <a:lnTo>
                        <a:pt x="323" y="2088"/>
                      </a:lnTo>
                      <a:lnTo>
                        <a:pt x="312" y="2074"/>
                      </a:lnTo>
                      <a:lnTo>
                        <a:pt x="295" y="2061"/>
                      </a:lnTo>
                      <a:lnTo>
                        <a:pt x="259" y="2017"/>
                      </a:lnTo>
                      <a:lnTo>
                        <a:pt x="221" y="1958"/>
                      </a:lnTo>
                      <a:lnTo>
                        <a:pt x="184" y="1885"/>
                      </a:lnTo>
                      <a:lnTo>
                        <a:pt x="150" y="1804"/>
                      </a:lnTo>
                      <a:lnTo>
                        <a:pt x="119" y="1716"/>
                      </a:lnTo>
                      <a:lnTo>
                        <a:pt x="93" y="1624"/>
                      </a:lnTo>
                      <a:lnTo>
                        <a:pt x="76" y="1530"/>
                      </a:lnTo>
                      <a:lnTo>
                        <a:pt x="71" y="1485"/>
                      </a:lnTo>
                      <a:lnTo>
                        <a:pt x="55" y="1388"/>
                      </a:lnTo>
                      <a:lnTo>
                        <a:pt x="26" y="1142"/>
                      </a:lnTo>
                      <a:lnTo>
                        <a:pt x="5" y="879"/>
                      </a:lnTo>
                      <a:lnTo>
                        <a:pt x="0" y="704"/>
                      </a:lnTo>
                      <a:lnTo>
                        <a:pt x="2" y="607"/>
                      </a:lnTo>
                      <a:lnTo>
                        <a:pt x="6" y="569"/>
                      </a:lnTo>
                      <a:lnTo>
                        <a:pt x="15" y="507"/>
                      </a:lnTo>
                      <a:lnTo>
                        <a:pt x="38" y="395"/>
                      </a:lnTo>
                      <a:lnTo>
                        <a:pt x="69" y="295"/>
                      </a:lnTo>
                      <a:lnTo>
                        <a:pt x="104" y="207"/>
                      </a:lnTo>
                      <a:lnTo>
                        <a:pt x="142" y="134"/>
                      </a:lnTo>
                      <a:lnTo>
                        <a:pt x="184" y="75"/>
                      </a:lnTo>
                      <a:lnTo>
                        <a:pt x="227" y="32"/>
                      </a:lnTo>
                      <a:lnTo>
                        <a:pt x="269" y="6"/>
                      </a:lnTo>
                      <a:lnTo>
                        <a:pt x="290" y="0"/>
                      </a:lnTo>
                      <a:lnTo>
                        <a:pt x="298" y="0"/>
                      </a:lnTo>
                      <a:lnTo>
                        <a:pt x="375" y="10"/>
                      </a:lnTo>
                      <a:lnTo>
                        <a:pt x="457" y="34"/>
                      </a:lnTo>
                      <a:lnTo>
                        <a:pt x="512" y="64"/>
                      </a:lnTo>
                      <a:lnTo>
                        <a:pt x="563" y="105"/>
                      </a:lnTo>
                      <a:lnTo>
                        <a:pt x="603" y="162"/>
                      </a:lnTo>
                      <a:lnTo>
                        <a:pt x="618" y="196"/>
                      </a:lnTo>
                      <a:lnTo>
                        <a:pt x="630" y="236"/>
                      </a:lnTo>
                      <a:lnTo>
                        <a:pt x="653" y="338"/>
                      </a:lnTo>
                      <a:lnTo>
                        <a:pt x="688" y="518"/>
                      </a:lnTo>
                      <a:lnTo>
                        <a:pt x="741" y="871"/>
                      </a:lnTo>
                      <a:lnTo>
                        <a:pt x="748" y="939"/>
                      </a:lnTo>
                      <a:lnTo>
                        <a:pt x="745" y="1009"/>
                      </a:lnTo>
                      <a:lnTo>
                        <a:pt x="738" y="1345"/>
                      </a:lnTo>
                      <a:lnTo>
                        <a:pt x="739" y="1491"/>
                      </a:lnTo>
                      <a:lnTo>
                        <a:pt x="744" y="1556"/>
                      </a:lnTo>
                      <a:lnTo>
                        <a:pt x="748" y="1572"/>
                      </a:lnTo>
                      <a:lnTo>
                        <a:pt x="775" y="1597"/>
                      </a:lnTo>
                      <a:lnTo>
                        <a:pt x="909" y="1723"/>
                      </a:lnTo>
                      <a:lnTo>
                        <a:pt x="989" y="1805"/>
                      </a:lnTo>
                      <a:lnTo>
                        <a:pt x="1011" y="1835"/>
                      </a:lnTo>
                      <a:lnTo>
                        <a:pt x="1043" y="1862"/>
                      </a:lnTo>
                      <a:lnTo>
                        <a:pt x="1163" y="1932"/>
                      </a:lnTo>
                      <a:lnTo>
                        <a:pt x="1362" y="2034"/>
                      </a:lnTo>
                      <a:lnTo>
                        <a:pt x="1404" y="2052"/>
                      </a:lnTo>
                      <a:lnTo>
                        <a:pt x="1665" y="2162"/>
                      </a:lnTo>
                      <a:lnTo>
                        <a:pt x="1730" y="2184"/>
                      </a:lnTo>
                      <a:lnTo>
                        <a:pt x="1715" y="2178"/>
                      </a:lnTo>
                      <a:lnTo>
                        <a:pt x="1681" y="2182"/>
                      </a:lnTo>
                      <a:lnTo>
                        <a:pt x="1632" y="2217"/>
                      </a:lnTo>
                      <a:lnTo>
                        <a:pt x="1600" y="2249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" name="Group 4"/>
              <p:cNvGrpSpPr>
                <a:grpSpLocks noChangeAspect="1"/>
              </p:cNvGrpSpPr>
              <p:nvPr/>
            </p:nvGrpSpPr>
            <p:grpSpPr bwMode="auto">
              <a:xfrm flipH="1">
                <a:off x="12350793" y="-133363"/>
                <a:ext cx="1246257" cy="4653828"/>
                <a:chOff x="-220" y="231"/>
                <a:chExt cx="1095" cy="4089"/>
              </a:xfrm>
            </p:grpSpPr>
            <p:sp>
              <p:nvSpPr>
                <p:cNvPr id="14" name="Freeform 5"/>
                <p:cNvSpPr>
                  <a:spLocks/>
                </p:cNvSpPr>
                <p:nvPr/>
              </p:nvSpPr>
              <p:spPr bwMode="auto">
                <a:xfrm>
                  <a:off x="363" y="3773"/>
                  <a:ext cx="512" cy="205"/>
                </a:xfrm>
                <a:custGeom>
                  <a:avLst/>
                  <a:gdLst>
                    <a:gd name="T0" fmla="*/ 1511 w 1536"/>
                    <a:gd name="T1" fmla="*/ 487 h 615"/>
                    <a:gd name="T2" fmla="*/ 1536 w 1536"/>
                    <a:gd name="T3" fmla="*/ 437 h 615"/>
                    <a:gd name="T4" fmla="*/ 1535 w 1536"/>
                    <a:gd name="T5" fmla="*/ 432 h 615"/>
                    <a:gd name="T6" fmla="*/ 1519 w 1536"/>
                    <a:gd name="T7" fmla="*/ 395 h 615"/>
                    <a:gd name="T8" fmla="*/ 1489 w 1536"/>
                    <a:gd name="T9" fmla="*/ 356 h 615"/>
                    <a:gd name="T10" fmla="*/ 1459 w 1536"/>
                    <a:gd name="T11" fmla="*/ 329 h 615"/>
                    <a:gd name="T12" fmla="*/ 1417 w 1536"/>
                    <a:gd name="T13" fmla="*/ 306 h 615"/>
                    <a:gd name="T14" fmla="*/ 1364 w 1536"/>
                    <a:gd name="T15" fmla="*/ 288 h 615"/>
                    <a:gd name="T16" fmla="*/ 1331 w 1536"/>
                    <a:gd name="T17" fmla="*/ 283 h 615"/>
                    <a:gd name="T18" fmla="*/ 1267 w 1536"/>
                    <a:gd name="T19" fmla="*/ 274 h 615"/>
                    <a:gd name="T20" fmla="*/ 1165 w 1536"/>
                    <a:gd name="T21" fmla="*/ 270 h 615"/>
                    <a:gd name="T22" fmla="*/ 1083 w 1536"/>
                    <a:gd name="T23" fmla="*/ 270 h 615"/>
                    <a:gd name="T24" fmla="*/ 1011 w 1536"/>
                    <a:gd name="T25" fmla="*/ 265 h 615"/>
                    <a:gd name="T26" fmla="*/ 972 w 1536"/>
                    <a:gd name="T27" fmla="*/ 257 h 615"/>
                    <a:gd name="T28" fmla="*/ 952 w 1536"/>
                    <a:gd name="T29" fmla="*/ 251 h 615"/>
                    <a:gd name="T30" fmla="*/ 902 w 1536"/>
                    <a:gd name="T31" fmla="*/ 224 h 615"/>
                    <a:gd name="T32" fmla="*/ 815 w 1536"/>
                    <a:gd name="T33" fmla="*/ 166 h 615"/>
                    <a:gd name="T34" fmla="*/ 647 w 1536"/>
                    <a:gd name="T35" fmla="*/ 29 h 615"/>
                    <a:gd name="T36" fmla="*/ 615 w 1536"/>
                    <a:gd name="T37" fmla="*/ 0 h 615"/>
                    <a:gd name="T38" fmla="*/ 0 w 1536"/>
                    <a:gd name="T39" fmla="*/ 180 h 615"/>
                    <a:gd name="T40" fmla="*/ 0 w 1536"/>
                    <a:gd name="T41" fmla="*/ 615 h 615"/>
                    <a:gd name="T42" fmla="*/ 35 w 1536"/>
                    <a:gd name="T43" fmla="*/ 605 h 615"/>
                    <a:gd name="T44" fmla="*/ 218 w 1536"/>
                    <a:gd name="T45" fmla="*/ 562 h 615"/>
                    <a:gd name="T46" fmla="*/ 340 w 1536"/>
                    <a:gd name="T47" fmla="*/ 540 h 615"/>
                    <a:gd name="T48" fmla="*/ 385 w 1536"/>
                    <a:gd name="T49" fmla="*/ 539 h 615"/>
                    <a:gd name="T50" fmla="*/ 522 w 1536"/>
                    <a:gd name="T51" fmla="*/ 552 h 615"/>
                    <a:gd name="T52" fmla="*/ 929 w 1536"/>
                    <a:gd name="T53" fmla="*/ 591 h 615"/>
                    <a:gd name="T54" fmla="*/ 1118 w 1536"/>
                    <a:gd name="T55" fmla="*/ 591 h 615"/>
                    <a:gd name="T56" fmla="*/ 1218 w 1536"/>
                    <a:gd name="T57" fmla="*/ 578 h 615"/>
                    <a:gd name="T58" fmla="*/ 1254 w 1536"/>
                    <a:gd name="T59" fmla="*/ 565 h 615"/>
                    <a:gd name="T60" fmla="*/ 1401 w 1536"/>
                    <a:gd name="T61" fmla="*/ 529 h 615"/>
                    <a:gd name="T62" fmla="*/ 1508 w 1536"/>
                    <a:gd name="T63" fmla="*/ 490 h 615"/>
                    <a:gd name="T64" fmla="*/ 1511 w 1536"/>
                    <a:gd name="T65" fmla="*/ 487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36" h="615">
                      <a:moveTo>
                        <a:pt x="1511" y="487"/>
                      </a:moveTo>
                      <a:lnTo>
                        <a:pt x="1536" y="437"/>
                      </a:lnTo>
                      <a:lnTo>
                        <a:pt x="1535" y="432"/>
                      </a:lnTo>
                      <a:lnTo>
                        <a:pt x="1519" y="395"/>
                      </a:lnTo>
                      <a:lnTo>
                        <a:pt x="1489" y="356"/>
                      </a:lnTo>
                      <a:lnTo>
                        <a:pt x="1459" y="329"/>
                      </a:lnTo>
                      <a:lnTo>
                        <a:pt x="1417" y="306"/>
                      </a:lnTo>
                      <a:lnTo>
                        <a:pt x="1364" y="288"/>
                      </a:lnTo>
                      <a:lnTo>
                        <a:pt x="1331" y="283"/>
                      </a:lnTo>
                      <a:lnTo>
                        <a:pt x="1267" y="274"/>
                      </a:lnTo>
                      <a:lnTo>
                        <a:pt x="1165" y="270"/>
                      </a:lnTo>
                      <a:lnTo>
                        <a:pt x="1083" y="270"/>
                      </a:lnTo>
                      <a:lnTo>
                        <a:pt x="1011" y="265"/>
                      </a:lnTo>
                      <a:lnTo>
                        <a:pt x="972" y="257"/>
                      </a:lnTo>
                      <a:lnTo>
                        <a:pt x="952" y="251"/>
                      </a:lnTo>
                      <a:lnTo>
                        <a:pt x="902" y="224"/>
                      </a:lnTo>
                      <a:lnTo>
                        <a:pt x="815" y="166"/>
                      </a:lnTo>
                      <a:lnTo>
                        <a:pt x="647" y="29"/>
                      </a:lnTo>
                      <a:lnTo>
                        <a:pt x="615" y="0"/>
                      </a:lnTo>
                      <a:lnTo>
                        <a:pt x="0" y="180"/>
                      </a:lnTo>
                      <a:lnTo>
                        <a:pt x="0" y="615"/>
                      </a:lnTo>
                      <a:lnTo>
                        <a:pt x="35" y="605"/>
                      </a:lnTo>
                      <a:lnTo>
                        <a:pt x="218" y="562"/>
                      </a:lnTo>
                      <a:lnTo>
                        <a:pt x="340" y="540"/>
                      </a:lnTo>
                      <a:lnTo>
                        <a:pt x="385" y="539"/>
                      </a:lnTo>
                      <a:lnTo>
                        <a:pt x="522" y="552"/>
                      </a:lnTo>
                      <a:lnTo>
                        <a:pt x="929" y="591"/>
                      </a:lnTo>
                      <a:lnTo>
                        <a:pt x="1118" y="591"/>
                      </a:lnTo>
                      <a:lnTo>
                        <a:pt x="1218" y="578"/>
                      </a:lnTo>
                      <a:lnTo>
                        <a:pt x="1254" y="565"/>
                      </a:lnTo>
                      <a:lnTo>
                        <a:pt x="1401" y="529"/>
                      </a:lnTo>
                      <a:lnTo>
                        <a:pt x="1508" y="490"/>
                      </a:lnTo>
                      <a:lnTo>
                        <a:pt x="1511" y="48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"/>
                <p:cNvSpPr>
                  <a:spLocks/>
                </p:cNvSpPr>
                <p:nvPr/>
              </p:nvSpPr>
              <p:spPr bwMode="auto">
                <a:xfrm>
                  <a:off x="329" y="3918"/>
                  <a:ext cx="546" cy="85"/>
                </a:xfrm>
                <a:custGeom>
                  <a:avLst/>
                  <a:gdLst>
                    <a:gd name="T0" fmla="*/ 26 w 1638"/>
                    <a:gd name="T1" fmla="*/ 102 h 255"/>
                    <a:gd name="T2" fmla="*/ 64 w 1638"/>
                    <a:gd name="T3" fmla="*/ 95 h 255"/>
                    <a:gd name="T4" fmla="*/ 267 w 1638"/>
                    <a:gd name="T5" fmla="*/ 72 h 255"/>
                    <a:gd name="T6" fmla="*/ 408 w 1638"/>
                    <a:gd name="T7" fmla="*/ 69 h 255"/>
                    <a:gd name="T8" fmla="*/ 461 w 1638"/>
                    <a:gd name="T9" fmla="*/ 76 h 255"/>
                    <a:gd name="T10" fmla="*/ 517 w 1638"/>
                    <a:gd name="T11" fmla="*/ 79 h 255"/>
                    <a:gd name="T12" fmla="*/ 696 w 1638"/>
                    <a:gd name="T13" fmla="*/ 101 h 255"/>
                    <a:gd name="T14" fmla="*/ 906 w 1638"/>
                    <a:gd name="T15" fmla="*/ 129 h 255"/>
                    <a:gd name="T16" fmla="*/ 1103 w 1638"/>
                    <a:gd name="T17" fmla="*/ 151 h 255"/>
                    <a:gd name="T18" fmla="*/ 1178 w 1638"/>
                    <a:gd name="T19" fmla="*/ 152 h 255"/>
                    <a:gd name="T20" fmla="*/ 1217 w 1638"/>
                    <a:gd name="T21" fmla="*/ 151 h 255"/>
                    <a:gd name="T22" fmla="*/ 1296 w 1638"/>
                    <a:gd name="T23" fmla="*/ 139 h 255"/>
                    <a:gd name="T24" fmla="*/ 1414 w 1638"/>
                    <a:gd name="T25" fmla="*/ 105 h 255"/>
                    <a:gd name="T26" fmla="*/ 1605 w 1638"/>
                    <a:gd name="T27" fmla="*/ 18 h 255"/>
                    <a:gd name="T28" fmla="*/ 1638 w 1638"/>
                    <a:gd name="T29" fmla="*/ 0 h 255"/>
                    <a:gd name="T30" fmla="*/ 1638 w 1638"/>
                    <a:gd name="T31" fmla="*/ 0 h 255"/>
                    <a:gd name="T32" fmla="*/ 1638 w 1638"/>
                    <a:gd name="T33" fmla="*/ 21 h 255"/>
                    <a:gd name="T34" fmla="*/ 1625 w 1638"/>
                    <a:gd name="T35" fmla="*/ 59 h 255"/>
                    <a:gd name="T36" fmla="*/ 1604 w 1638"/>
                    <a:gd name="T37" fmla="*/ 75 h 255"/>
                    <a:gd name="T38" fmla="*/ 1587 w 1638"/>
                    <a:gd name="T39" fmla="*/ 76 h 255"/>
                    <a:gd name="T40" fmla="*/ 1546 w 1638"/>
                    <a:gd name="T41" fmla="*/ 95 h 255"/>
                    <a:gd name="T42" fmla="*/ 1453 w 1638"/>
                    <a:gd name="T43" fmla="*/ 132 h 255"/>
                    <a:gd name="T44" fmla="*/ 1348 w 1638"/>
                    <a:gd name="T45" fmla="*/ 165 h 255"/>
                    <a:gd name="T46" fmla="*/ 1235 w 1638"/>
                    <a:gd name="T47" fmla="*/ 194 h 255"/>
                    <a:gd name="T48" fmla="*/ 1178 w 1638"/>
                    <a:gd name="T49" fmla="*/ 204 h 255"/>
                    <a:gd name="T50" fmla="*/ 1042 w 1638"/>
                    <a:gd name="T51" fmla="*/ 204 h 255"/>
                    <a:gd name="T52" fmla="*/ 802 w 1638"/>
                    <a:gd name="T53" fmla="*/ 198 h 255"/>
                    <a:gd name="T54" fmla="*/ 675 w 1638"/>
                    <a:gd name="T55" fmla="*/ 187 h 255"/>
                    <a:gd name="T56" fmla="*/ 639 w 1638"/>
                    <a:gd name="T57" fmla="*/ 178 h 255"/>
                    <a:gd name="T58" fmla="*/ 500 w 1638"/>
                    <a:gd name="T59" fmla="*/ 139 h 255"/>
                    <a:gd name="T60" fmla="*/ 435 w 1638"/>
                    <a:gd name="T61" fmla="*/ 128 h 255"/>
                    <a:gd name="T62" fmla="*/ 435 w 1638"/>
                    <a:gd name="T63" fmla="*/ 204 h 255"/>
                    <a:gd name="T64" fmla="*/ 0 w 1638"/>
                    <a:gd name="T65" fmla="*/ 255 h 255"/>
                    <a:gd name="T66" fmla="*/ 26 w 1638"/>
                    <a:gd name="T67" fmla="*/ 102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38" h="255">
                      <a:moveTo>
                        <a:pt x="26" y="102"/>
                      </a:moveTo>
                      <a:lnTo>
                        <a:pt x="64" y="95"/>
                      </a:lnTo>
                      <a:lnTo>
                        <a:pt x="267" y="72"/>
                      </a:lnTo>
                      <a:lnTo>
                        <a:pt x="408" y="69"/>
                      </a:lnTo>
                      <a:lnTo>
                        <a:pt x="461" y="76"/>
                      </a:lnTo>
                      <a:lnTo>
                        <a:pt x="517" y="79"/>
                      </a:lnTo>
                      <a:lnTo>
                        <a:pt x="696" y="101"/>
                      </a:lnTo>
                      <a:lnTo>
                        <a:pt x="906" y="129"/>
                      </a:lnTo>
                      <a:lnTo>
                        <a:pt x="1103" y="151"/>
                      </a:lnTo>
                      <a:lnTo>
                        <a:pt x="1178" y="152"/>
                      </a:lnTo>
                      <a:lnTo>
                        <a:pt x="1217" y="151"/>
                      </a:lnTo>
                      <a:lnTo>
                        <a:pt x="1296" y="139"/>
                      </a:lnTo>
                      <a:lnTo>
                        <a:pt x="1414" y="105"/>
                      </a:lnTo>
                      <a:lnTo>
                        <a:pt x="1605" y="18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38" y="21"/>
                      </a:lnTo>
                      <a:lnTo>
                        <a:pt x="1625" y="59"/>
                      </a:lnTo>
                      <a:lnTo>
                        <a:pt x="1604" y="75"/>
                      </a:lnTo>
                      <a:lnTo>
                        <a:pt x="1587" y="76"/>
                      </a:lnTo>
                      <a:lnTo>
                        <a:pt x="1546" y="95"/>
                      </a:lnTo>
                      <a:lnTo>
                        <a:pt x="1453" y="132"/>
                      </a:lnTo>
                      <a:lnTo>
                        <a:pt x="1348" y="165"/>
                      </a:lnTo>
                      <a:lnTo>
                        <a:pt x="1235" y="194"/>
                      </a:lnTo>
                      <a:lnTo>
                        <a:pt x="1178" y="204"/>
                      </a:lnTo>
                      <a:lnTo>
                        <a:pt x="1042" y="204"/>
                      </a:lnTo>
                      <a:lnTo>
                        <a:pt x="802" y="198"/>
                      </a:lnTo>
                      <a:lnTo>
                        <a:pt x="675" y="187"/>
                      </a:lnTo>
                      <a:lnTo>
                        <a:pt x="639" y="178"/>
                      </a:lnTo>
                      <a:lnTo>
                        <a:pt x="500" y="139"/>
                      </a:lnTo>
                      <a:lnTo>
                        <a:pt x="435" y="128"/>
                      </a:lnTo>
                      <a:lnTo>
                        <a:pt x="435" y="204"/>
                      </a:lnTo>
                      <a:lnTo>
                        <a:pt x="0" y="255"/>
                      </a:lnTo>
                      <a:lnTo>
                        <a:pt x="26" y="102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7"/>
                <p:cNvSpPr>
                  <a:spLocks/>
                </p:cNvSpPr>
                <p:nvPr/>
              </p:nvSpPr>
              <p:spPr bwMode="auto">
                <a:xfrm>
                  <a:off x="89" y="3949"/>
                  <a:ext cx="505" cy="360"/>
                </a:xfrm>
                <a:custGeom>
                  <a:avLst/>
                  <a:gdLst>
                    <a:gd name="T0" fmla="*/ 1490 w 1517"/>
                    <a:gd name="T1" fmla="*/ 1007 h 1080"/>
                    <a:gd name="T2" fmla="*/ 1492 w 1517"/>
                    <a:gd name="T3" fmla="*/ 1004 h 1080"/>
                    <a:gd name="T4" fmla="*/ 1513 w 1517"/>
                    <a:gd name="T5" fmla="*/ 975 h 1080"/>
                    <a:gd name="T6" fmla="*/ 1515 w 1517"/>
                    <a:gd name="T7" fmla="*/ 956 h 1080"/>
                    <a:gd name="T8" fmla="*/ 1517 w 1517"/>
                    <a:gd name="T9" fmla="*/ 944 h 1080"/>
                    <a:gd name="T10" fmla="*/ 1514 w 1517"/>
                    <a:gd name="T11" fmla="*/ 899 h 1080"/>
                    <a:gd name="T12" fmla="*/ 1495 w 1517"/>
                    <a:gd name="T13" fmla="*/ 853 h 1080"/>
                    <a:gd name="T14" fmla="*/ 1469 w 1517"/>
                    <a:gd name="T15" fmla="*/ 820 h 1080"/>
                    <a:gd name="T16" fmla="*/ 1429 w 1517"/>
                    <a:gd name="T17" fmla="*/ 782 h 1080"/>
                    <a:gd name="T18" fmla="*/ 1373 w 1517"/>
                    <a:gd name="T19" fmla="*/ 745 h 1080"/>
                    <a:gd name="T20" fmla="*/ 1337 w 1517"/>
                    <a:gd name="T21" fmla="*/ 726 h 1080"/>
                    <a:gd name="T22" fmla="*/ 1297 w 1517"/>
                    <a:gd name="T23" fmla="*/ 704 h 1080"/>
                    <a:gd name="T24" fmla="*/ 1209 w 1517"/>
                    <a:gd name="T25" fmla="*/ 644 h 1080"/>
                    <a:gd name="T26" fmla="*/ 1114 w 1517"/>
                    <a:gd name="T27" fmla="*/ 569 h 1080"/>
                    <a:gd name="T28" fmla="*/ 1017 w 1517"/>
                    <a:gd name="T29" fmla="*/ 483 h 1080"/>
                    <a:gd name="T30" fmla="*/ 927 w 1517"/>
                    <a:gd name="T31" fmla="*/ 392 h 1080"/>
                    <a:gd name="T32" fmla="*/ 845 w 1517"/>
                    <a:gd name="T33" fmla="*/ 301 h 1080"/>
                    <a:gd name="T34" fmla="*/ 780 w 1517"/>
                    <a:gd name="T35" fmla="*/ 215 h 1080"/>
                    <a:gd name="T36" fmla="*/ 734 w 1517"/>
                    <a:gd name="T37" fmla="*/ 141 h 1080"/>
                    <a:gd name="T38" fmla="*/ 722 w 1517"/>
                    <a:gd name="T39" fmla="*/ 111 h 1080"/>
                    <a:gd name="T40" fmla="*/ 704 w 1517"/>
                    <a:gd name="T41" fmla="*/ 59 h 1080"/>
                    <a:gd name="T42" fmla="*/ 668 w 1517"/>
                    <a:gd name="T43" fmla="*/ 9 h 1080"/>
                    <a:gd name="T44" fmla="*/ 639 w 1517"/>
                    <a:gd name="T45" fmla="*/ 0 h 1080"/>
                    <a:gd name="T46" fmla="*/ 621 w 1517"/>
                    <a:gd name="T47" fmla="*/ 8 h 1080"/>
                    <a:gd name="T48" fmla="*/ 620 w 1517"/>
                    <a:gd name="T49" fmla="*/ 9 h 1080"/>
                    <a:gd name="T50" fmla="*/ 598 w 1517"/>
                    <a:gd name="T51" fmla="*/ 16 h 1080"/>
                    <a:gd name="T52" fmla="*/ 463 w 1517"/>
                    <a:gd name="T53" fmla="*/ 75 h 1080"/>
                    <a:gd name="T54" fmla="*/ 345 w 1517"/>
                    <a:gd name="T55" fmla="*/ 136 h 1080"/>
                    <a:gd name="T56" fmla="*/ 223 w 1517"/>
                    <a:gd name="T57" fmla="*/ 211 h 1080"/>
                    <a:gd name="T58" fmla="*/ 113 w 1517"/>
                    <a:gd name="T59" fmla="*/ 297 h 1080"/>
                    <a:gd name="T60" fmla="*/ 50 w 1517"/>
                    <a:gd name="T61" fmla="*/ 368 h 1080"/>
                    <a:gd name="T62" fmla="*/ 20 w 1517"/>
                    <a:gd name="T63" fmla="*/ 417 h 1080"/>
                    <a:gd name="T64" fmla="*/ 2 w 1517"/>
                    <a:gd name="T65" fmla="*/ 468 h 1080"/>
                    <a:gd name="T66" fmla="*/ 0 w 1517"/>
                    <a:gd name="T67" fmla="*/ 520 h 1080"/>
                    <a:gd name="T68" fmla="*/ 5 w 1517"/>
                    <a:gd name="T69" fmla="*/ 546 h 1080"/>
                    <a:gd name="T70" fmla="*/ 31 w 1517"/>
                    <a:gd name="T71" fmla="*/ 648 h 1080"/>
                    <a:gd name="T72" fmla="*/ 60 w 1517"/>
                    <a:gd name="T73" fmla="*/ 656 h 1080"/>
                    <a:gd name="T74" fmla="*/ 201 w 1517"/>
                    <a:gd name="T75" fmla="*/ 696 h 1080"/>
                    <a:gd name="T76" fmla="*/ 288 w 1517"/>
                    <a:gd name="T77" fmla="*/ 732 h 1080"/>
                    <a:gd name="T78" fmla="*/ 312 w 1517"/>
                    <a:gd name="T79" fmla="*/ 751 h 1080"/>
                    <a:gd name="T80" fmla="*/ 364 w 1517"/>
                    <a:gd name="T81" fmla="*/ 802 h 1080"/>
                    <a:gd name="T82" fmla="*/ 479 w 1517"/>
                    <a:gd name="T83" fmla="*/ 912 h 1080"/>
                    <a:gd name="T84" fmla="*/ 547 w 1517"/>
                    <a:gd name="T85" fmla="*/ 968 h 1080"/>
                    <a:gd name="T86" fmla="*/ 568 w 1517"/>
                    <a:gd name="T87" fmla="*/ 981 h 1080"/>
                    <a:gd name="T88" fmla="*/ 583 w 1517"/>
                    <a:gd name="T89" fmla="*/ 991 h 1080"/>
                    <a:gd name="T90" fmla="*/ 656 w 1517"/>
                    <a:gd name="T91" fmla="*/ 1016 h 1080"/>
                    <a:gd name="T92" fmla="*/ 768 w 1517"/>
                    <a:gd name="T93" fmla="*/ 1041 h 1080"/>
                    <a:gd name="T94" fmla="*/ 907 w 1517"/>
                    <a:gd name="T95" fmla="*/ 1063 h 1080"/>
                    <a:gd name="T96" fmla="*/ 1058 w 1517"/>
                    <a:gd name="T97" fmla="*/ 1077 h 1080"/>
                    <a:gd name="T98" fmla="*/ 1207 w 1517"/>
                    <a:gd name="T99" fmla="*/ 1080 h 1080"/>
                    <a:gd name="T100" fmla="*/ 1344 w 1517"/>
                    <a:gd name="T101" fmla="*/ 1067 h 1080"/>
                    <a:gd name="T102" fmla="*/ 1428 w 1517"/>
                    <a:gd name="T103" fmla="*/ 1043 h 1080"/>
                    <a:gd name="T104" fmla="*/ 1472 w 1517"/>
                    <a:gd name="T105" fmla="*/ 1021 h 1080"/>
                    <a:gd name="T106" fmla="*/ 1490 w 1517"/>
                    <a:gd name="T107" fmla="*/ 1007 h 1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7" h="1080">
                      <a:moveTo>
                        <a:pt x="1490" y="1007"/>
                      </a:moveTo>
                      <a:lnTo>
                        <a:pt x="1492" y="1004"/>
                      </a:lnTo>
                      <a:lnTo>
                        <a:pt x="1513" y="975"/>
                      </a:lnTo>
                      <a:lnTo>
                        <a:pt x="1515" y="956"/>
                      </a:lnTo>
                      <a:lnTo>
                        <a:pt x="1517" y="944"/>
                      </a:lnTo>
                      <a:lnTo>
                        <a:pt x="1514" y="899"/>
                      </a:lnTo>
                      <a:lnTo>
                        <a:pt x="1495" y="853"/>
                      </a:lnTo>
                      <a:lnTo>
                        <a:pt x="1469" y="820"/>
                      </a:lnTo>
                      <a:lnTo>
                        <a:pt x="1429" y="782"/>
                      </a:lnTo>
                      <a:lnTo>
                        <a:pt x="1373" y="745"/>
                      </a:lnTo>
                      <a:lnTo>
                        <a:pt x="1337" y="726"/>
                      </a:lnTo>
                      <a:lnTo>
                        <a:pt x="1297" y="704"/>
                      </a:lnTo>
                      <a:lnTo>
                        <a:pt x="1209" y="644"/>
                      </a:lnTo>
                      <a:lnTo>
                        <a:pt x="1114" y="569"/>
                      </a:lnTo>
                      <a:lnTo>
                        <a:pt x="1017" y="483"/>
                      </a:lnTo>
                      <a:lnTo>
                        <a:pt x="927" y="392"/>
                      </a:lnTo>
                      <a:lnTo>
                        <a:pt x="845" y="301"/>
                      </a:lnTo>
                      <a:lnTo>
                        <a:pt x="780" y="215"/>
                      </a:lnTo>
                      <a:lnTo>
                        <a:pt x="734" y="141"/>
                      </a:lnTo>
                      <a:lnTo>
                        <a:pt x="722" y="111"/>
                      </a:lnTo>
                      <a:lnTo>
                        <a:pt x="704" y="59"/>
                      </a:lnTo>
                      <a:lnTo>
                        <a:pt x="668" y="9"/>
                      </a:lnTo>
                      <a:lnTo>
                        <a:pt x="639" y="0"/>
                      </a:lnTo>
                      <a:lnTo>
                        <a:pt x="621" y="8"/>
                      </a:lnTo>
                      <a:lnTo>
                        <a:pt x="620" y="9"/>
                      </a:lnTo>
                      <a:lnTo>
                        <a:pt x="598" y="16"/>
                      </a:lnTo>
                      <a:lnTo>
                        <a:pt x="463" y="75"/>
                      </a:lnTo>
                      <a:lnTo>
                        <a:pt x="345" y="136"/>
                      </a:lnTo>
                      <a:lnTo>
                        <a:pt x="223" y="211"/>
                      </a:lnTo>
                      <a:lnTo>
                        <a:pt x="113" y="297"/>
                      </a:lnTo>
                      <a:lnTo>
                        <a:pt x="50" y="368"/>
                      </a:lnTo>
                      <a:lnTo>
                        <a:pt x="20" y="417"/>
                      </a:lnTo>
                      <a:lnTo>
                        <a:pt x="2" y="468"/>
                      </a:lnTo>
                      <a:lnTo>
                        <a:pt x="0" y="520"/>
                      </a:lnTo>
                      <a:lnTo>
                        <a:pt x="5" y="546"/>
                      </a:lnTo>
                      <a:lnTo>
                        <a:pt x="31" y="648"/>
                      </a:lnTo>
                      <a:lnTo>
                        <a:pt x="60" y="656"/>
                      </a:lnTo>
                      <a:lnTo>
                        <a:pt x="201" y="696"/>
                      </a:lnTo>
                      <a:lnTo>
                        <a:pt x="288" y="732"/>
                      </a:lnTo>
                      <a:lnTo>
                        <a:pt x="312" y="751"/>
                      </a:lnTo>
                      <a:lnTo>
                        <a:pt x="364" y="802"/>
                      </a:lnTo>
                      <a:lnTo>
                        <a:pt x="479" y="912"/>
                      </a:lnTo>
                      <a:lnTo>
                        <a:pt x="547" y="968"/>
                      </a:lnTo>
                      <a:lnTo>
                        <a:pt x="568" y="981"/>
                      </a:lnTo>
                      <a:lnTo>
                        <a:pt x="583" y="991"/>
                      </a:lnTo>
                      <a:lnTo>
                        <a:pt x="656" y="1016"/>
                      </a:lnTo>
                      <a:lnTo>
                        <a:pt x="768" y="1041"/>
                      </a:lnTo>
                      <a:lnTo>
                        <a:pt x="907" y="1063"/>
                      </a:lnTo>
                      <a:lnTo>
                        <a:pt x="1058" y="1077"/>
                      </a:lnTo>
                      <a:lnTo>
                        <a:pt x="1207" y="1080"/>
                      </a:lnTo>
                      <a:lnTo>
                        <a:pt x="1344" y="1067"/>
                      </a:lnTo>
                      <a:lnTo>
                        <a:pt x="1428" y="1043"/>
                      </a:lnTo>
                      <a:lnTo>
                        <a:pt x="1472" y="1021"/>
                      </a:lnTo>
                      <a:lnTo>
                        <a:pt x="1490" y="100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8"/>
                <p:cNvSpPr>
                  <a:spLocks/>
                </p:cNvSpPr>
                <p:nvPr/>
              </p:nvSpPr>
              <p:spPr bwMode="auto">
                <a:xfrm>
                  <a:off x="272" y="300"/>
                  <a:ext cx="356" cy="589"/>
                </a:xfrm>
                <a:custGeom>
                  <a:avLst/>
                  <a:gdLst>
                    <a:gd name="T0" fmla="*/ 1067 w 1067"/>
                    <a:gd name="T1" fmla="*/ 1050 h 1767"/>
                    <a:gd name="T2" fmla="*/ 1067 w 1067"/>
                    <a:gd name="T3" fmla="*/ 1077 h 1767"/>
                    <a:gd name="T4" fmla="*/ 1058 w 1067"/>
                    <a:gd name="T5" fmla="*/ 1124 h 1767"/>
                    <a:gd name="T6" fmla="*/ 1035 w 1067"/>
                    <a:gd name="T7" fmla="*/ 1207 h 1767"/>
                    <a:gd name="T8" fmla="*/ 1015 w 1067"/>
                    <a:gd name="T9" fmla="*/ 1306 h 1767"/>
                    <a:gd name="T10" fmla="*/ 1009 w 1067"/>
                    <a:gd name="T11" fmla="*/ 1334 h 1767"/>
                    <a:gd name="T12" fmla="*/ 990 w 1067"/>
                    <a:gd name="T13" fmla="*/ 1380 h 1767"/>
                    <a:gd name="T14" fmla="*/ 963 w 1067"/>
                    <a:gd name="T15" fmla="*/ 1416 h 1767"/>
                    <a:gd name="T16" fmla="*/ 933 w 1067"/>
                    <a:gd name="T17" fmla="*/ 1443 h 1767"/>
                    <a:gd name="T18" fmla="*/ 855 w 1067"/>
                    <a:gd name="T19" fmla="*/ 1482 h 1767"/>
                    <a:gd name="T20" fmla="*/ 836 w 1067"/>
                    <a:gd name="T21" fmla="*/ 1485 h 1767"/>
                    <a:gd name="T22" fmla="*/ 833 w 1067"/>
                    <a:gd name="T23" fmla="*/ 1518 h 1767"/>
                    <a:gd name="T24" fmla="*/ 812 w 1067"/>
                    <a:gd name="T25" fmla="*/ 1607 h 1767"/>
                    <a:gd name="T26" fmla="*/ 769 w 1067"/>
                    <a:gd name="T27" fmla="*/ 1741 h 1767"/>
                    <a:gd name="T28" fmla="*/ 760 w 1067"/>
                    <a:gd name="T29" fmla="*/ 1767 h 1767"/>
                    <a:gd name="T30" fmla="*/ 682 w 1067"/>
                    <a:gd name="T31" fmla="*/ 1741 h 1767"/>
                    <a:gd name="T32" fmla="*/ 43 w 1067"/>
                    <a:gd name="T33" fmla="*/ 1409 h 1767"/>
                    <a:gd name="T34" fmla="*/ 17 w 1067"/>
                    <a:gd name="T35" fmla="*/ 1280 h 1767"/>
                    <a:gd name="T36" fmla="*/ 17 w 1067"/>
                    <a:gd name="T37" fmla="*/ 1126 h 1767"/>
                    <a:gd name="T38" fmla="*/ 11 w 1067"/>
                    <a:gd name="T39" fmla="*/ 1021 h 1767"/>
                    <a:gd name="T40" fmla="*/ 0 w 1067"/>
                    <a:gd name="T41" fmla="*/ 522 h 1767"/>
                    <a:gd name="T42" fmla="*/ 11 w 1067"/>
                    <a:gd name="T43" fmla="*/ 303 h 1767"/>
                    <a:gd name="T44" fmla="*/ 24 w 1067"/>
                    <a:gd name="T45" fmla="*/ 226 h 1767"/>
                    <a:gd name="T46" fmla="*/ 36 w 1067"/>
                    <a:gd name="T47" fmla="*/ 190 h 1767"/>
                    <a:gd name="T48" fmla="*/ 43 w 1067"/>
                    <a:gd name="T49" fmla="*/ 179 h 1767"/>
                    <a:gd name="T50" fmla="*/ 59 w 1067"/>
                    <a:gd name="T51" fmla="*/ 160 h 1767"/>
                    <a:gd name="T52" fmla="*/ 111 w 1067"/>
                    <a:gd name="T53" fmla="*/ 124 h 1767"/>
                    <a:gd name="T54" fmla="*/ 214 w 1067"/>
                    <a:gd name="T55" fmla="*/ 77 h 1767"/>
                    <a:gd name="T56" fmla="*/ 433 w 1067"/>
                    <a:gd name="T57" fmla="*/ 10 h 1767"/>
                    <a:gd name="T58" fmla="*/ 478 w 1067"/>
                    <a:gd name="T59" fmla="*/ 0 h 1767"/>
                    <a:gd name="T60" fmla="*/ 507 w 1067"/>
                    <a:gd name="T61" fmla="*/ 0 h 1767"/>
                    <a:gd name="T62" fmla="*/ 655 w 1067"/>
                    <a:gd name="T63" fmla="*/ 12 h 1767"/>
                    <a:gd name="T64" fmla="*/ 728 w 1067"/>
                    <a:gd name="T65" fmla="*/ 28 h 1767"/>
                    <a:gd name="T66" fmla="*/ 770 w 1067"/>
                    <a:gd name="T67" fmla="*/ 42 h 1767"/>
                    <a:gd name="T68" fmla="*/ 786 w 1067"/>
                    <a:gd name="T69" fmla="*/ 51 h 1767"/>
                    <a:gd name="T70" fmla="*/ 800 w 1067"/>
                    <a:gd name="T71" fmla="*/ 68 h 1767"/>
                    <a:gd name="T72" fmla="*/ 832 w 1067"/>
                    <a:gd name="T73" fmla="*/ 117 h 1767"/>
                    <a:gd name="T74" fmla="*/ 884 w 1067"/>
                    <a:gd name="T75" fmla="*/ 218 h 1767"/>
                    <a:gd name="T76" fmla="*/ 946 w 1067"/>
                    <a:gd name="T77" fmla="*/ 372 h 1767"/>
                    <a:gd name="T78" fmla="*/ 986 w 1067"/>
                    <a:gd name="T79" fmla="*/ 501 h 1767"/>
                    <a:gd name="T80" fmla="*/ 990 w 1067"/>
                    <a:gd name="T81" fmla="*/ 537 h 1767"/>
                    <a:gd name="T82" fmla="*/ 982 w 1067"/>
                    <a:gd name="T83" fmla="*/ 565 h 1767"/>
                    <a:gd name="T84" fmla="*/ 979 w 1067"/>
                    <a:gd name="T85" fmla="*/ 605 h 1767"/>
                    <a:gd name="T86" fmla="*/ 987 w 1067"/>
                    <a:gd name="T87" fmla="*/ 637 h 1767"/>
                    <a:gd name="T88" fmla="*/ 990 w 1067"/>
                    <a:gd name="T89" fmla="*/ 640 h 1767"/>
                    <a:gd name="T90" fmla="*/ 1000 w 1067"/>
                    <a:gd name="T91" fmla="*/ 667 h 1767"/>
                    <a:gd name="T92" fmla="*/ 1025 w 1067"/>
                    <a:gd name="T93" fmla="*/ 778 h 1767"/>
                    <a:gd name="T94" fmla="*/ 1061 w 1067"/>
                    <a:gd name="T95" fmla="*/ 980 h 1767"/>
                    <a:gd name="T96" fmla="*/ 1067 w 1067"/>
                    <a:gd name="T97" fmla="*/ 1050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67" h="1767">
                      <a:moveTo>
                        <a:pt x="1067" y="1050"/>
                      </a:moveTo>
                      <a:lnTo>
                        <a:pt x="1067" y="1077"/>
                      </a:lnTo>
                      <a:lnTo>
                        <a:pt x="1058" y="1124"/>
                      </a:lnTo>
                      <a:lnTo>
                        <a:pt x="1035" y="1207"/>
                      </a:lnTo>
                      <a:lnTo>
                        <a:pt x="1015" y="1306"/>
                      </a:lnTo>
                      <a:lnTo>
                        <a:pt x="1009" y="1334"/>
                      </a:lnTo>
                      <a:lnTo>
                        <a:pt x="990" y="1380"/>
                      </a:lnTo>
                      <a:lnTo>
                        <a:pt x="963" y="1416"/>
                      </a:lnTo>
                      <a:lnTo>
                        <a:pt x="933" y="1443"/>
                      </a:lnTo>
                      <a:lnTo>
                        <a:pt x="855" y="1482"/>
                      </a:lnTo>
                      <a:lnTo>
                        <a:pt x="836" y="1485"/>
                      </a:lnTo>
                      <a:lnTo>
                        <a:pt x="833" y="1518"/>
                      </a:lnTo>
                      <a:lnTo>
                        <a:pt x="812" y="1607"/>
                      </a:lnTo>
                      <a:lnTo>
                        <a:pt x="769" y="1741"/>
                      </a:lnTo>
                      <a:lnTo>
                        <a:pt x="760" y="1767"/>
                      </a:lnTo>
                      <a:lnTo>
                        <a:pt x="682" y="1741"/>
                      </a:lnTo>
                      <a:lnTo>
                        <a:pt x="43" y="1409"/>
                      </a:lnTo>
                      <a:lnTo>
                        <a:pt x="17" y="1280"/>
                      </a:lnTo>
                      <a:lnTo>
                        <a:pt x="17" y="1126"/>
                      </a:lnTo>
                      <a:lnTo>
                        <a:pt x="11" y="1021"/>
                      </a:lnTo>
                      <a:lnTo>
                        <a:pt x="0" y="522"/>
                      </a:lnTo>
                      <a:lnTo>
                        <a:pt x="11" y="303"/>
                      </a:lnTo>
                      <a:lnTo>
                        <a:pt x="24" y="226"/>
                      </a:lnTo>
                      <a:lnTo>
                        <a:pt x="36" y="190"/>
                      </a:lnTo>
                      <a:lnTo>
                        <a:pt x="43" y="179"/>
                      </a:lnTo>
                      <a:lnTo>
                        <a:pt x="59" y="160"/>
                      </a:lnTo>
                      <a:lnTo>
                        <a:pt x="111" y="124"/>
                      </a:lnTo>
                      <a:lnTo>
                        <a:pt x="214" y="77"/>
                      </a:lnTo>
                      <a:lnTo>
                        <a:pt x="433" y="10"/>
                      </a:lnTo>
                      <a:lnTo>
                        <a:pt x="478" y="0"/>
                      </a:lnTo>
                      <a:lnTo>
                        <a:pt x="507" y="0"/>
                      </a:lnTo>
                      <a:lnTo>
                        <a:pt x="655" y="12"/>
                      </a:lnTo>
                      <a:lnTo>
                        <a:pt x="728" y="28"/>
                      </a:lnTo>
                      <a:lnTo>
                        <a:pt x="770" y="42"/>
                      </a:lnTo>
                      <a:lnTo>
                        <a:pt x="786" y="51"/>
                      </a:lnTo>
                      <a:lnTo>
                        <a:pt x="800" y="68"/>
                      </a:lnTo>
                      <a:lnTo>
                        <a:pt x="832" y="117"/>
                      </a:lnTo>
                      <a:lnTo>
                        <a:pt x="884" y="218"/>
                      </a:lnTo>
                      <a:lnTo>
                        <a:pt x="946" y="372"/>
                      </a:lnTo>
                      <a:lnTo>
                        <a:pt x="986" y="501"/>
                      </a:lnTo>
                      <a:lnTo>
                        <a:pt x="990" y="537"/>
                      </a:lnTo>
                      <a:lnTo>
                        <a:pt x="982" y="565"/>
                      </a:lnTo>
                      <a:lnTo>
                        <a:pt x="979" y="605"/>
                      </a:lnTo>
                      <a:lnTo>
                        <a:pt x="987" y="637"/>
                      </a:lnTo>
                      <a:lnTo>
                        <a:pt x="990" y="640"/>
                      </a:lnTo>
                      <a:lnTo>
                        <a:pt x="1000" y="667"/>
                      </a:lnTo>
                      <a:lnTo>
                        <a:pt x="1025" y="778"/>
                      </a:lnTo>
                      <a:lnTo>
                        <a:pt x="1061" y="980"/>
                      </a:lnTo>
                      <a:lnTo>
                        <a:pt x="1067" y="105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312" y="684"/>
                  <a:ext cx="239" cy="205"/>
                </a:xfrm>
                <a:custGeom>
                  <a:avLst/>
                  <a:gdLst>
                    <a:gd name="T0" fmla="*/ 0 w 717"/>
                    <a:gd name="T1" fmla="*/ 0 h 615"/>
                    <a:gd name="T2" fmla="*/ 51 w 717"/>
                    <a:gd name="T3" fmla="*/ 42 h 615"/>
                    <a:gd name="T4" fmla="*/ 162 w 717"/>
                    <a:gd name="T5" fmla="*/ 117 h 615"/>
                    <a:gd name="T6" fmla="*/ 281 w 717"/>
                    <a:gd name="T7" fmla="*/ 180 h 615"/>
                    <a:gd name="T8" fmla="*/ 399 w 717"/>
                    <a:gd name="T9" fmla="*/ 232 h 615"/>
                    <a:gd name="T10" fmla="*/ 562 w 717"/>
                    <a:gd name="T11" fmla="*/ 290 h 615"/>
                    <a:gd name="T12" fmla="*/ 703 w 717"/>
                    <a:gd name="T13" fmla="*/ 330 h 615"/>
                    <a:gd name="T14" fmla="*/ 717 w 717"/>
                    <a:gd name="T15" fmla="*/ 333 h 615"/>
                    <a:gd name="T16" fmla="*/ 714 w 717"/>
                    <a:gd name="T17" fmla="*/ 366 h 615"/>
                    <a:gd name="T18" fmla="*/ 693 w 717"/>
                    <a:gd name="T19" fmla="*/ 455 h 615"/>
                    <a:gd name="T20" fmla="*/ 650 w 717"/>
                    <a:gd name="T21" fmla="*/ 589 h 615"/>
                    <a:gd name="T22" fmla="*/ 641 w 717"/>
                    <a:gd name="T23" fmla="*/ 615 h 615"/>
                    <a:gd name="T24" fmla="*/ 563 w 717"/>
                    <a:gd name="T25" fmla="*/ 589 h 615"/>
                    <a:gd name="T26" fmla="*/ 470 w 717"/>
                    <a:gd name="T27" fmla="*/ 520 h 615"/>
                    <a:gd name="T28" fmla="*/ 300 w 717"/>
                    <a:gd name="T29" fmla="*/ 378 h 615"/>
                    <a:gd name="T30" fmla="*/ 156 w 717"/>
                    <a:gd name="T31" fmla="*/ 229 h 615"/>
                    <a:gd name="T32" fmla="*/ 68 w 717"/>
                    <a:gd name="T33" fmla="*/ 116 h 615"/>
                    <a:gd name="T34" fmla="*/ 21 w 717"/>
                    <a:gd name="T35" fmla="*/ 38 h 615"/>
                    <a:gd name="T36" fmla="*/ 0 w 717"/>
                    <a:gd name="T37" fmla="*/ 0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7" h="615">
                      <a:moveTo>
                        <a:pt x="0" y="0"/>
                      </a:moveTo>
                      <a:lnTo>
                        <a:pt x="51" y="42"/>
                      </a:lnTo>
                      <a:lnTo>
                        <a:pt x="162" y="117"/>
                      </a:lnTo>
                      <a:lnTo>
                        <a:pt x="281" y="180"/>
                      </a:lnTo>
                      <a:lnTo>
                        <a:pt x="399" y="232"/>
                      </a:lnTo>
                      <a:lnTo>
                        <a:pt x="562" y="290"/>
                      </a:lnTo>
                      <a:lnTo>
                        <a:pt x="703" y="330"/>
                      </a:lnTo>
                      <a:lnTo>
                        <a:pt x="717" y="333"/>
                      </a:lnTo>
                      <a:lnTo>
                        <a:pt x="714" y="366"/>
                      </a:lnTo>
                      <a:lnTo>
                        <a:pt x="693" y="455"/>
                      </a:lnTo>
                      <a:lnTo>
                        <a:pt x="650" y="589"/>
                      </a:lnTo>
                      <a:lnTo>
                        <a:pt x="641" y="615"/>
                      </a:lnTo>
                      <a:lnTo>
                        <a:pt x="563" y="589"/>
                      </a:lnTo>
                      <a:lnTo>
                        <a:pt x="470" y="520"/>
                      </a:lnTo>
                      <a:lnTo>
                        <a:pt x="300" y="378"/>
                      </a:lnTo>
                      <a:lnTo>
                        <a:pt x="156" y="229"/>
                      </a:lnTo>
                      <a:lnTo>
                        <a:pt x="68" y="116"/>
                      </a:lnTo>
                      <a:lnTo>
                        <a:pt x="21" y="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" name="Freeform 10"/>
                <p:cNvSpPr>
                  <a:spLocks/>
                </p:cNvSpPr>
                <p:nvPr/>
              </p:nvSpPr>
              <p:spPr bwMode="auto">
                <a:xfrm>
                  <a:off x="48" y="1972"/>
                  <a:ext cx="617" cy="2151"/>
                </a:xfrm>
                <a:custGeom>
                  <a:avLst/>
                  <a:gdLst>
                    <a:gd name="T0" fmla="*/ 124 w 1853"/>
                    <a:gd name="T1" fmla="*/ 6450 h 6451"/>
                    <a:gd name="T2" fmla="*/ 392 w 1853"/>
                    <a:gd name="T3" fmla="*/ 6408 h 6451"/>
                    <a:gd name="T4" fmla="*/ 668 w 1853"/>
                    <a:gd name="T5" fmla="*/ 6322 h 6451"/>
                    <a:gd name="T6" fmla="*/ 811 w 1853"/>
                    <a:gd name="T7" fmla="*/ 6235 h 6451"/>
                    <a:gd name="T8" fmla="*/ 886 w 1853"/>
                    <a:gd name="T9" fmla="*/ 6144 h 6451"/>
                    <a:gd name="T10" fmla="*/ 913 w 1853"/>
                    <a:gd name="T11" fmla="*/ 6084 h 6451"/>
                    <a:gd name="T12" fmla="*/ 1012 w 1853"/>
                    <a:gd name="T13" fmla="*/ 5753 h 6451"/>
                    <a:gd name="T14" fmla="*/ 1024 w 1853"/>
                    <a:gd name="T15" fmla="*/ 5632 h 6451"/>
                    <a:gd name="T16" fmla="*/ 1041 w 1853"/>
                    <a:gd name="T17" fmla="*/ 5911 h 6451"/>
                    <a:gd name="T18" fmla="*/ 1247 w 1853"/>
                    <a:gd name="T19" fmla="*/ 5846 h 6451"/>
                    <a:gd name="T20" fmla="*/ 1430 w 1853"/>
                    <a:gd name="T21" fmla="*/ 5736 h 6451"/>
                    <a:gd name="T22" fmla="*/ 1520 w 1853"/>
                    <a:gd name="T23" fmla="*/ 5639 h 6451"/>
                    <a:gd name="T24" fmla="*/ 1587 w 1853"/>
                    <a:gd name="T25" fmla="*/ 5515 h 6451"/>
                    <a:gd name="T26" fmla="*/ 1613 w 1853"/>
                    <a:gd name="T27" fmla="*/ 5401 h 6451"/>
                    <a:gd name="T28" fmla="*/ 1554 w 1853"/>
                    <a:gd name="T29" fmla="*/ 5355 h 6451"/>
                    <a:gd name="T30" fmla="*/ 1510 w 1853"/>
                    <a:gd name="T31" fmla="*/ 5299 h 6451"/>
                    <a:gd name="T32" fmla="*/ 1479 w 1853"/>
                    <a:gd name="T33" fmla="*/ 5113 h 6451"/>
                    <a:gd name="T34" fmla="*/ 1460 w 1853"/>
                    <a:gd name="T35" fmla="*/ 5018 h 6451"/>
                    <a:gd name="T36" fmla="*/ 1474 w 1853"/>
                    <a:gd name="T37" fmla="*/ 4755 h 6451"/>
                    <a:gd name="T38" fmla="*/ 1702 w 1853"/>
                    <a:gd name="T39" fmla="*/ 2637 h 6451"/>
                    <a:gd name="T40" fmla="*/ 1759 w 1853"/>
                    <a:gd name="T41" fmla="*/ 2154 h 6451"/>
                    <a:gd name="T42" fmla="*/ 1853 w 1853"/>
                    <a:gd name="T43" fmla="*/ 1018 h 6451"/>
                    <a:gd name="T44" fmla="*/ 1843 w 1853"/>
                    <a:gd name="T45" fmla="*/ 743 h 6451"/>
                    <a:gd name="T46" fmla="*/ 1804 w 1853"/>
                    <a:gd name="T47" fmla="*/ 349 h 6451"/>
                    <a:gd name="T48" fmla="*/ 1792 w 1853"/>
                    <a:gd name="T49" fmla="*/ 0 h 6451"/>
                    <a:gd name="T50" fmla="*/ 249 w 1853"/>
                    <a:gd name="T51" fmla="*/ 130 h 6451"/>
                    <a:gd name="T52" fmla="*/ 124 w 1853"/>
                    <a:gd name="T53" fmla="*/ 746 h 6451"/>
                    <a:gd name="T54" fmla="*/ 61 w 1853"/>
                    <a:gd name="T55" fmla="*/ 1277 h 6451"/>
                    <a:gd name="T56" fmla="*/ 52 w 1853"/>
                    <a:gd name="T57" fmla="*/ 1691 h 6451"/>
                    <a:gd name="T58" fmla="*/ 55 w 1853"/>
                    <a:gd name="T59" fmla="*/ 2642 h 6451"/>
                    <a:gd name="T60" fmla="*/ 26 w 1853"/>
                    <a:gd name="T61" fmla="*/ 3917 h 6451"/>
                    <a:gd name="T62" fmla="*/ 3 w 1853"/>
                    <a:gd name="T63" fmla="*/ 5229 h 6451"/>
                    <a:gd name="T64" fmla="*/ 15 w 1853"/>
                    <a:gd name="T65" fmla="*/ 5711 h 6451"/>
                    <a:gd name="T66" fmla="*/ 26 w 1853"/>
                    <a:gd name="T67" fmla="*/ 5760 h 6451"/>
                    <a:gd name="T68" fmla="*/ 43 w 1853"/>
                    <a:gd name="T69" fmla="*/ 5796 h 6451"/>
                    <a:gd name="T70" fmla="*/ 22 w 1853"/>
                    <a:gd name="T71" fmla="*/ 5933 h 6451"/>
                    <a:gd name="T72" fmla="*/ 0 w 1853"/>
                    <a:gd name="T73" fmla="*/ 6093 h 6451"/>
                    <a:gd name="T74" fmla="*/ 94 w 1853"/>
                    <a:gd name="T75" fmla="*/ 6422 h 6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53" h="6451">
                      <a:moveTo>
                        <a:pt x="102" y="6451"/>
                      </a:moveTo>
                      <a:lnTo>
                        <a:pt x="124" y="6450"/>
                      </a:lnTo>
                      <a:lnTo>
                        <a:pt x="265" y="6431"/>
                      </a:lnTo>
                      <a:lnTo>
                        <a:pt x="392" y="6408"/>
                      </a:lnTo>
                      <a:lnTo>
                        <a:pt x="531" y="6372"/>
                      </a:lnTo>
                      <a:lnTo>
                        <a:pt x="668" y="6322"/>
                      </a:lnTo>
                      <a:lnTo>
                        <a:pt x="759" y="6273"/>
                      </a:lnTo>
                      <a:lnTo>
                        <a:pt x="811" y="6235"/>
                      </a:lnTo>
                      <a:lnTo>
                        <a:pt x="854" y="6192"/>
                      </a:lnTo>
                      <a:lnTo>
                        <a:pt x="886" y="6144"/>
                      </a:lnTo>
                      <a:lnTo>
                        <a:pt x="896" y="6119"/>
                      </a:lnTo>
                      <a:lnTo>
                        <a:pt x="913" y="6084"/>
                      </a:lnTo>
                      <a:lnTo>
                        <a:pt x="985" y="5877"/>
                      </a:lnTo>
                      <a:lnTo>
                        <a:pt x="1012" y="5753"/>
                      </a:lnTo>
                      <a:lnTo>
                        <a:pt x="1024" y="5671"/>
                      </a:lnTo>
                      <a:lnTo>
                        <a:pt x="1024" y="5632"/>
                      </a:lnTo>
                      <a:lnTo>
                        <a:pt x="1024" y="5914"/>
                      </a:lnTo>
                      <a:lnTo>
                        <a:pt x="1041" y="5911"/>
                      </a:lnTo>
                      <a:lnTo>
                        <a:pt x="1149" y="5884"/>
                      </a:lnTo>
                      <a:lnTo>
                        <a:pt x="1247" y="5846"/>
                      </a:lnTo>
                      <a:lnTo>
                        <a:pt x="1352" y="5792"/>
                      </a:lnTo>
                      <a:lnTo>
                        <a:pt x="1430" y="5736"/>
                      </a:lnTo>
                      <a:lnTo>
                        <a:pt x="1477" y="5691"/>
                      </a:lnTo>
                      <a:lnTo>
                        <a:pt x="1520" y="5639"/>
                      </a:lnTo>
                      <a:lnTo>
                        <a:pt x="1558" y="5581"/>
                      </a:lnTo>
                      <a:lnTo>
                        <a:pt x="1587" y="5515"/>
                      </a:lnTo>
                      <a:lnTo>
                        <a:pt x="1607" y="5442"/>
                      </a:lnTo>
                      <a:lnTo>
                        <a:pt x="1613" y="5401"/>
                      </a:lnTo>
                      <a:lnTo>
                        <a:pt x="1604" y="5396"/>
                      </a:lnTo>
                      <a:lnTo>
                        <a:pt x="1554" y="5355"/>
                      </a:lnTo>
                      <a:lnTo>
                        <a:pt x="1522" y="5319"/>
                      </a:lnTo>
                      <a:lnTo>
                        <a:pt x="1510" y="5299"/>
                      </a:lnTo>
                      <a:lnTo>
                        <a:pt x="1507" y="5278"/>
                      </a:lnTo>
                      <a:lnTo>
                        <a:pt x="1479" y="5113"/>
                      </a:lnTo>
                      <a:lnTo>
                        <a:pt x="1460" y="5044"/>
                      </a:lnTo>
                      <a:lnTo>
                        <a:pt x="1460" y="5018"/>
                      </a:lnTo>
                      <a:lnTo>
                        <a:pt x="1457" y="4988"/>
                      </a:lnTo>
                      <a:lnTo>
                        <a:pt x="1474" y="4755"/>
                      </a:lnTo>
                      <a:lnTo>
                        <a:pt x="1536" y="4147"/>
                      </a:lnTo>
                      <a:lnTo>
                        <a:pt x="1702" y="2637"/>
                      </a:lnTo>
                      <a:lnTo>
                        <a:pt x="1741" y="2304"/>
                      </a:lnTo>
                      <a:lnTo>
                        <a:pt x="1759" y="2154"/>
                      </a:lnTo>
                      <a:lnTo>
                        <a:pt x="1834" y="1393"/>
                      </a:lnTo>
                      <a:lnTo>
                        <a:pt x="1853" y="1018"/>
                      </a:lnTo>
                      <a:lnTo>
                        <a:pt x="1851" y="817"/>
                      </a:lnTo>
                      <a:lnTo>
                        <a:pt x="1843" y="743"/>
                      </a:lnTo>
                      <a:lnTo>
                        <a:pt x="1826" y="608"/>
                      </a:lnTo>
                      <a:lnTo>
                        <a:pt x="1804" y="349"/>
                      </a:lnTo>
                      <a:lnTo>
                        <a:pt x="1792" y="49"/>
                      </a:lnTo>
                      <a:lnTo>
                        <a:pt x="1792" y="0"/>
                      </a:lnTo>
                      <a:lnTo>
                        <a:pt x="256" y="102"/>
                      </a:lnTo>
                      <a:lnTo>
                        <a:pt x="249" y="130"/>
                      </a:lnTo>
                      <a:lnTo>
                        <a:pt x="186" y="409"/>
                      </a:lnTo>
                      <a:lnTo>
                        <a:pt x="124" y="746"/>
                      </a:lnTo>
                      <a:lnTo>
                        <a:pt x="88" y="1004"/>
                      </a:lnTo>
                      <a:lnTo>
                        <a:pt x="61" y="1277"/>
                      </a:lnTo>
                      <a:lnTo>
                        <a:pt x="49" y="1554"/>
                      </a:lnTo>
                      <a:lnTo>
                        <a:pt x="52" y="1691"/>
                      </a:lnTo>
                      <a:lnTo>
                        <a:pt x="59" y="1976"/>
                      </a:lnTo>
                      <a:lnTo>
                        <a:pt x="55" y="2642"/>
                      </a:lnTo>
                      <a:lnTo>
                        <a:pt x="32" y="3600"/>
                      </a:lnTo>
                      <a:lnTo>
                        <a:pt x="26" y="3917"/>
                      </a:lnTo>
                      <a:lnTo>
                        <a:pt x="20" y="4270"/>
                      </a:lnTo>
                      <a:lnTo>
                        <a:pt x="3" y="5229"/>
                      </a:lnTo>
                      <a:lnTo>
                        <a:pt x="7" y="5597"/>
                      </a:lnTo>
                      <a:lnTo>
                        <a:pt x="15" y="5711"/>
                      </a:lnTo>
                      <a:lnTo>
                        <a:pt x="22" y="5753"/>
                      </a:lnTo>
                      <a:lnTo>
                        <a:pt x="26" y="5760"/>
                      </a:lnTo>
                      <a:lnTo>
                        <a:pt x="35" y="5770"/>
                      </a:lnTo>
                      <a:lnTo>
                        <a:pt x="43" y="5796"/>
                      </a:lnTo>
                      <a:lnTo>
                        <a:pt x="42" y="5846"/>
                      </a:lnTo>
                      <a:lnTo>
                        <a:pt x="22" y="5933"/>
                      </a:lnTo>
                      <a:lnTo>
                        <a:pt x="3" y="6036"/>
                      </a:lnTo>
                      <a:lnTo>
                        <a:pt x="0" y="6093"/>
                      </a:lnTo>
                      <a:lnTo>
                        <a:pt x="26" y="6202"/>
                      </a:lnTo>
                      <a:lnTo>
                        <a:pt x="94" y="6422"/>
                      </a:lnTo>
                      <a:lnTo>
                        <a:pt x="102" y="6451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11"/>
                <p:cNvSpPr>
                  <a:spLocks/>
                </p:cNvSpPr>
                <p:nvPr/>
              </p:nvSpPr>
              <p:spPr bwMode="auto">
                <a:xfrm>
                  <a:off x="381" y="2390"/>
                  <a:ext cx="247" cy="1528"/>
                </a:xfrm>
                <a:custGeom>
                  <a:avLst/>
                  <a:gdLst>
                    <a:gd name="T0" fmla="*/ 690 w 742"/>
                    <a:gd name="T1" fmla="*/ 283 h 4584"/>
                    <a:gd name="T2" fmla="*/ 688 w 742"/>
                    <a:gd name="T3" fmla="*/ 319 h 4584"/>
                    <a:gd name="T4" fmla="*/ 661 w 742"/>
                    <a:gd name="T5" fmla="*/ 490 h 4584"/>
                    <a:gd name="T6" fmla="*/ 586 w 742"/>
                    <a:gd name="T7" fmla="*/ 893 h 4584"/>
                    <a:gd name="T8" fmla="*/ 399 w 742"/>
                    <a:gd name="T9" fmla="*/ 1844 h 4584"/>
                    <a:gd name="T10" fmla="*/ 357 w 742"/>
                    <a:gd name="T11" fmla="*/ 2049 h 4584"/>
                    <a:gd name="T12" fmla="*/ 313 w 742"/>
                    <a:gd name="T13" fmla="*/ 2218 h 4584"/>
                    <a:gd name="T14" fmla="*/ 111 w 742"/>
                    <a:gd name="T15" fmla="*/ 3006 h 4584"/>
                    <a:gd name="T16" fmla="*/ 32 w 742"/>
                    <a:gd name="T17" fmla="*/ 3338 h 4584"/>
                    <a:gd name="T18" fmla="*/ 2 w 742"/>
                    <a:gd name="T19" fmla="*/ 3479 h 4584"/>
                    <a:gd name="T20" fmla="*/ 0 w 742"/>
                    <a:gd name="T21" fmla="*/ 3508 h 4584"/>
                    <a:gd name="T22" fmla="*/ 6 w 742"/>
                    <a:gd name="T23" fmla="*/ 3668 h 4584"/>
                    <a:gd name="T24" fmla="*/ 45 w 742"/>
                    <a:gd name="T25" fmla="*/ 4273 h 4584"/>
                    <a:gd name="T26" fmla="*/ 51 w 742"/>
                    <a:gd name="T27" fmla="*/ 4482 h 4584"/>
                    <a:gd name="T28" fmla="*/ 51 w 742"/>
                    <a:gd name="T29" fmla="*/ 4584 h 4584"/>
                    <a:gd name="T30" fmla="*/ 127 w 742"/>
                    <a:gd name="T31" fmla="*/ 4276 h 4584"/>
                    <a:gd name="T32" fmla="*/ 144 w 742"/>
                    <a:gd name="T33" fmla="*/ 4202 h 4584"/>
                    <a:gd name="T34" fmla="*/ 209 w 742"/>
                    <a:gd name="T35" fmla="*/ 3823 h 4584"/>
                    <a:gd name="T36" fmla="*/ 231 w 742"/>
                    <a:gd name="T37" fmla="*/ 3631 h 4584"/>
                    <a:gd name="T38" fmla="*/ 233 w 742"/>
                    <a:gd name="T39" fmla="*/ 3524 h 4584"/>
                    <a:gd name="T40" fmla="*/ 231 w 742"/>
                    <a:gd name="T41" fmla="*/ 3482 h 4584"/>
                    <a:gd name="T42" fmla="*/ 228 w 742"/>
                    <a:gd name="T43" fmla="*/ 3459 h 4584"/>
                    <a:gd name="T44" fmla="*/ 235 w 742"/>
                    <a:gd name="T45" fmla="*/ 3377 h 4584"/>
                    <a:gd name="T46" fmla="*/ 259 w 742"/>
                    <a:gd name="T47" fmla="*/ 3188 h 4584"/>
                    <a:gd name="T48" fmla="*/ 354 w 742"/>
                    <a:gd name="T49" fmla="*/ 2633 h 4584"/>
                    <a:gd name="T50" fmla="*/ 523 w 742"/>
                    <a:gd name="T51" fmla="*/ 1750 h 4584"/>
                    <a:gd name="T52" fmla="*/ 651 w 742"/>
                    <a:gd name="T53" fmla="*/ 1077 h 4584"/>
                    <a:gd name="T54" fmla="*/ 665 w 742"/>
                    <a:gd name="T55" fmla="*/ 974 h 4584"/>
                    <a:gd name="T56" fmla="*/ 667 w 742"/>
                    <a:gd name="T57" fmla="*/ 929 h 4584"/>
                    <a:gd name="T58" fmla="*/ 688 w 742"/>
                    <a:gd name="T59" fmla="*/ 792 h 4584"/>
                    <a:gd name="T60" fmla="*/ 717 w 742"/>
                    <a:gd name="T61" fmla="*/ 630 h 4584"/>
                    <a:gd name="T62" fmla="*/ 739 w 742"/>
                    <a:gd name="T63" fmla="*/ 473 h 4584"/>
                    <a:gd name="T64" fmla="*/ 742 w 742"/>
                    <a:gd name="T65" fmla="*/ 411 h 4584"/>
                    <a:gd name="T66" fmla="*/ 739 w 742"/>
                    <a:gd name="T67" fmla="*/ 350 h 4584"/>
                    <a:gd name="T68" fmla="*/ 710 w 742"/>
                    <a:gd name="T69" fmla="*/ 213 h 4584"/>
                    <a:gd name="T70" fmla="*/ 652 w 742"/>
                    <a:gd name="T71" fmla="*/ 33 h 4584"/>
                    <a:gd name="T72" fmla="*/ 639 w 742"/>
                    <a:gd name="T73" fmla="*/ 0 h 4584"/>
                    <a:gd name="T74" fmla="*/ 645 w 742"/>
                    <a:gd name="T75" fmla="*/ 21 h 4584"/>
                    <a:gd name="T76" fmla="*/ 674 w 742"/>
                    <a:gd name="T77" fmla="*/ 137 h 4584"/>
                    <a:gd name="T78" fmla="*/ 688 w 742"/>
                    <a:gd name="T79" fmla="*/ 234 h 4584"/>
                    <a:gd name="T80" fmla="*/ 690 w 742"/>
                    <a:gd name="T81" fmla="*/ 283 h 4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42" h="4584">
                      <a:moveTo>
                        <a:pt x="690" y="283"/>
                      </a:moveTo>
                      <a:lnTo>
                        <a:pt x="688" y="319"/>
                      </a:lnTo>
                      <a:lnTo>
                        <a:pt x="661" y="490"/>
                      </a:lnTo>
                      <a:lnTo>
                        <a:pt x="586" y="893"/>
                      </a:lnTo>
                      <a:lnTo>
                        <a:pt x="399" y="1844"/>
                      </a:lnTo>
                      <a:lnTo>
                        <a:pt x="357" y="2049"/>
                      </a:lnTo>
                      <a:lnTo>
                        <a:pt x="313" y="2218"/>
                      </a:lnTo>
                      <a:lnTo>
                        <a:pt x="111" y="3006"/>
                      </a:lnTo>
                      <a:lnTo>
                        <a:pt x="32" y="3338"/>
                      </a:lnTo>
                      <a:lnTo>
                        <a:pt x="2" y="3479"/>
                      </a:lnTo>
                      <a:lnTo>
                        <a:pt x="0" y="3508"/>
                      </a:lnTo>
                      <a:lnTo>
                        <a:pt x="6" y="3668"/>
                      </a:lnTo>
                      <a:lnTo>
                        <a:pt x="45" y="4273"/>
                      </a:lnTo>
                      <a:lnTo>
                        <a:pt x="51" y="4482"/>
                      </a:lnTo>
                      <a:lnTo>
                        <a:pt x="51" y="4584"/>
                      </a:lnTo>
                      <a:lnTo>
                        <a:pt x="127" y="4276"/>
                      </a:lnTo>
                      <a:lnTo>
                        <a:pt x="144" y="4202"/>
                      </a:lnTo>
                      <a:lnTo>
                        <a:pt x="209" y="3823"/>
                      </a:lnTo>
                      <a:lnTo>
                        <a:pt x="231" y="3631"/>
                      </a:lnTo>
                      <a:lnTo>
                        <a:pt x="233" y="3524"/>
                      </a:lnTo>
                      <a:lnTo>
                        <a:pt x="231" y="3482"/>
                      </a:lnTo>
                      <a:lnTo>
                        <a:pt x="228" y="3459"/>
                      </a:lnTo>
                      <a:lnTo>
                        <a:pt x="235" y="3377"/>
                      </a:lnTo>
                      <a:lnTo>
                        <a:pt x="259" y="3188"/>
                      </a:lnTo>
                      <a:lnTo>
                        <a:pt x="354" y="2633"/>
                      </a:lnTo>
                      <a:lnTo>
                        <a:pt x="523" y="1750"/>
                      </a:lnTo>
                      <a:lnTo>
                        <a:pt x="651" y="1077"/>
                      </a:lnTo>
                      <a:lnTo>
                        <a:pt x="665" y="974"/>
                      </a:lnTo>
                      <a:lnTo>
                        <a:pt x="667" y="929"/>
                      </a:lnTo>
                      <a:lnTo>
                        <a:pt x="688" y="792"/>
                      </a:lnTo>
                      <a:lnTo>
                        <a:pt x="717" y="630"/>
                      </a:lnTo>
                      <a:lnTo>
                        <a:pt x="739" y="473"/>
                      </a:lnTo>
                      <a:lnTo>
                        <a:pt x="742" y="411"/>
                      </a:lnTo>
                      <a:lnTo>
                        <a:pt x="739" y="350"/>
                      </a:lnTo>
                      <a:lnTo>
                        <a:pt x="710" y="213"/>
                      </a:lnTo>
                      <a:lnTo>
                        <a:pt x="652" y="33"/>
                      </a:lnTo>
                      <a:lnTo>
                        <a:pt x="639" y="0"/>
                      </a:lnTo>
                      <a:lnTo>
                        <a:pt x="645" y="21"/>
                      </a:lnTo>
                      <a:lnTo>
                        <a:pt x="674" y="137"/>
                      </a:lnTo>
                      <a:lnTo>
                        <a:pt x="688" y="234"/>
                      </a:lnTo>
                      <a:lnTo>
                        <a:pt x="690" y="28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12"/>
                <p:cNvSpPr>
                  <a:spLocks/>
                </p:cNvSpPr>
                <p:nvPr/>
              </p:nvSpPr>
              <p:spPr bwMode="auto">
                <a:xfrm>
                  <a:off x="150" y="897"/>
                  <a:ext cx="572" cy="1179"/>
                </a:xfrm>
                <a:custGeom>
                  <a:avLst/>
                  <a:gdLst>
                    <a:gd name="T0" fmla="*/ 0 w 1715"/>
                    <a:gd name="T1" fmla="*/ 3303 h 3535"/>
                    <a:gd name="T2" fmla="*/ 150 w 1715"/>
                    <a:gd name="T3" fmla="*/ 3335 h 3535"/>
                    <a:gd name="T4" fmla="*/ 880 w 1715"/>
                    <a:gd name="T5" fmla="*/ 3473 h 3535"/>
                    <a:gd name="T6" fmla="*/ 1217 w 1715"/>
                    <a:gd name="T7" fmla="*/ 3522 h 3535"/>
                    <a:gd name="T8" fmla="*/ 1382 w 1715"/>
                    <a:gd name="T9" fmla="*/ 3535 h 3535"/>
                    <a:gd name="T10" fmla="*/ 1433 w 1715"/>
                    <a:gd name="T11" fmla="*/ 3533 h 3535"/>
                    <a:gd name="T12" fmla="*/ 1513 w 1715"/>
                    <a:gd name="T13" fmla="*/ 3522 h 3535"/>
                    <a:gd name="T14" fmla="*/ 1626 w 1715"/>
                    <a:gd name="T15" fmla="*/ 3497 h 3535"/>
                    <a:gd name="T16" fmla="*/ 1708 w 1715"/>
                    <a:gd name="T17" fmla="*/ 3463 h 3535"/>
                    <a:gd name="T18" fmla="*/ 1715 w 1715"/>
                    <a:gd name="T19" fmla="*/ 3456 h 3535"/>
                    <a:gd name="T20" fmla="*/ 1433 w 1715"/>
                    <a:gd name="T21" fmla="*/ 1536 h 3535"/>
                    <a:gd name="T22" fmla="*/ 1176 w 1715"/>
                    <a:gd name="T23" fmla="*/ 102 h 3535"/>
                    <a:gd name="T24" fmla="*/ 998 w 1715"/>
                    <a:gd name="T25" fmla="*/ 0 h 3535"/>
                    <a:gd name="T26" fmla="*/ 485 w 1715"/>
                    <a:gd name="T27" fmla="*/ 51 h 3535"/>
                    <a:gd name="T28" fmla="*/ 0 w 1715"/>
                    <a:gd name="T29" fmla="*/ 3303 h 3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5" h="3535">
                      <a:moveTo>
                        <a:pt x="0" y="3303"/>
                      </a:moveTo>
                      <a:lnTo>
                        <a:pt x="150" y="3335"/>
                      </a:lnTo>
                      <a:lnTo>
                        <a:pt x="880" y="3473"/>
                      </a:lnTo>
                      <a:lnTo>
                        <a:pt x="1217" y="3522"/>
                      </a:lnTo>
                      <a:lnTo>
                        <a:pt x="1382" y="3535"/>
                      </a:lnTo>
                      <a:lnTo>
                        <a:pt x="1433" y="3533"/>
                      </a:lnTo>
                      <a:lnTo>
                        <a:pt x="1513" y="3522"/>
                      </a:lnTo>
                      <a:lnTo>
                        <a:pt x="1626" y="3497"/>
                      </a:lnTo>
                      <a:lnTo>
                        <a:pt x="1708" y="3463"/>
                      </a:lnTo>
                      <a:lnTo>
                        <a:pt x="1715" y="3456"/>
                      </a:lnTo>
                      <a:lnTo>
                        <a:pt x="1433" y="1536"/>
                      </a:lnTo>
                      <a:lnTo>
                        <a:pt x="1176" y="102"/>
                      </a:lnTo>
                      <a:lnTo>
                        <a:pt x="998" y="0"/>
                      </a:lnTo>
                      <a:lnTo>
                        <a:pt x="485" y="51"/>
                      </a:lnTo>
                      <a:lnTo>
                        <a:pt x="0" y="3303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/>
              </p:nvSpPr>
              <p:spPr bwMode="auto">
                <a:xfrm>
                  <a:off x="526" y="940"/>
                  <a:ext cx="213" cy="1169"/>
                </a:xfrm>
                <a:custGeom>
                  <a:avLst/>
                  <a:gdLst>
                    <a:gd name="T0" fmla="*/ 0 w 639"/>
                    <a:gd name="T1" fmla="*/ 102 h 3508"/>
                    <a:gd name="T2" fmla="*/ 0 w 639"/>
                    <a:gd name="T3" fmla="*/ 109 h 3508"/>
                    <a:gd name="T4" fmla="*/ 9 w 639"/>
                    <a:gd name="T5" fmla="*/ 175 h 3508"/>
                    <a:gd name="T6" fmla="*/ 26 w 639"/>
                    <a:gd name="T7" fmla="*/ 230 h 3508"/>
                    <a:gd name="T8" fmla="*/ 50 w 639"/>
                    <a:gd name="T9" fmla="*/ 324 h 3508"/>
                    <a:gd name="T10" fmla="*/ 102 w 639"/>
                    <a:gd name="T11" fmla="*/ 580 h 3508"/>
                    <a:gd name="T12" fmla="*/ 125 w 639"/>
                    <a:gd name="T13" fmla="*/ 739 h 3508"/>
                    <a:gd name="T14" fmla="*/ 128 w 639"/>
                    <a:gd name="T15" fmla="*/ 793 h 3508"/>
                    <a:gd name="T16" fmla="*/ 132 w 639"/>
                    <a:gd name="T17" fmla="*/ 875 h 3508"/>
                    <a:gd name="T18" fmla="*/ 176 w 639"/>
                    <a:gd name="T19" fmla="*/ 1267 h 3508"/>
                    <a:gd name="T20" fmla="*/ 262 w 639"/>
                    <a:gd name="T21" fmla="*/ 1974 h 3508"/>
                    <a:gd name="T22" fmla="*/ 281 w 639"/>
                    <a:gd name="T23" fmla="*/ 2125 h 3508"/>
                    <a:gd name="T24" fmla="*/ 511 w 639"/>
                    <a:gd name="T25" fmla="*/ 3277 h 3508"/>
                    <a:gd name="T26" fmla="*/ 639 w 639"/>
                    <a:gd name="T27" fmla="*/ 3508 h 3508"/>
                    <a:gd name="T28" fmla="*/ 626 w 639"/>
                    <a:gd name="T29" fmla="*/ 3322 h 3508"/>
                    <a:gd name="T30" fmla="*/ 563 w 639"/>
                    <a:gd name="T31" fmla="*/ 2451 h 3508"/>
                    <a:gd name="T32" fmla="*/ 524 w 639"/>
                    <a:gd name="T33" fmla="*/ 1968 h 3508"/>
                    <a:gd name="T34" fmla="*/ 511 w 639"/>
                    <a:gd name="T35" fmla="*/ 1869 h 3508"/>
                    <a:gd name="T36" fmla="*/ 469 w 639"/>
                    <a:gd name="T37" fmla="*/ 1613 h 3508"/>
                    <a:gd name="T38" fmla="*/ 334 w 639"/>
                    <a:gd name="T39" fmla="*/ 812 h 3508"/>
                    <a:gd name="T40" fmla="*/ 272 w 639"/>
                    <a:gd name="T41" fmla="*/ 482 h 3508"/>
                    <a:gd name="T42" fmla="*/ 240 w 639"/>
                    <a:gd name="T43" fmla="*/ 340 h 3508"/>
                    <a:gd name="T44" fmla="*/ 230 w 639"/>
                    <a:gd name="T45" fmla="*/ 308 h 3508"/>
                    <a:gd name="T46" fmla="*/ 189 w 639"/>
                    <a:gd name="T47" fmla="*/ 211 h 3508"/>
                    <a:gd name="T48" fmla="*/ 112 w 639"/>
                    <a:gd name="T49" fmla="*/ 67 h 3508"/>
                    <a:gd name="T50" fmla="*/ 102 w 639"/>
                    <a:gd name="T51" fmla="*/ 52 h 3508"/>
                    <a:gd name="T52" fmla="*/ 26 w 639"/>
                    <a:gd name="T53" fmla="*/ 0 h 3508"/>
                    <a:gd name="T54" fmla="*/ 0 w 639"/>
                    <a:gd name="T55" fmla="*/ 102 h 3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39" h="3508">
                      <a:moveTo>
                        <a:pt x="0" y="102"/>
                      </a:moveTo>
                      <a:lnTo>
                        <a:pt x="0" y="109"/>
                      </a:lnTo>
                      <a:lnTo>
                        <a:pt x="9" y="175"/>
                      </a:lnTo>
                      <a:lnTo>
                        <a:pt x="26" y="230"/>
                      </a:lnTo>
                      <a:lnTo>
                        <a:pt x="50" y="324"/>
                      </a:lnTo>
                      <a:lnTo>
                        <a:pt x="102" y="580"/>
                      </a:lnTo>
                      <a:lnTo>
                        <a:pt x="125" y="739"/>
                      </a:lnTo>
                      <a:lnTo>
                        <a:pt x="128" y="793"/>
                      </a:lnTo>
                      <a:lnTo>
                        <a:pt x="132" y="875"/>
                      </a:lnTo>
                      <a:lnTo>
                        <a:pt x="176" y="1267"/>
                      </a:lnTo>
                      <a:lnTo>
                        <a:pt x="262" y="1974"/>
                      </a:lnTo>
                      <a:lnTo>
                        <a:pt x="281" y="2125"/>
                      </a:lnTo>
                      <a:lnTo>
                        <a:pt x="511" y="3277"/>
                      </a:lnTo>
                      <a:lnTo>
                        <a:pt x="639" y="3508"/>
                      </a:lnTo>
                      <a:lnTo>
                        <a:pt x="626" y="3322"/>
                      </a:lnTo>
                      <a:lnTo>
                        <a:pt x="563" y="2451"/>
                      </a:lnTo>
                      <a:lnTo>
                        <a:pt x="524" y="1968"/>
                      </a:lnTo>
                      <a:lnTo>
                        <a:pt x="511" y="1869"/>
                      </a:lnTo>
                      <a:lnTo>
                        <a:pt x="469" y="1613"/>
                      </a:lnTo>
                      <a:lnTo>
                        <a:pt x="334" y="812"/>
                      </a:lnTo>
                      <a:lnTo>
                        <a:pt x="272" y="482"/>
                      </a:lnTo>
                      <a:lnTo>
                        <a:pt x="240" y="340"/>
                      </a:lnTo>
                      <a:lnTo>
                        <a:pt x="230" y="308"/>
                      </a:lnTo>
                      <a:lnTo>
                        <a:pt x="189" y="211"/>
                      </a:lnTo>
                      <a:lnTo>
                        <a:pt x="112" y="67"/>
                      </a:lnTo>
                      <a:lnTo>
                        <a:pt x="102" y="52"/>
                      </a:lnTo>
                      <a:lnTo>
                        <a:pt x="26" y="0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4"/>
                <p:cNvSpPr>
                  <a:spLocks/>
                </p:cNvSpPr>
                <p:nvPr/>
              </p:nvSpPr>
              <p:spPr bwMode="auto">
                <a:xfrm>
                  <a:off x="483" y="886"/>
                  <a:ext cx="85" cy="88"/>
                </a:xfrm>
                <a:custGeom>
                  <a:avLst/>
                  <a:gdLst>
                    <a:gd name="T0" fmla="*/ 0 w 256"/>
                    <a:gd name="T1" fmla="*/ 135 h 263"/>
                    <a:gd name="T2" fmla="*/ 13 w 256"/>
                    <a:gd name="T3" fmla="*/ 151 h 263"/>
                    <a:gd name="T4" fmla="*/ 76 w 256"/>
                    <a:gd name="T5" fmla="*/ 223 h 263"/>
                    <a:gd name="T6" fmla="*/ 115 w 256"/>
                    <a:gd name="T7" fmla="*/ 259 h 263"/>
                    <a:gd name="T8" fmla="*/ 128 w 256"/>
                    <a:gd name="T9" fmla="*/ 263 h 263"/>
                    <a:gd name="T10" fmla="*/ 137 w 256"/>
                    <a:gd name="T11" fmla="*/ 257 h 263"/>
                    <a:gd name="T12" fmla="*/ 193 w 256"/>
                    <a:gd name="T13" fmla="*/ 228 h 263"/>
                    <a:gd name="T14" fmla="*/ 236 w 256"/>
                    <a:gd name="T15" fmla="*/ 214 h 263"/>
                    <a:gd name="T16" fmla="*/ 256 w 256"/>
                    <a:gd name="T17" fmla="*/ 213 h 263"/>
                    <a:gd name="T18" fmla="*/ 252 w 256"/>
                    <a:gd name="T19" fmla="*/ 197 h 263"/>
                    <a:gd name="T20" fmla="*/ 214 w 256"/>
                    <a:gd name="T21" fmla="*/ 106 h 263"/>
                    <a:gd name="T22" fmla="*/ 164 w 256"/>
                    <a:gd name="T23" fmla="*/ 38 h 263"/>
                    <a:gd name="T24" fmla="*/ 128 w 256"/>
                    <a:gd name="T25" fmla="*/ 8 h 263"/>
                    <a:gd name="T26" fmla="*/ 109 w 256"/>
                    <a:gd name="T27" fmla="*/ 0 h 263"/>
                    <a:gd name="T28" fmla="*/ 78 w 256"/>
                    <a:gd name="T29" fmla="*/ 0 h 263"/>
                    <a:gd name="T30" fmla="*/ 52 w 256"/>
                    <a:gd name="T31" fmla="*/ 14 h 263"/>
                    <a:gd name="T32" fmla="*/ 33 w 256"/>
                    <a:gd name="T33" fmla="*/ 38 h 263"/>
                    <a:gd name="T34" fmla="*/ 3 w 256"/>
                    <a:gd name="T35" fmla="*/ 113 h 263"/>
                    <a:gd name="T36" fmla="*/ 0 w 256"/>
                    <a:gd name="T37" fmla="*/ 135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6" h="263">
                      <a:moveTo>
                        <a:pt x="0" y="135"/>
                      </a:moveTo>
                      <a:lnTo>
                        <a:pt x="13" y="151"/>
                      </a:lnTo>
                      <a:lnTo>
                        <a:pt x="76" y="223"/>
                      </a:lnTo>
                      <a:lnTo>
                        <a:pt x="115" y="259"/>
                      </a:lnTo>
                      <a:lnTo>
                        <a:pt x="128" y="263"/>
                      </a:lnTo>
                      <a:lnTo>
                        <a:pt x="137" y="257"/>
                      </a:lnTo>
                      <a:lnTo>
                        <a:pt x="193" y="228"/>
                      </a:lnTo>
                      <a:lnTo>
                        <a:pt x="236" y="214"/>
                      </a:lnTo>
                      <a:lnTo>
                        <a:pt x="256" y="213"/>
                      </a:lnTo>
                      <a:lnTo>
                        <a:pt x="252" y="197"/>
                      </a:lnTo>
                      <a:lnTo>
                        <a:pt x="214" y="106"/>
                      </a:lnTo>
                      <a:lnTo>
                        <a:pt x="164" y="38"/>
                      </a:lnTo>
                      <a:lnTo>
                        <a:pt x="128" y="8"/>
                      </a:lnTo>
                      <a:lnTo>
                        <a:pt x="109" y="0"/>
                      </a:lnTo>
                      <a:lnTo>
                        <a:pt x="78" y="0"/>
                      </a:lnTo>
                      <a:lnTo>
                        <a:pt x="52" y="14"/>
                      </a:lnTo>
                      <a:lnTo>
                        <a:pt x="33" y="38"/>
                      </a:lnTo>
                      <a:lnTo>
                        <a:pt x="3" y="113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5"/>
                <p:cNvSpPr>
                  <a:spLocks/>
                </p:cNvSpPr>
                <p:nvPr/>
              </p:nvSpPr>
              <p:spPr bwMode="auto">
                <a:xfrm>
                  <a:off x="-220" y="879"/>
                  <a:ext cx="524" cy="1247"/>
                </a:xfrm>
                <a:custGeom>
                  <a:avLst/>
                  <a:gdLst>
                    <a:gd name="T0" fmla="*/ 727 w 1572"/>
                    <a:gd name="T1" fmla="*/ 183 h 3741"/>
                    <a:gd name="T2" fmla="*/ 711 w 1572"/>
                    <a:gd name="T3" fmla="*/ 227 h 3741"/>
                    <a:gd name="T4" fmla="*/ 633 w 1572"/>
                    <a:gd name="T5" fmla="*/ 459 h 3741"/>
                    <a:gd name="T6" fmla="*/ 586 w 1572"/>
                    <a:gd name="T7" fmla="*/ 615 h 3741"/>
                    <a:gd name="T8" fmla="*/ 573 w 1572"/>
                    <a:gd name="T9" fmla="*/ 670 h 3741"/>
                    <a:gd name="T10" fmla="*/ 567 w 1572"/>
                    <a:gd name="T11" fmla="*/ 694 h 3741"/>
                    <a:gd name="T12" fmla="*/ 543 w 1572"/>
                    <a:gd name="T13" fmla="*/ 752 h 3741"/>
                    <a:gd name="T14" fmla="*/ 484 w 1572"/>
                    <a:gd name="T15" fmla="*/ 851 h 3741"/>
                    <a:gd name="T16" fmla="*/ 379 w 1572"/>
                    <a:gd name="T17" fmla="*/ 1009 h 3741"/>
                    <a:gd name="T18" fmla="*/ 265 w 1572"/>
                    <a:gd name="T19" fmla="*/ 1189 h 3741"/>
                    <a:gd name="T20" fmla="*/ 214 w 1572"/>
                    <a:gd name="T21" fmla="*/ 1284 h 3741"/>
                    <a:gd name="T22" fmla="*/ 176 w 1572"/>
                    <a:gd name="T23" fmla="*/ 1385 h 3741"/>
                    <a:gd name="T24" fmla="*/ 91 w 1572"/>
                    <a:gd name="T25" fmla="*/ 1624 h 3741"/>
                    <a:gd name="T26" fmla="*/ 39 w 1572"/>
                    <a:gd name="T27" fmla="*/ 1809 h 3741"/>
                    <a:gd name="T28" fmla="*/ 14 w 1572"/>
                    <a:gd name="T29" fmla="*/ 1925 h 3741"/>
                    <a:gd name="T30" fmla="*/ 0 w 1572"/>
                    <a:gd name="T31" fmla="*/ 2030 h 3741"/>
                    <a:gd name="T32" fmla="*/ 3 w 1572"/>
                    <a:gd name="T33" fmla="*/ 2118 h 3741"/>
                    <a:gd name="T34" fmla="*/ 10 w 1572"/>
                    <a:gd name="T35" fmla="*/ 2154 h 3741"/>
                    <a:gd name="T36" fmla="*/ 23 w 1572"/>
                    <a:gd name="T37" fmla="*/ 2187 h 3741"/>
                    <a:gd name="T38" fmla="*/ 82 w 1572"/>
                    <a:gd name="T39" fmla="*/ 2291 h 3741"/>
                    <a:gd name="T40" fmla="*/ 219 w 1572"/>
                    <a:gd name="T41" fmla="*/ 2498 h 3741"/>
                    <a:gd name="T42" fmla="*/ 541 w 1572"/>
                    <a:gd name="T43" fmla="*/ 2955 h 3741"/>
                    <a:gd name="T44" fmla="*/ 625 w 1572"/>
                    <a:gd name="T45" fmla="*/ 3076 h 3741"/>
                    <a:gd name="T46" fmla="*/ 816 w 1572"/>
                    <a:gd name="T47" fmla="*/ 3434 h 3741"/>
                    <a:gd name="T48" fmla="*/ 983 w 1572"/>
                    <a:gd name="T49" fmla="*/ 3741 h 3741"/>
                    <a:gd name="T50" fmla="*/ 1044 w 1572"/>
                    <a:gd name="T51" fmla="*/ 3709 h 3741"/>
                    <a:gd name="T52" fmla="*/ 1280 w 1572"/>
                    <a:gd name="T53" fmla="*/ 3558 h 3741"/>
                    <a:gd name="T54" fmla="*/ 1373 w 1572"/>
                    <a:gd name="T55" fmla="*/ 3486 h 3741"/>
                    <a:gd name="T56" fmla="*/ 1452 w 1572"/>
                    <a:gd name="T57" fmla="*/ 3413 h 3741"/>
                    <a:gd name="T58" fmla="*/ 1496 w 1572"/>
                    <a:gd name="T59" fmla="*/ 3358 h 3741"/>
                    <a:gd name="T60" fmla="*/ 1514 w 1572"/>
                    <a:gd name="T61" fmla="*/ 3323 h 3741"/>
                    <a:gd name="T62" fmla="*/ 1520 w 1572"/>
                    <a:gd name="T63" fmla="*/ 3306 h 3741"/>
                    <a:gd name="T64" fmla="*/ 1529 w 1572"/>
                    <a:gd name="T65" fmla="*/ 3273 h 3741"/>
                    <a:gd name="T66" fmla="*/ 1530 w 1572"/>
                    <a:gd name="T67" fmla="*/ 3214 h 3741"/>
                    <a:gd name="T68" fmla="*/ 1519 w 1572"/>
                    <a:gd name="T69" fmla="*/ 3161 h 3741"/>
                    <a:gd name="T70" fmla="*/ 1500 w 1572"/>
                    <a:gd name="T71" fmla="*/ 3117 h 3741"/>
                    <a:gd name="T72" fmla="*/ 1464 w 1572"/>
                    <a:gd name="T73" fmla="*/ 3066 h 3741"/>
                    <a:gd name="T74" fmla="*/ 1422 w 1572"/>
                    <a:gd name="T75" fmla="*/ 3028 h 3741"/>
                    <a:gd name="T76" fmla="*/ 1418 w 1572"/>
                    <a:gd name="T77" fmla="*/ 3025 h 3741"/>
                    <a:gd name="T78" fmla="*/ 1370 w 1572"/>
                    <a:gd name="T79" fmla="*/ 2960 h 3741"/>
                    <a:gd name="T80" fmla="*/ 1142 w 1572"/>
                    <a:gd name="T81" fmla="*/ 2637 h 3741"/>
                    <a:gd name="T82" fmla="*/ 1041 w 1572"/>
                    <a:gd name="T83" fmla="*/ 2477 h 3741"/>
                    <a:gd name="T84" fmla="*/ 995 w 1572"/>
                    <a:gd name="T85" fmla="*/ 2390 h 3741"/>
                    <a:gd name="T86" fmla="*/ 983 w 1572"/>
                    <a:gd name="T87" fmla="*/ 2359 h 3741"/>
                    <a:gd name="T88" fmla="*/ 918 w 1572"/>
                    <a:gd name="T89" fmla="*/ 2167 h 3741"/>
                    <a:gd name="T90" fmla="*/ 905 w 1572"/>
                    <a:gd name="T91" fmla="*/ 2128 h 3741"/>
                    <a:gd name="T92" fmla="*/ 1008 w 1572"/>
                    <a:gd name="T93" fmla="*/ 1745 h 3741"/>
                    <a:gd name="T94" fmla="*/ 1520 w 1572"/>
                    <a:gd name="T95" fmla="*/ 1693 h 3741"/>
                    <a:gd name="T96" fmla="*/ 1572 w 1572"/>
                    <a:gd name="T97" fmla="*/ 157 h 3741"/>
                    <a:gd name="T98" fmla="*/ 1558 w 1572"/>
                    <a:gd name="T99" fmla="*/ 154 h 3741"/>
                    <a:gd name="T100" fmla="*/ 1460 w 1572"/>
                    <a:gd name="T101" fmla="*/ 92 h 3741"/>
                    <a:gd name="T102" fmla="*/ 1360 w 1572"/>
                    <a:gd name="T103" fmla="*/ 46 h 3741"/>
                    <a:gd name="T104" fmla="*/ 1273 w 1572"/>
                    <a:gd name="T105" fmla="*/ 17 h 3741"/>
                    <a:gd name="T106" fmla="*/ 1208 w 1572"/>
                    <a:gd name="T107" fmla="*/ 6 h 3741"/>
                    <a:gd name="T108" fmla="*/ 1140 w 1572"/>
                    <a:gd name="T109" fmla="*/ 0 h 3741"/>
                    <a:gd name="T110" fmla="*/ 1068 w 1572"/>
                    <a:gd name="T111" fmla="*/ 3 h 3741"/>
                    <a:gd name="T112" fmla="*/ 995 w 1572"/>
                    <a:gd name="T113" fmla="*/ 19 h 3741"/>
                    <a:gd name="T114" fmla="*/ 918 w 1572"/>
                    <a:gd name="T115" fmla="*/ 46 h 3741"/>
                    <a:gd name="T116" fmla="*/ 842 w 1572"/>
                    <a:gd name="T117" fmla="*/ 88 h 3741"/>
                    <a:gd name="T118" fmla="*/ 766 w 1572"/>
                    <a:gd name="T119" fmla="*/ 147 h 3741"/>
                    <a:gd name="T120" fmla="*/ 727 w 1572"/>
                    <a:gd name="T121" fmla="*/ 183 h 3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72" h="3741">
                      <a:moveTo>
                        <a:pt x="727" y="183"/>
                      </a:moveTo>
                      <a:lnTo>
                        <a:pt x="711" y="227"/>
                      </a:lnTo>
                      <a:lnTo>
                        <a:pt x="633" y="459"/>
                      </a:lnTo>
                      <a:lnTo>
                        <a:pt x="586" y="615"/>
                      </a:lnTo>
                      <a:lnTo>
                        <a:pt x="573" y="670"/>
                      </a:lnTo>
                      <a:lnTo>
                        <a:pt x="567" y="694"/>
                      </a:lnTo>
                      <a:lnTo>
                        <a:pt x="543" y="752"/>
                      </a:lnTo>
                      <a:lnTo>
                        <a:pt x="484" y="851"/>
                      </a:lnTo>
                      <a:lnTo>
                        <a:pt x="379" y="1009"/>
                      </a:lnTo>
                      <a:lnTo>
                        <a:pt x="265" y="1189"/>
                      </a:lnTo>
                      <a:lnTo>
                        <a:pt x="214" y="1284"/>
                      </a:lnTo>
                      <a:lnTo>
                        <a:pt x="176" y="1385"/>
                      </a:lnTo>
                      <a:lnTo>
                        <a:pt x="91" y="1624"/>
                      </a:lnTo>
                      <a:lnTo>
                        <a:pt x="39" y="1809"/>
                      </a:lnTo>
                      <a:lnTo>
                        <a:pt x="14" y="1925"/>
                      </a:lnTo>
                      <a:lnTo>
                        <a:pt x="0" y="2030"/>
                      </a:lnTo>
                      <a:lnTo>
                        <a:pt x="3" y="2118"/>
                      </a:lnTo>
                      <a:lnTo>
                        <a:pt x="10" y="2154"/>
                      </a:lnTo>
                      <a:lnTo>
                        <a:pt x="23" y="2187"/>
                      </a:lnTo>
                      <a:lnTo>
                        <a:pt x="82" y="2291"/>
                      </a:lnTo>
                      <a:lnTo>
                        <a:pt x="219" y="2498"/>
                      </a:lnTo>
                      <a:lnTo>
                        <a:pt x="541" y="2955"/>
                      </a:lnTo>
                      <a:lnTo>
                        <a:pt x="625" y="3076"/>
                      </a:lnTo>
                      <a:lnTo>
                        <a:pt x="816" y="3434"/>
                      </a:lnTo>
                      <a:lnTo>
                        <a:pt x="983" y="3741"/>
                      </a:lnTo>
                      <a:lnTo>
                        <a:pt x="1044" y="3709"/>
                      </a:lnTo>
                      <a:lnTo>
                        <a:pt x="1280" y="3558"/>
                      </a:lnTo>
                      <a:lnTo>
                        <a:pt x="1373" y="3486"/>
                      </a:lnTo>
                      <a:lnTo>
                        <a:pt x="1452" y="3413"/>
                      </a:lnTo>
                      <a:lnTo>
                        <a:pt x="1496" y="3358"/>
                      </a:lnTo>
                      <a:lnTo>
                        <a:pt x="1514" y="3323"/>
                      </a:lnTo>
                      <a:lnTo>
                        <a:pt x="1520" y="3306"/>
                      </a:lnTo>
                      <a:lnTo>
                        <a:pt x="1529" y="3273"/>
                      </a:lnTo>
                      <a:lnTo>
                        <a:pt x="1530" y="3214"/>
                      </a:lnTo>
                      <a:lnTo>
                        <a:pt x="1519" y="3161"/>
                      </a:lnTo>
                      <a:lnTo>
                        <a:pt x="1500" y="3117"/>
                      </a:lnTo>
                      <a:lnTo>
                        <a:pt x="1464" y="3066"/>
                      </a:lnTo>
                      <a:lnTo>
                        <a:pt x="1422" y="3028"/>
                      </a:lnTo>
                      <a:lnTo>
                        <a:pt x="1418" y="3025"/>
                      </a:lnTo>
                      <a:lnTo>
                        <a:pt x="1370" y="2960"/>
                      </a:lnTo>
                      <a:lnTo>
                        <a:pt x="1142" y="2637"/>
                      </a:lnTo>
                      <a:lnTo>
                        <a:pt x="1041" y="2477"/>
                      </a:lnTo>
                      <a:lnTo>
                        <a:pt x="995" y="2390"/>
                      </a:lnTo>
                      <a:lnTo>
                        <a:pt x="983" y="2359"/>
                      </a:lnTo>
                      <a:lnTo>
                        <a:pt x="918" y="2167"/>
                      </a:lnTo>
                      <a:lnTo>
                        <a:pt x="905" y="2128"/>
                      </a:lnTo>
                      <a:lnTo>
                        <a:pt x="1008" y="1745"/>
                      </a:lnTo>
                      <a:lnTo>
                        <a:pt x="1520" y="1693"/>
                      </a:lnTo>
                      <a:lnTo>
                        <a:pt x="1572" y="157"/>
                      </a:lnTo>
                      <a:lnTo>
                        <a:pt x="1558" y="154"/>
                      </a:lnTo>
                      <a:lnTo>
                        <a:pt x="1460" y="92"/>
                      </a:lnTo>
                      <a:lnTo>
                        <a:pt x="1360" y="46"/>
                      </a:lnTo>
                      <a:lnTo>
                        <a:pt x="1273" y="17"/>
                      </a:lnTo>
                      <a:lnTo>
                        <a:pt x="1208" y="6"/>
                      </a:lnTo>
                      <a:lnTo>
                        <a:pt x="1140" y="0"/>
                      </a:lnTo>
                      <a:lnTo>
                        <a:pt x="1068" y="3"/>
                      </a:lnTo>
                      <a:lnTo>
                        <a:pt x="995" y="19"/>
                      </a:lnTo>
                      <a:lnTo>
                        <a:pt x="918" y="46"/>
                      </a:lnTo>
                      <a:lnTo>
                        <a:pt x="842" y="88"/>
                      </a:lnTo>
                      <a:lnTo>
                        <a:pt x="766" y="147"/>
                      </a:lnTo>
                      <a:lnTo>
                        <a:pt x="727" y="18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6"/>
                <p:cNvSpPr>
                  <a:spLocks/>
                </p:cNvSpPr>
                <p:nvPr/>
              </p:nvSpPr>
              <p:spPr bwMode="auto">
                <a:xfrm>
                  <a:off x="-106" y="814"/>
                  <a:ext cx="605" cy="1677"/>
                </a:xfrm>
                <a:custGeom>
                  <a:avLst/>
                  <a:gdLst>
                    <a:gd name="T0" fmla="*/ 1009 w 1815"/>
                    <a:gd name="T1" fmla="*/ 21 h 5031"/>
                    <a:gd name="T2" fmla="*/ 708 w 1815"/>
                    <a:gd name="T3" fmla="*/ 125 h 5031"/>
                    <a:gd name="T4" fmla="*/ 499 w 1815"/>
                    <a:gd name="T5" fmla="*/ 249 h 5031"/>
                    <a:gd name="T6" fmla="*/ 398 w 1815"/>
                    <a:gd name="T7" fmla="*/ 354 h 5031"/>
                    <a:gd name="T8" fmla="*/ 391 w 1815"/>
                    <a:gd name="T9" fmla="*/ 371 h 5031"/>
                    <a:gd name="T10" fmla="*/ 557 w 1815"/>
                    <a:gd name="T11" fmla="*/ 273 h 5031"/>
                    <a:gd name="T12" fmla="*/ 702 w 1815"/>
                    <a:gd name="T13" fmla="*/ 246 h 5031"/>
                    <a:gd name="T14" fmla="*/ 819 w 1815"/>
                    <a:gd name="T15" fmla="*/ 275 h 5031"/>
                    <a:gd name="T16" fmla="*/ 924 w 1815"/>
                    <a:gd name="T17" fmla="*/ 344 h 5031"/>
                    <a:gd name="T18" fmla="*/ 1029 w 1815"/>
                    <a:gd name="T19" fmla="*/ 460 h 5031"/>
                    <a:gd name="T20" fmla="*/ 1097 w 1815"/>
                    <a:gd name="T21" fmla="*/ 584 h 5031"/>
                    <a:gd name="T22" fmla="*/ 1125 w 1815"/>
                    <a:gd name="T23" fmla="*/ 689 h 5031"/>
                    <a:gd name="T24" fmla="*/ 1124 w 1815"/>
                    <a:gd name="T25" fmla="*/ 767 h 5031"/>
                    <a:gd name="T26" fmla="*/ 1073 w 1815"/>
                    <a:gd name="T27" fmla="*/ 1121 h 5031"/>
                    <a:gd name="T28" fmla="*/ 963 w 1815"/>
                    <a:gd name="T29" fmla="*/ 1501 h 5031"/>
                    <a:gd name="T30" fmla="*/ 847 w 1815"/>
                    <a:gd name="T31" fmla="*/ 1743 h 5031"/>
                    <a:gd name="T32" fmla="*/ 727 w 1815"/>
                    <a:gd name="T33" fmla="*/ 1923 h 5031"/>
                    <a:gd name="T34" fmla="*/ 282 w 1815"/>
                    <a:gd name="T35" fmla="*/ 3500 h 5031"/>
                    <a:gd name="T36" fmla="*/ 28 w 1815"/>
                    <a:gd name="T37" fmla="*/ 4918 h 5031"/>
                    <a:gd name="T38" fmla="*/ 324 w 1815"/>
                    <a:gd name="T39" fmla="*/ 4983 h 5031"/>
                    <a:gd name="T40" fmla="*/ 447 w 1815"/>
                    <a:gd name="T41" fmla="*/ 4988 h 5031"/>
                    <a:gd name="T42" fmla="*/ 735 w 1815"/>
                    <a:gd name="T43" fmla="*/ 5028 h 5031"/>
                    <a:gd name="T44" fmla="*/ 881 w 1815"/>
                    <a:gd name="T45" fmla="*/ 5024 h 5031"/>
                    <a:gd name="T46" fmla="*/ 947 w 1815"/>
                    <a:gd name="T47" fmla="*/ 4985 h 5031"/>
                    <a:gd name="T48" fmla="*/ 974 w 1815"/>
                    <a:gd name="T49" fmla="*/ 4965 h 5031"/>
                    <a:gd name="T50" fmla="*/ 1107 w 1815"/>
                    <a:gd name="T51" fmla="*/ 4977 h 5031"/>
                    <a:gd name="T52" fmla="*/ 1261 w 1815"/>
                    <a:gd name="T53" fmla="*/ 5025 h 5031"/>
                    <a:gd name="T54" fmla="*/ 1304 w 1815"/>
                    <a:gd name="T55" fmla="*/ 5015 h 5031"/>
                    <a:gd name="T56" fmla="*/ 1310 w 1815"/>
                    <a:gd name="T57" fmla="*/ 4975 h 5031"/>
                    <a:gd name="T58" fmla="*/ 1238 w 1815"/>
                    <a:gd name="T59" fmla="*/ 4751 h 5031"/>
                    <a:gd name="T60" fmla="*/ 999 w 1815"/>
                    <a:gd name="T61" fmla="*/ 4014 h 5031"/>
                    <a:gd name="T62" fmla="*/ 973 w 1815"/>
                    <a:gd name="T63" fmla="*/ 3885 h 5031"/>
                    <a:gd name="T64" fmla="*/ 987 w 1815"/>
                    <a:gd name="T65" fmla="*/ 3638 h 5031"/>
                    <a:gd name="T66" fmla="*/ 1042 w 1815"/>
                    <a:gd name="T67" fmla="*/ 3340 h 5031"/>
                    <a:gd name="T68" fmla="*/ 1141 w 1815"/>
                    <a:gd name="T69" fmla="*/ 3088 h 5031"/>
                    <a:gd name="T70" fmla="*/ 1226 w 1815"/>
                    <a:gd name="T71" fmla="*/ 2973 h 5031"/>
                    <a:gd name="T72" fmla="*/ 1305 w 1815"/>
                    <a:gd name="T73" fmla="*/ 2911 h 5031"/>
                    <a:gd name="T74" fmla="*/ 1462 w 1815"/>
                    <a:gd name="T75" fmla="*/ 2795 h 5031"/>
                    <a:gd name="T76" fmla="*/ 1622 w 1815"/>
                    <a:gd name="T77" fmla="*/ 2612 h 5031"/>
                    <a:gd name="T78" fmla="*/ 1777 w 1815"/>
                    <a:gd name="T79" fmla="*/ 2335 h 5031"/>
                    <a:gd name="T80" fmla="*/ 1798 w 1815"/>
                    <a:gd name="T81" fmla="*/ 2185 h 5031"/>
                    <a:gd name="T82" fmla="*/ 1811 w 1815"/>
                    <a:gd name="T83" fmla="*/ 1654 h 5031"/>
                    <a:gd name="T84" fmla="*/ 1792 w 1815"/>
                    <a:gd name="T85" fmla="*/ 1452 h 5031"/>
                    <a:gd name="T86" fmla="*/ 1741 w 1815"/>
                    <a:gd name="T87" fmla="*/ 1208 h 5031"/>
                    <a:gd name="T88" fmla="*/ 1618 w 1815"/>
                    <a:gd name="T89" fmla="*/ 802 h 5031"/>
                    <a:gd name="T90" fmla="*/ 1459 w 1815"/>
                    <a:gd name="T91" fmla="*/ 404 h 5031"/>
                    <a:gd name="T92" fmla="*/ 1312 w 1815"/>
                    <a:gd name="T93" fmla="*/ 155 h 5031"/>
                    <a:gd name="T94" fmla="*/ 1253 w 1815"/>
                    <a:gd name="T95" fmla="*/ 96 h 5031"/>
                    <a:gd name="T96" fmla="*/ 1156 w 1815"/>
                    <a:gd name="T97" fmla="*/ 31 h 5031"/>
                    <a:gd name="T98" fmla="*/ 1075 w 1815"/>
                    <a:gd name="T99" fmla="*/ 0 h 5031"/>
                    <a:gd name="T100" fmla="*/ 1025 w 1815"/>
                    <a:gd name="T101" fmla="*/ 17 h 5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15" h="5031">
                      <a:moveTo>
                        <a:pt x="1023" y="18"/>
                      </a:moveTo>
                      <a:lnTo>
                        <a:pt x="1009" y="21"/>
                      </a:lnTo>
                      <a:lnTo>
                        <a:pt x="865" y="63"/>
                      </a:lnTo>
                      <a:lnTo>
                        <a:pt x="708" y="125"/>
                      </a:lnTo>
                      <a:lnTo>
                        <a:pt x="600" y="180"/>
                      </a:lnTo>
                      <a:lnTo>
                        <a:pt x="499" y="249"/>
                      </a:lnTo>
                      <a:lnTo>
                        <a:pt x="434" y="309"/>
                      </a:lnTo>
                      <a:lnTo>
                        <a:pt x="398" y="354"/>
                      </a:lnTo>
                      <a:lnTo>
                        <a:pt x="384" y="377"/>
                      </a:lnTo>
                      <a:lnTo>
                        <a:pt x="391" y="371"/>
                      </a:lnTo>
                      <a:lnTo>
                        <a:pt x="466" y="318"/>
                      </a:lnTo>
                      <a:lnTo>
                        <a:pt x="557" y="273"/>
                      </a:lnTo>
                      <a:lnTo>
                        <a:pt x="627" y="253"/>
                      </a:lnTo>
                      <a:lnTo>
                        <a:pt x="702" y="246"/>
                      </a:lnTo>
                      <a:lnTo>
                        <a:pt x="780" y="257"/>
                      </a:lnTo>
                      <a:lnTo>
                        <a:pt x="819" y="275"/>
                      </a:lnTo>
                      <a:lnTo>
                        <a:pt x="856" y="295"/>
                      </a:lnTo>
                      <a:lnTo>
                        <a:pt x="924" y="344"/>
                      </a:lnTo>
                      <a:lnTo>
                        <a:pt x="981" y="400"/>
                      </a:lnTo>
                      <a:lnTo>
                        <a:pt x="1029" y="460"/>
                      </a:lnTo>
                      <a:lnTo>
                        <a:pt x="1068" y="524"/>
                      </a:lnTo>
                      <a:lnTo>
                        <a:pt x="1097" y="584"/>
                      </a:lnTo>
                      <a:lnTo>
                        <a:pt x="1115" y="640"/>
                      </a:lnTo>
                      <a:lnTo>
                        <a:pt x="1125" y="689"/>
                      </a:lnTo>
                      <a:lnTo>
                        <a:pt x="1125" y="709"/>
                      </a:lnTo>
                      <a:lnTo>
                        <a:pt x="1124" y="767"/>
                      </a:lnTo>
                      <a:lnTo>
                        <a:pt x="1102" y="957"/>
                      </a:lnTo>
                      <a:lnTo>
                        <a:pt x="1073" y="1121"/>
                      </a:lnTo>
                      <a:lnTo>
                        <a:pt x="1027" y="1306"/>
                      </a:lnTo>
                      <a:lnTo>
                        <a:pt x="963" y="1501"/>
                      </a:lnTo>
                      <a:lnTo>
                        <a:pt x="898" y="1648"/>
                      </a:lnTo>
                      <a:lnTo>
                        <a:pt x="847" y="1743"/>
                      </a:lnTo>
                      <a:lnTo>
                        <a:pt x="790" y="1835"/>
                      </a:lnTo>
                      <a:lnTo>
                        <a:pt x="727" y="1923"/>
                      </a:lnTo>
                      <a:lnTo>
                        <a:pt x="691" y="1964"/>
                      </a:lnTo>
                      <a:lnTo>
                        <a:pt x="282" y="3500"/>
                      </a:lnTo>
                      <a:lnTo>
                        <a:pt x="0" y="4908"/>
                      </a:lnTo>
                      <a:lnTo>
                        <a:pt x="28" y="4918"/>
                      </a:lnTo>
                      <a:lnTo>
                        <a:pt x="194" y="4962"/>
                      </a:lnTo>
                      <a:lnTo>
                        <a:pt x="324" y="4983"/>
                      </a:lnTo>
                      <a:lnTo>
                        <a:pt x="384" y="4985"/>
                      </a:lnTo>
                      <a:lnTo>
                        <a:pt x="447" y="4988"/>
                      </a:lnTo>
                      <a:lnTo>
                        <a:pt x="609" y="5012"/>
                      </a:lnTo>
                      <a:lnTo>
                        <a:pt x="735" y="5028"/>
                      </a:lnTo>
                      <a:lnTo>
                        <a:pt x="813" y="5031"/>
                      </a:lnTo>
                      <a:lnTo>
                        <a:pt x="881" y="5024"/>
                      </a:lnTo>
                      <a:lnTo>
                        <a:pt x="931" y="5002"/>
                      </a:lnTo>
                      <a:lnTo>
                        <a:pt x="947" y="4985"/>
                      </a:lnTo>
                      <a:lnTo>
                        <a:pt x="954" y="4976"/>
                      </a:lnTo>
                      <a:lnTo>
                        <a:pt x="974" y="4965"/>
                      </a:lnTo>
                      <a:lnTo>
                        <a:pt x="1012" y="4959"/>
                      </a:lnTo>
                      <a:lnTo>
                        <a:pt x="1107" y="4977"/>
                      </a:lnTo>
                      <a:lnTo>
                        <a:pt x="1206" y="5012"/>
                      </a:lnTo>
                      <a:lnTo>
                        <a:pt x="1261" y="5025"/>
                      </a:lnTo>
                      <a:lnTo>
                        <a:pt x="1291" y="5024"/>
                      </a:lnTo>
                      <a:lnTo>
                        <a:pt x="1304" y="5015"/>
                      </a:lnTo>
                      <a:lnTo>
                        <a:pt x="1310" y="4999"/>
                      </a:lnTo>
                      <a:lnTo>
                        <a:pt x="1310" y="4975"/>
                      </a:lnTo>
                      <a:lnTo>
                        <a:pt x="1305" y="4959"/>
                      </a:lnTo>
                      <a:lnTo>
                        <a:pt x="1238" y="4751"/>
                      </a:lnTo>
                      <a:lnTo>
                        <a:pt x="1063" y="4230"/>
                      </a:lnTo>
                      <a:lnTo>
                        <a:pt x="999" y="4014"/>
                      </a:lnTo>
                      <a:lnTo>
                        <a:pt x="974" y="3913"/>
                      </a:lnTo>
                      <a:lnTo>
                        <a:pt x="973" y="3885"/>
                      </a:lnTo>
                      <a:lnTo>
                        <a:pt x="973" y="3820"/>
                      </a:lnTo>
                      <a:lnTo>
                        <a:pt x="987" y="3638"/>
                      </a:lnTo>
                      <a:lnTo>
                        <a:pt x="1007" y="3493"/>
                      </a:lnTo>
                      <a:lnTo>
                        <a:pt x="1042" y="3340"/>
                      </a:lnTo>
                      <a:lnTo>
                        <a:pt x="1091" y="3190"/>
                      </a:lnTo>
                      <a:lnTo>
                        <a:pt x="1141" y="3088"/>
                      </a:lnTo>
                      <a:lnTo>
                        <a:pt x="1180" y="3026"/>
                      </a:lnTo>
                      <a:lnTo>
                        <a:pt x="1226" y="2973"/>
                      </a:lnTo>
                      <a:lnTo>
                        <a:pt x="1276" y="2928"/>
                      </a:lnTo>
                      <a:lnTo>
                        <a:pt x="1305" y="2911"/>
                      </a:lnTo>
                      <a:lnTo>
                        <a:pt x="1361" y="2877"/>
                      </a:lnTo>
                      <a:lnTo>
                        <a:pt x="1462" y="2795"/>
                      </a:lnTo>
                      <a:lnTo>
                        <a:pt x="1550" y="2705"/>
                      </a:lnTo>
                      <a:lnTo>
                        <a:pt x="1622" y="2612"/>
                      </a:lnTo>
                      <a:lnTo>
                        <a:pt x="1710" y="2476"/>
                      </a:lnTo>
                      <a:lnTo>
                        <a:pt x="1777" y="2335"/>
                      </a:lnTo>
                      <a:lnTo>
                        <a:pt x="1792" y="2298"/>
                      </a:lnTo>
                      <a:lnTo>
                        <a:pt x="1798" y="2185"/>
                      </a:lnTo>
                      <a:lnTo>
                        <a:pt x="1815" y="1851"/>
                      </a:lnTo>
                      <a:lnTo>
                        <a:pt x="1811" y="1654"/>
                      </a:lnTo>
                      <a:lnTo>
                        <a:pt x="1800" y="1520"/>
                      </a:lnTo>
                      <a:lnTo>
                        <a:pt x="1792" y="1452"/>
                      </a:lnTo>
                      <a:lnTo>
                        <a:pt x="1780" y="1382"/>
                      </a:lnTo>
                      <a:lnTo>
                        <a:pt x="1741" y="1208"/>
                      </a:lnTo>
                      <a:lnTo>
                        <a:pt x="1685" y="1010"/>
                      </a:lnTo>
                      <a:lnTo>
                        <a:pt x="1618" y="802"/>
                      </a:lnTo>
                      <a:lnTo>
                        <a:pt x="1541" y="594"/>
                      </a:lnTo>
                      <a:lnTo>
                        <a:pt x="1459" y="404"/>
                      </a:lnTo>
                      <a:lnTo>
                        <a:pt x="1374" y="246"/>
                      </a:lnTo>
                      <a:lnTo>
                        <a:pt x="1312" y="155"/>
                      </a:lnTo>
                      <a:lnTo>
                        <a:pt x="1274" y="112"/>
                      </a:lnTo>
                      <a:lnTo>
                        <a:pt x="1253" y="96"/>
                      </a:lnTo>
                      <a:lnTo>
                        <a:pt x="1217" y="69"/>
                      </a:lnTo>
                      <a:lnTo>
                        <a:pt x="1156" y="31"/>
                      </a:lnTo>
                      <a:lnTo>
                        <a:pt x="1109" y="10"/>
                      </a:lnTo>
                      <a:lnTo>
                        <a:pt x="1075" y="0"/>
                      </a:lnTo>
                      <a:lnTo>
                        <a:pt x="1042" y="2"/>
                      </a:lnTo>
                      <a:lnTo>
                        <a:pt x="1025" y="17"/>
                      </a:lnTo>
                      <a:lnTo>
                        <a:pt x="1023" y="18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17"/>
                <p:cNvSpPr>
                  <a:spLocks/>
                </p:cNvSpPr>
                <p:nvPr/>
              </p:nvSpPr>
              <p:spPr bwMode="auto">
                <a:xfrm>
                  <a:off x="193" y="1913"/>
                  <a:ext cx="400" cy="205"/>
                </a:xfrm>
                <a:custGeom>
                  <a:avLst/>
                  <a:gdLst>
                    <a:gd name="T0" fmla="*/ 20 w 1201"/>
                    <a:gd name="T1" fmla="*/ 424 h 614"/>
                    <a:gd name="T2" fmla="*/ 206 w 1201"/>
                    <a:gd name="T3" fmla="*/ 563 h 614"/>
                    <a:gd name="T4" fmla="*/ 322 w 1201"/>
                    <a:gd name="T5" fmla="*/ 581 h 614"/>
                    <a:gd name="T6" fmla="*/ 489 w 1201"/>
                    <a:gd name="T7" fmla="*/ 571 h 614"/>
                    <a:gd name="T8" fmla="*/ 533 w 1201"/>
                    <a:gd name="T9" fmla="*/ 554 h 614"/>
                    <a:gd name="T10" fmla="*/ 631 w 1201"/>
                    <a:gd name="T11" fmla="*/ 537 h 614"/>
                    <a:gd name="T12" fmla="*/ 691 w 1201"/>
                    <a:gd name="T13" fmla="*/ 550 h 614"/>
                    <a:gd name="T14" fmla="*/ 795 w 1201"/>
                    <a:gd name="T15" fmla="*/ 568 h 614"/>
                    <a:gd name="T16" fmla="*/ 903 w 1201"/>
                    <a:gd name="T17" fmla="*/ 612 h 614"/>
                    <a:gd name="T18" fmla="*/ 931 w 1201"/>
                    <a:gd name="T19" fmla="*/ 613 h 614"/>
                    <a:gd name="T20" fmla="*/ 964 w 1201"/>
                    <a:gd name="T21" fmla="*/ 590 h 614"/>
                    <a:gd name="T22" fmla="*/ 973 w 1201"/>
                    <a:gd name="T23" fmla="*/ 563 h 614"/>
                    <a:gd name="T24" fmla="*/ 964 w 1201"/>
                    <a:gd name="T25" fmla="*/ 542 h 614"/>
                    <a:gd name="T26" fmla="*/ 947 w 1201"/>
                    <a:gd name="T27" fmla="*/ 537 h 614"/>
                    <a:gd name="T28" fmla="*/ 743 w 1201"/>
                    <a:gd name="T29" fmla="*/ 434 h 614"/>
                    <a:gd name="T30" fmla="*/ 890 w 1201"/>
                    <a:gd name="T31" fmla="*/ 494 h 614"/>
                    <a:gd name="T32" fmla="*/ 973 w 1201"/>
                    <a:gd name="T33" fmla="*/ 537 h 614"/>
                    <a:gd name="T34" fmla="*/ 1026 w 1201"/>
                    <a:gd name="T35" fmla="*/ 564 h 614"/>
                    <a:gd name="T36" fmla="*/ 1114 w 1201"/>
                    <a:gd name="T37" fmla="*/ 571 h 614"/>
                    <a:gd name="T38" fmla="*/ 1136 w 1201"/>
                    <a:gd name="T39" fmla="*/ 553 h 614"/>
                    <a:gd name="T40" fmla="*/ 1139 w 1201"/>
                    <a:gd name="T41" fmla="*/ 496 h 614"/>
                    <a:gd name="T42" fmla="*/ 1101 w 1201"/>
                    <a:gd name="T43" fmla="*/ 460 h 614"/>
                    <a:gd name="T44" fmla="*/ 769 w 1201"/>
                    <a:gd name="T45" fmla="*/ 306 h 614"/>
                    <a:gd name="T46" fmla="*/ 973 w 1201"/>
                    <a:gd name="T47" fmla="*/ 280 h 614"/>
                    <a:gd name="T48" fmla="*/ 1091 w 1201"/>
                    <a:gd name="T49" fmla="*/ 328 h 614"/>
                    <a:gd name="T50" fmla="*/ 1167 w 1201"/>
                    <a:gd name="T51" fmla="*/ 337 h 614"/>
                    <a:gd name="T52" fmla="*/ 1185 w 1201"/>
                    <a:gd name="T53" fmla="*/ 329 h 614"/>
                    <a:gd name="T54" fmla="*/ 1193 w 1201"/>
                    <a:gd name="T55" fmla="*/ 273 h 614"/>
                    <a:gd name="T56" fmla="*/ 1157 w 1201"/>
                    <a:gd name="T57" fmla="*/ 237 h 614"/>
                    <a:gd name="T58" fmla="*/ 1036 w 1201"/>
                    <a:gd name="T59" fmla="*/ 182 h 614"/>
                    <a:gd name="T60" fmla="*/ 1021 w 1201"/>
                    <a:gd name="T61" fmla="*/ 175 h 614"/>
                    <a:gd name="T62" fmla="*/ 966 w 1201"/>
                    <a:gd name="T63" fmla="*/ 154 h 614"/>
                    <a:gd name="T64" fmla="*/ 743 w 1201"/>
                    <a:gd name="T65" fmla="*/ 154 h 614"/>
                    <a:gd name="T66" fmla="*/ 720 w 1201"/>
                    <a:gd name="T67" fmla="*/ 135 h 614"/>
                    <a:gd name="T68" fmla="*/ 743 w 1201"/>
                    <a:gd name="T69" fmla="*/ 128 h 614"/>
                    <a:gd name="T70" fmla="*/ 934 w 1201"/>
                    <a:gd name="T71" fmla="*/ 136 h 614"/>
                    <a:gd name="T72" fmla="*/ 1055 w 1201"/>
                    <a:gd name="T73" fmla="*/ 201 h 614"/>
                    <a:gd name="T74" fmla="*/ 1084 w 1201"/>
                    <a:gd name="T75" fmla="*/ 203 h 614"/>
                    <a:gd name="T76" fmla="*/ 1101 w 1201"/>
                    <a:gd name="T77" fmla="*/ 182 h 614"/>
                    <a:gd name="T78" fmla="*/ 1101 w 1201"/>
                    <a:gd name="T79" fmla="*/ 159 h 614"/>
                    <a:gd name="T80" fmla="*/ 1084 w 1201"/>
                    <a:gd name="T81" fmla="*/ 128 h 614"/>
                    <a:gd name="T82" fmla="*/ 947 w 1201"/>
                    <a:gd name="T83" fmla="*/ 26 h 614"/>
                    <a:gd name="T84" fmla="*/ 911 w 1201"/>
                    <a:gd name="T85" fmla="*/ 7 h 614"/>
                    <a:gd name="T86" fmla="*/ 845 w 1201"/>
                    <a:gd name="T87" fmla="*/ 0 h 614"/>
                    <a:gd name="T88" fmla="*/ 714 w 1201"/>
                    <a:gd name="T89" fmla="*/ 5 h 614"/>
                    <a:gd name="T90" fmla="*/ 641 w 1201"/>
                    <a:gd name="T91" fmla="*/ 26 h 614"/>
                    <a:gd name="T92" fmla="*/ 518 w 1201"/>
                    <a:gd name="T93" fmla="*/ 44 h 614"/>
                    <a:gd name="T94" fmla="*/ 256 w 1201"/>
                    <a:gd name="T95" fmla="*/ 50 h 614"/>
                    <a:gd name="T96" fmla="*/ 154 w 1201"/>
                    <a:gd name="T97" fmla="*/ 26 h 614"/>
                    <a:gd name="T98" fmla="*/ 147 w 1201"/>
                    <a:gd name="T99" fmla="*/ 132 h 614"/>
                    <a:gd name="T100" fmla="*/ 105 w 1201"/>
                    <a:gd name="T101" fmla="*/ 298 h 614"/>
                    <a:gd name="T102" fmla="*/ 29 w 1201"/>
                    <a:gd name="T103" fmla="*/ 397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201" h="614">
                      <a:moveTo>
                        <a:pt x="0" y="409"/>
                      </a:moveTo>
                      <a:lnTo>
                        <a:pt x="20" y="424"/>
                      </a:lnTo>
                      <a:lnTo>
                        <a:pt x="154" y="531"/>
                      </a:lnTo>
                      <a:lnTo>
                        <a:pt x="206" y="563"/>
                      </a:lnTo>
                      <a:lnTo>
                        <a:pt x="238" y="571"/>
                      </a:lnTo>
                      <a:lnTo>
                        <a:pt x="322" y="581"/>
                      </a:lnTo>
                      <a:lnTo>
                        <a:pt x="413" y="581"/>
                      </a:lnTo>
                      <a:lnTo>
                        <a:pt x="489" y="571"/>
                      </a:lnTo>
                      <a:lnTo>
                        <a:pt x="512" y="563"/>
                      </a:lnTo>
                      <a:lnTo>
                        <a:pt x="533" y="554"/>
                      </a:lnTo>
                      <a:lnTo>
                        <a:pt x="576" y="542"/>
                      </a:lnTo>
                      <a:lnTo>
                        <a:pt x="631" y="537"/>
                      </a:lnTo>
                      <a:lnTo>
                        <a:pt x="641" y="537"/>
                      </a:lnTo>
                      <a:lnTo>
                        <a:pt x="691" y="550"/>
                      </a:lnTo>
                      <a:lnTo>
                        <a:pt x="769" y="563"/>
                      </a:lnTo>
                      <a:lnTo>
                        <a:pt x="795" y="568"/>
                      </a:lnTo>
                      <a:lnTo>
                        <a:pt x="858" y="597"/>
                      </a:lnTo>
                      <a:lnTo>
                        <a:pt x="903" y="612"/>
                      </a:lnTo>
                      <a:lnTo>
                        <a:pt x="921" y="614"/>
                      </a:lnTo>
                      <a:lnTo>
                        <a:pt x="931" y="613"/>
                      </a:lnTo>
                      <a:lnTo>
                        <a:pt x="950" y="604"/>
                      </a:lnTo>
                      <a:lnTo>
                        <a:pt x="964" y="590"/>
                      </a:lnTo>
                      <a:lnTo>
                        <a:pt x="972" y="573"/>
                      </a:lnTo>
                      <a:lnTo>
                        <a:pt x="973" y="563"/>
                      </a:lnTo>
                      <a:lnTo>
                        <a:pt x="972" y="554"/>
                      </a:lnTo>
                      <a:lnTo>
                        <a:pt x="964" y="542"/>
                      </a:lnTo>
                      <a:lnTo>
                        <a:pt x="950" y="537"/>
                      </a:lnTo>
                      <a:lnTo>
                        <a:pt x="947" y="537"/>
                      </a:lnTo>
                      <a:lnTo>
                        <a:pt x="743" y="434"/>
                      </a:lnTo>
                      <a:lnTo>
                        <a:pt x="743" y="434"/>
                      </a:lnTo>
                      <a:lnTo>
                        <a:pt x="769" y="445"/>
                      </a:lnTo>
                      <a:lnTo>
                        <a:pt x="890" y="494"/>
                      </a:lnTo>
                      <a:lnTo>
                        <a:pt x="957" y="525"/>
                      </a:lnTo>
                      <a:lnTo>
                        <a:pt x="973" y="537"/>
                      </a:lnTo>
                      <a:lnTo>
                        <a:pt x="985" y="547"/>
                      </a:lnTo>
                      <a:lnTo>
                        <a:pt x="1026" y="564"/>
                      </a:lnTo>
                      <a:lnTo>
                        <a:pt x="1074" y="573"/>
                      </a:lnTo>
                      <a:lnTo>
                        <a:pt x="1114" y="571"/>
                      </a:lnTo>
                      <a:lnTo>
                        <a:pt x="1127" y="563"/>
                      </a:lnTo>
                      <a:lnTo>
                        <a:pt x="1136" y="553"/>
                      </a:lnTo>
                      <a:lnTo>
                        <a:pt x="1144" y="525"/>
                      </a:lnTo>
                      <a:lnTo>
                        <a:pt x="1139" y="496"/>
                      </a:lnTo>
                      <a:lnTo>
                        <a:pt x="1119" y="470"/>
                      </a:lnTo>
                      <a:lnTo>
                        <a:pt x="1101" y="460"/>
                      </a:lnTo>
                      <a:lnTo>
                        <a:pt x="910" y="371"/>
                      </a:lnTo>
                      <a:lnTo>
                        <a:pt x="769" y="306"/>
                      </a:lnTo>
                      <a:lnTo>
                        <a:pt x="769" y="280"/>
                      </a:lnTo>
                      <a:lnTo>
                        <a:pt x="973" y="280"/>
                      </a:lnTo>
                      <a:lnTo>
                        <a:pt x="992" y="290"/>
                      </a:lnTo>
                      <a:lnTo>
                        <a:pt x="1091" y="328"/>
                      </a:lnTo>
                      <a:lnTo>
                        <a:pt x="1140" y="337"/>
                      </a:lnTo>
                      <a:lnTo>
                        <a:pt x="1167" y="337"/>
                      </a:lnTo>
                      <a:lnTo>
                        <a:pt x="1178" y="332"/>
                      </a:lnTo>
                      <a:lnTo>
                        <a:pt x="1185" y="329"/>
                      </a:lnTo>
                      <a:lnTo>
                        <a:pt x="1201" y="302"/>
                      </a:lnTo>
                      <a:lnTo>
                        <a:pt x="1193" y="273"/>
                      </a:lnTo>
                      <a:lnTo>
                        <a:pt x="1178" y="256"/>
                      </a:lnTo>
                      <a:lnTo>
                        <a:pt x="1157" y="237"/>
                      </a:lnTo>
                      <a:lnTo>
                        <a:pt x="1107" y="208"/>
                      </a:lnTo>
                      <a:lnTo>
                        <a:pt x="1036" y="182"/>
                      </a:lnTo>
                      <a:lnTo>
                        <a:pt x="1025" y="178"/>
                      </a:lnTo>
                      <a:lnTo>
                        <a:pt x="1021" y="175"/>
                      </a:lnTo>
                      <a:lnTo>
                        <a:pt x="995" y="161"/>
                      </a:lnTo>
                      <a:lnTo>
                        <a:pt x="966" y="154"/>
                      </a:lnTo>
                      <a:lnTo>
                        <a:pt x="947" y="154"/>
                      </a:lnTo>
                      <a:lnTo>
                        <a:pt x="743" y="154"/>
                      </a:lnTo>
                      <a:lnTo>
                        <a:pt x="737" y="149"/>
                      </a:lnTo>
                      <a:lnTo>
                        <a:pt x="720" y="135"/>
                      </a:lnTo>
                      <a:lnTo>
                        <a:pt x="727" y="128"/>
                      </a:lnTo>
                      <a:lnTo>
                        <a:pt x="743" y="128"/>
                      </a:lnTo>
                      <a:lnTo>
                        <a:pt x="921" y="128"/>
                      </a:lnTo>
                      <a:lnTo>
                        <a:pt x="934" y="136"/>
                      </a:lnTo>
                      <a:lnTo>
                        <a:pt x="1005" y="180"/>
                      </a:lnTo>
                      <a:lnTo>
                        <a:pt x="1055" y="201"/>
                      </a:lnTo>
                      <a:lnTo>
                        <a:pt x="1075" y="204"/>
                      </a:lnTo>
                      <a:lnTo>
                        <a:pt x="1084" y="203"/>
                      </a:lnTo>
                      <a:lnTo>
                        <a:pt x="1095" y="195"/>
                      </a:lnTo>
                      <a:lnTo>
                        <a:pt x="1101" y="182"/>
                      </a:lnTo>
                      <a:lnTo>
                        <a:pt x="1101" y="178"/>
                      </a:lnTo>
                      <a:lnTo>
                        <a:pt x="1101" y="159"/>
                      </a:lnTo>
                      <a:lnTo>
                        <a:pt x="1095" y="136"/>
                      </a:lnTo>
                      <a:lnTo>
                        <a:pt x="1084" y="128"/>
                      </a:lnTo>
                      <a:lnTo>
                        <a:pt x="1075" y="128"/>
                      </a:lnTo>
                      <a:lnTo>
                        <a:pt x="947" y="26"/>
                      </a:lnTo>
                      <a:lnTo>
                        <a:pt x="944" y="21"/>
                      </a:lnTo>
                      <a:lnTo>
                        <a:pt x="911" y="7"/>
                      </a:lnTo>
                      <a:lnTo>
                        <a:pt x="872" y="0"/>
                      </a:lnTo>
                      <a:lnTo>
                        <a:pt x="845" y="0"/>
                      </a:lnTo>
                      <a:lnTo>
                        <a:pt x="800" y="0"/>
                      </a:lnTo>
                      <a:lnTo>
                        <a:pt x="714" y="5"/>
                      </a:lnTo>
                      <a:lnTo>
                        <a:pt x="661" y="17"/>
                      </a:lnTo>
                      <a:lnTo>
                        <a:pt x="641" y="26"/>
                      </a:lnTo>
                      <a:lnTo>
                        <a:pt x="615" y="34"/>
                      </a:lnTo>
                      <a:lnTo>
                        <a:pt x="518" y="44"/>
                      </a:lnTo>
                      <a:lnTo>
                        <a:pt x="337" y="50"/>
                      </a:lnTo>
                      <a:lnTo>
                        <a:pt x="256" y="50"/>
                      </a:lnTo>
                      <a:lnTo>
                        <a:pt x="167" y="26"/>
                      </a:lnTo>
                      <a:lnTo>
                        <a:pt x="154" y="26"/>
                      </a:lnTo>
                      <a:lnTo>
                        <a:pt x="154" y="36"/>
                      </a:lnTo>
                      <a:lnTo>
                        <a:pt x="147" y="132"/>
                      </a:lnTo>
                      <a:lnTo>
                        <a:pt x="127" y="231"/>
                      </a:lnTo>
                      <a:lnTo>
                        <a:pt x="105" y="298"/>
                      </a:lnTo>
                      <a:lnTo>
                        <a:pt x="72" y="355"/>
                      </a:lnTo>
                      <a:lnTo>
                        <a:pt x="29" y="397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18"/>
                <p:cNvSpPr>
                  <a:spLocks/>
                </p:cNvSpPr>
                <p:nvPr/>
              </p:nvSpPr>
              <p:spPr bwMode="auto">
                <a:xfrm>
                  <a:off x="269" y="718"/>
                  <a:ext cx="265" cy="265"/>
                </a:xfrm>
                <a:custGeom>
                  <a:avLst/>
                  <a:gdLst>
                    <a:gd name="T0" fmla="*/ 26 w 795"/>
                    <a:gd name="T1" fmla="*/ 0 h 793"/>
                    <a:gd name="T2" fmla="*/ 42 w 795"/>
                    <a:gd name="T3" fmla="*/ 13 h 793"/>
                    <a:gd name="T4" fmla="*/ 150 w 795"/>
                    <a:gd name="T5" fmla="*/ 82 h 793"/>
                    <a:gd name="T6" fmla="*/ 251 w 795"/>
                    <a:gd name="T7" fmla="*/ 132 h 793"/>
                    <a:gd name="T8" fmla="*/ 308 w 795"/>
                    <a:gd name="T9" fmla="*/ 154 h 793"/>
                    <a:gd name="T10" fmla="*/ 337 w 795"/>
                    <a:gd name="T11" fmla="*/ 164 h 793"/>
                    <a:gd name="T12" fmla="*/ 405 w 795"/>
                    <a:gd name="T13" fmla="*/ 195 h 793"/>
                    <a:gd name="T14" fmla="*/ 516 w 795"/>
                    <a:gd name="T15" fmla="*/ 262 h 793"/>
                    <a:gd name="T16" fmla="*/ 660 w 795"/>
                    <a:gd name="T17" fmla="*/ 367 h 793"/>
                    <a:gd name="T18" fmla="*/ 745 w 795"/>
                    <a:gd name="T19" fmla="*/ 445 h 793"/>
                    <a:gd name="T20" fmla="*/ 783 w 795"/>
                    <a:gd name="T21" fmla="*/ 492 h 793"/>
                    <a:gd name="T22" fmla="*/ 795 w 795"/>
                    <a:gd name="T23" fmla="*/ 512 h 793"/>
                    <a:gd name="T24" fmla="*/ 789 w 795"/>
                    <a:gd name="T25" fmla="*/ 531 h 793"/>
                    <a:gd name="T26" fmla="*/ 772 w 795"/>
                    <a:gd name="T27" fmla="*/ 567 h 793"/>
                    <a:gd name="T28" fmla="*/ 737 w 795"/>
                    <a:gd name="T29" fmla="*/ 619 h 793"/>
                    <a:gd name="T30" fmla="*/ 631 w 795"/>
                    <a:gd name="T31" fmla="*/ 720 h 793"/>
                    <a:gd name="T32" fmla="*/ 539 w 795"/>
                    <a:gd name="T33" fmla="*/ 793 h 793"/>
                    <a:gd name="T34" fmla="*/ 0 w 795"/>
                    <a:gd name="T35" fmla="*/ 178 h 793"/>
                    <a:gd name="T36" fmla="*/ 26 w 795"/>
                    <a:gd name="T37" fmla="*/ 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95" h="793">
                      <a:moveTo>
                        <a:pt x="26" y="0"/>
                      </a:moveTo>
                      <a:lnTo>
                        <a:pt x="42" y="13"/>
                      </a:lnTo>
                      <a:lnTo>
                        <a:pt x="150" y="82"/>
                      </a:lnTo>
                      <a:lnTo>
                        <a:pt x="251" y="132"/>
                      </a:lnTo>
                      <a:lnTo>
                        <a:pt x="308" y="154"/>
                      </a:lnTo>
                      <a:lnTo>
                        <a:pt x="337" y="164"/>
                      </a:lnTo>
                      <a:lnTo>
                        <a:pt x="405" y="195"/>
                      </a:lnTo>
                      <a:lnTo>
                        <a:pt x="516" y="262"/>
                      </a:lnTo>
                      <a:lnTo>
                        <a:pt x="660" y="367"/>
                      </a:lnTo>
                      <a:lnTo>
                        <a:pt x="745" y="445"/>
                      </a:lnTo>
                      <a:lnTo>
                        <a:pt x="783" y="492"/>
                      </a:lnTo>
                      <a:lnTo>
                        <a:pt x="795" y="512"/>
                      </a:lnTo>
                      <a:lnTo>
                        <a:pt x="789" y="531"/>
                      </a:lnTo>
                      <a:lnTo>
                        <a:pt x="772" y="567"/>
                      </a:lnTo>
                      <a:lnTo>
                        <a:pt x="737" y="619"/>
                      </a:lnTo>
                      <a:lnTo>
                        <a:pt x="631" y="720"/>
                      </a:lnTo>
                      <a:lnTo>
                        <a:pt x="539" y="793"/>
                      </a:lnTo>
                      <a:lnTo>
                        <a:pt x="0" y="17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EEECE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19"/>
                <p:cNvSpPr>
                  <a:spLocks/>
                </p:cNvSpPr>
                <p:nvPr/>
              </p:nvSpPr>
              <p:spPr bwMode="auto">
                <a:xfrm>
                  <a:off x="235" y="761"/>
                  <a:ext cx="262" cy="827"/>
                </a:xfrm>
                <a:custGeom>
                  <a:avLst/>
                  <a:gdLst>
                    <a:gd name="T0" fmla="*/ 102 w 785"/>
                    <a:gd name="T1" fmla="*/ 0 h 2482"/>
                    <a:gd name="T2" fmla="*/ 97 w 785"/>
                    <a:gd name="T3" fmla="*/ 16 h 2482"/>
                    <a:gd name="T4" fmla="*/ 56 w 785"/>
                    <a:gd name="T5" fmla="*/ 99 h 2482"/>
                    <a:gd name="T6" fmla="*/ 20 w 785"/>
                    <a:gd name="T7" fmla="*/ 157 h 2482"/>
                    <a:gd name="T8" fmla="*/ 0 w 785"/>
                    <a:gd name="T9" fmla="*/ 178 h 2482"/>
                    <a:gd name="T10" fmla="*/ 52 w 785"/>
                    <a:gd name="T11" fmla="*/ 227 h 2482"/>
                    <a:gd name="T12" fmla="*/ 288 w 785"/>
                    <a:gd name="T13" fmla="*/ 472 h 2482"/>
                    <a:gd name="T14" fmla="*/ 387 w 785"/>
                    <a:gd name="T15" fmla="*/ 596 h 2482"/>
                    <a:gd name="T16" fmla="*/ 428 w 785"/>
                    <a:gd name="T17" fmla="*/ 665 h 2482"/>
                    <a:gd name="T18" fmla="*/ 436 w 785"/>
                    <a:gd name="T19" fmla="*/ 691 h 2482"/>
                    <a:gd name="T20" fmla="*/ 461 w 785"/>
                    <a:gd name="T21" fmla="*/ 747 h 2482"/>
                    <a:gd name="T22" fmla="*/ 547 w 785"/>
                    <a:gd name="T23" fmla="*/ 992 h 2482"/>
                    <a:gd name="T24" fmla="*/ 642 w 785"/>
                    <a:gd name="T25" fmla="*/ 1300 h 2482"/>
                    <a:gd name="T26" fmla="*/ 695 w 785"/>
                    <a:gd name="T27" fmla="*/ 1503 h 2482"/>
                    <a:gd name="T28" fmla="*/ 716 w 785"/>
                    <a:gd name="T29" fmla="*/ 1605 h 2482"/>
                    <a:gd name="T30" fmla="*/ 717 w 785"/>
                    <a:gd name="T31" fmla="*/ 1638 h 2482"/>
                    <a:gd name="T32" fmla="*/ 727 w 785"/>
                    <a:gd name="T33" fmla="*/ 1791 h 2482"/>
                    <a:gd name="T34" fmla="*/ 757 w 785"/>
                    <a:gd name="T35" fmla="*/ 2155 h 2482"/>
                    <a:gd name="T36" fmla="*/ 760 w 785"/>
                    <a:gd name="T37" fmla="*/ 2332 h 2482"/>
                    <a:gd name="T38" fmla="*/ 752 w 785"/>
                    <a:gd name="T39" fmla="*/ 2438 h 2482"/>
                    <a:gd name="T40" fmla="*/ 743 w 785"/>
                    <a:gd name="T41" fmla="*/ 2482 h 2482"/>
                    <a:gd name="T42" fmla="*/ 753 w 785"/>
                    <a:gd name="T43" fmla="*/ 2403 h 2482"/>
                    <a:gd name="T44" fmla="*/ 783 w 785"/>
                    <a:gd name="T45" fmla="*/ 1971 h 2482"/>
                    <a:gd name="T46" fmla="*/ 785 w 785"/>
                    <a:gd name="T47" fmla="*/ 1736 h 2482"/>
                    <a:gd name="T48" fmla="*/ 777 w 785"/>
                    <a:gd name="T49" fmla="*/ 1595 h 2482"/>
                    <a:gd name="T50" fmla="*/ 769 w 785"/>
                    <a:gd name="T51" fmla="*/ 1536 h 2482"/>
                    <a:gd name="T52" fmla="*/ 757 w 785"/>
                    <a:gd name="T53" fmla="*/ 1471 h 2482"/>
                    <a:gd name="T54" fmla="*/ 729 w 785"/>
                    <a:gd name="T55" fmla="*/ 1335 h 2482"/>
                    <a:gd name="T56" fmla="*/ 669 w 785"/>
                    <a:gd name="T57" fmla="*/ 1119 h 2482"/>
                    <a:gd name="T58" fmla="*/ 531 w 785"/>
                    <a:gd name="T59" fmla="*/ 700 h 2482"/>
                    <a:gd name="T60" fmla="*/ 461 w 785"/>
                    <a:gd name="T61" fmla="*/ 511 h 2482"/>
                    <a:gd name="T62" fmla="*/ 445 w 785"/>
                    <a:gd name="T63" fmla="*/ 468 h 2482"/>
                    <a:gd name="T64" fmla="*/ 400 w 785"/>
                    <a:gd name="T65" fmla="*/ 378 h 2482"/>
                    <a:gd name="T66" fmla="*/ 314 w 785"/>
                    <a:gd name="T67" fmla="*/ 247 h 2482"/>
                    <a:gd name="T68" fmla="*/ 138 w 785"/>
                    <a:gd name="T69" fmla="*/ 34 h 2482"/>
                    <a:gd name="T70" fmla="*/ 102 w 785"/>
                    <a:gd name="T71" fmla="*/ 0 h 2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85" h="2482">
                      <a:moveTo>
                        <a:pt x="102" y="0"/>
                      </a:moveTo>
                      <a:lnTo>
                        <a:pt x="97" y="16"/>
                      </a:lnTo>
                      <a:lnTo>
                        <a:pt x="56" y="99"/>
                      </a:lnTo>
                      <a:lnTo>
                        <a:pt x="20" y="157"/>
                      </a:lnTo>
                      <a:lnTo>
                        <a:pt x="0" y="178"/>
                      </a:lnTo>
                      <a:lnTo>
                        <a:pt x="52" y="227"/>
                      </a:lnTo>
                      <a:lnTo>
                        <a:pt x="288" y="472"/>
                      </a:lnTo>
                      <a:lnTo>
                        <a:pt x="387" y="596"/>
                      </a:lnTo>
                      <a:lnTo>
                        <a:pt x="428" y="665"/>
                      </a:lnTo>
                      <a:lnTo>
                        <a:pt x="436" y="691"/>
                      </a:lnTo>
                      <a:lnTo>
                        <a:pt x="461" y="747"/>
                      </a:lnTo>
                      <a:lnTo>
                        <a:pt x="547" y="992"/>
                      </a:lnTo>
                      <a:lnTo>
                        <a:pt x="642" y="1300"/>
                      </a:lnTo>
                      <a:lnTo>
                        <a:pt x="695" y="1503"/>
                      </a:lnTo>
                      <a:lnTo>
                        <a:pt x="716" y="1605"/>
                      </a:lnTo>
                      <a:lnTo>
                        <a:pt x="717" y="1638"/>
                      </a:lnTo>
                      <a:lnTo>
                        <a:pt x="727" y="1791"/>
                      </a:lnTo>
                      <a:lnTo>
                        <a:pt x="757" y="2155"/>
                      </a:lnTo>
                      <a:lnTo>
                        <a:pt x="760" y="2332"/>
                      </a:lnTo>
                      <a:lnTo>
                        <a:pt x="752" y="2438"/>
                      </a:lnTo>
                      <a:lnTo>
                        <a:pt x="743" y="2482"/>
                      </a:lnTo>
                      <a:lnTo>
                        <a:pt x="753" y="2403"/>
                      </a:lnTo>
                      <a:lnTo>
                        <a:pt x="783" y="1971"/>
                      </a:lnTo>
                      <a:lnTo>
                        <a:pt x="785" y="1736"/>
                      </a:lnTo>
                      <a:lnTo>
                        <a:pt x="777" y="1595"/>
                      </a:lnTo>
                      <a:lnTo>
                        <a:pt x="769" y="1536"/>
                      </a:lnTo>
                      <a:lnTo>
                        <a:pt x="757" y="1471"/>
                      </a:lnTo>
                      <a:lnTo>
                        <a:pt x="729" y="1335"/>
                      </a:lnTo>
                      <a:lnTo>
                        <a:pt x="669" y="1119"/>
                      </a:lnTo>
                      <a:lnTo>
                        <a:pt x="531" y="700"/>
                      </a:lnTo>
                      <a:lnTo>
                        <a:pt x="461" y="511"/>
                      </a:lnTo>
                      <a:lnTo>
                        <a:pt x="445" y="468"/>
                      </a:lnTo>
                      <a:lnTo>
                        <a:pt x="400" y="378"/>
                      </a:lnTo>
                      <a:lnTo>
                        <a:pt x="314" y="247"/>
                      </a:lnTo>
                      <a:lnTo>
                        <a:pt x="138" y="34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20"/>
                <p:cNvSpPr>
                  <a:spLocks/>
                </p:cNvSpPr>
                <p:nvPr/>
              </p:nvSpPr>
              <p:spPr bwMode="auto">
                <a:xfrm>
                  <a:off x="-217" y="1572"/>
                  <a:ext cx="508" cy="563"/>
                </a:xfrm>
                <a:custGeom>
                  <a:avLst/>
                  <a:gdLst>
                    <a:gd name="T0" fmla="*/ 1510 w 1523"/>
                    <a:gd name="T1" fmla="*/ 1254 h 1689"/>
                    <a:gd name="T2" fmla="*/ 1504 w 1523"/>
                    <a:gd name="T3" fmla="*/ 1271 h 1689"/>
                    <a:gd name="T4" fmla="*/ 1486 w 1523"/>
                    <a:gd name="T5" fmla="*/ 1306 h 1689"/>
                    <a:gd name="T6" fmla="*/ 1442 w 1523"/>
                    <a:gd name="T7" fmla="*/ 1361 h 1689"/>
                    <a:gd name="T8" fmla="*/ 1363 w 1523"/>
                    <a:gd name="T9" fmla="*/ 1434 h 1689"/>
                    <a:gd name="T10" fmla="*/ 1270 w 1523"/>
                    <a:gd name="T11" fmla="*/ 1506 h 1689"/>
                    <a:gd name="T12" fmla="*/ 1034 w 1523"/>
                    <a:gd name="T13" fmla="*/ 1657 h 1689"/>
                    <a:gd name="T14" fmla="*/ 973 w 1523"/>
                    <a:gd name="T15" fmla="*/ 1689 h 1689"/>
                    <a:gd name="T16" fmla="*/ 806 w 1523"/>
                    <a:gd name="T17" fmla="*/ 1382 h 1689"/>
                    <a:gd name="T18" fmla="*/ 615 w 1523"/>
                    <a:gd name="T19" fmla="*/ 1024 h 1689"/>
                    <a:gd name="T20" fmla="*/ 531 w 1523"/>
                    <a:gd name="T21" fmla="*/ 901 h 1689"/>
                    <a:gd name="T22" fmla="*/ 209 w 1523"/>
                    <a:gd name="T23" fmla="*/ 446 h 1689"/>
                    <a:gd name="T24" fmla="*/ 72 w 1523"/>
                    <a:gd name="T25" fmla="*/ 239 h 1689"/>
                    <a:gd name="T26" fmla="*/ 13 w 1523"/>
                    <a:gd name="T27" fmla="*/ 135 h 1689"/>
                    <a:gd name="T28" fmla="*/ 0 w 1523"/>
                    <a:gd name="T29" fmla="*/ 102 h 1689"/>
                    <a:gd name="T30" fmla="*/ 0 w 1523"/>
                    <a:gd name="T31" fmla="*/ 0 h 1689"/>
                    <a:gd name="T32" fmla="*/ 921 w 1523"/>
                    <a:gd name="T33" fmla="*/ 76 h 1689"/>
                    <a:gd name="T34" fmla="*/ 934 w 1523"/>
                    <a:gd name="T35" fmla="*/ 115 h 1689"/>
                    <a:gd name="T36" fmla="*/ 998 w 1523"/>
                    <a:gd name="T37" fmla="*/ 307 h 1689"/>
                    <a:gd name="T38" fmla="*/ 1011 w 1523"/>
                    <a:gd name="T39" fmla="*/ 338 h 1689"/>
                    <a:gd name="T40" fmla="*/ 1057 w 1523"/>
                    <a:gd name="T41" fmla="*/ 425 h 1689"/>
                    <a:gd name="T42" fmla="*/ 1157 w 1523"/>
                    <a:gd name="T43" fmla="*/ 584 h 1689"/>
                    <a:gd name="T44" fmla="*/ 1385 w 1523"/>
                    <a:gd name="T45" fmla="*/ 908 h 1689"/>
                    <a:gd name="T46" fmla="*/ 1434 w 1523"/>
                    <a:gd name="T47" fmla="*/ 972 h 1689"/>
                    <a:gd name="T48" fmla="*/ 1437 w 1523"/>
                    <a:gd name="T49" fmla="*/ 976 h 1689"/>
                    <a:gd name="T50" fmla="*/ 1471 w 1523"/>
                    <a:gd name="T51" fmla="*/ 1012 h 1689"/>
                    <a:gd name="T52" fmla="*/ 1500 w 1523"/>
                    <a:gd name="T53" fmla="*/ 1064 h 1689"/>
                    <a:gd name="T54" fmla="*/ 1516 w 1523"/>
                    <a:gd name="T55" fmla="*/ 1109 h 1689"/>
                    <a:gd name="T56" fmla="*/ 1523 w 1523"/>
                    <a:gd name="T57" fmla="*/ 1160 h 1689"/>
                    <a:gd name="T58" fmla="*/ 1519 w 1523"/>
                    <a:gd name="T59" fmla="*/ 1221 h 1689"/>
                    <a:gd name="T60" fmla="*/ 1510 w 1523"/>
                    <a:gd name="T61" fmla="*/ 1254 h 1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23" h="1689">
                      <a:moveTo>
                        <a:pt x="1510" y="1254"/>
                      </a:moveTo>
                      <a:lnTo>
                        <a:pt x="1504" y="1271"/>
                      </a:lnTo>
                      <a:lnTo>
                        <a:pt x="1486" y="1306"/>
                      </a:lnTo>
                      <a:lnTo>
                        <a:pt x="1442" y="1361"/>
                      </a:lnTo>
                      <a:lnTo>
                        <a:pt x="1363" y="1434"/>
                      </a:lnTo>
                      <a:lnTo>
                        <a:pt x="1270" y="1506"/>
                      </a:lnTo>
                      <a:lnTo>
                        <a:pt x="1034" y="1657"/>
                      </a:lnTo>
                      <a:lnTo>
                        <a:pt x="973" y="1689"/>
                      </a:lnTo>
                      <a:lnTo>
                        <a:pt x="806" y="1382"/>
                      </a:lnTo>
                      <a:lnTo>
                        <a:pt x="615" y="1024"/>
                      </a:lnTo>
                      <a:lnTo>
                        <a:pt x="531" y="901"/>
                      </a:lnTo>
                      <a:lnTo>
                        <a:pt x="209" y="446"/>
                      </a:lnTo>
                      <a:lnTo>
                        <a:pt x="72" y="239"/>
                      </a:lnTo>
                      <a:lnTo>
                        <a:pt x="13" y="135"/>
                      </a:lnTo>
                      <a:lnTo>
                        <a:pt x="0" y="102"/>
                      </a:lnTo>
                      <a:lnTo>
                        <a:pt x="0" y="0"/>
                      </a:lnTo>
                      <a:lnTo>
                        <a:pt x="921" y="76"/>
                      </a:lnTo>
                      <a:lnTo>
                        <a:pt x="934" y="115"/>
                      </a:lnTo>
                      <a:lnTo>
                        <a:pt x="998" y="307"/>
                      </a:lnTo>
                      <a:lnTo>
                        <a:pt x="1011" y="338"/>
                      </a:lnTo>
                      <a:lnTo>
                        <a:pt x="1057" y="425"/>
                      </a:lnTo>
                      <a:lnTo>
                        <a:pt x="1157" y="584"/>
                      </a:lnTo>
                      <a:lnTo>
                        <a:pt x="1385" y="908"/>
                      </a:lnTo>
                      <a:lnTo>
                        <a:pt x="1434" y="972"/>
                      </a:lnTo>
                      <a:lnTo>
                        <a:pt x="1437" y="976"/>
                      </a:lnTo>
                      <a:lnTo>
                        <a:pt x="1471" y="1012"/>
                      </a:lnTo>
                      <a:lnTo>
                        <a:pt x="1500" y="1064"/>
                      </a:lnTo>
                      <a:lnTo>
                        <a:pt x="1516" y="1109"/>
                      </a:lnTo>
                      <a:lnTo>
                        <a:pt x="1523" y="1160"/>
                      </a:lnTo>
                      <a:lnTo>
                        <a:pt x="1519" y="1221"/>
                      </a:lnTo>
                      <a:lnTo>
                        <a:pt x="1510" y="1254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21"/>
                <p:cNvSpPr>
                  <a:spLocks/>
                </p:cNvSpPr>
                <p:nvPr/>
              </p:nvSpPr>
              <p:spPr bwMode="auto">
                <a:xfrm>
                  <a:off x="211" y="231"/>
                  <a:ext cx="383" cy="487"/>
                </a:xfrm>
                <a:custGeom>
                  <a:avLst/>
                  <a:gdLst>
                    <a:gd name="T0" fmla="*/ 1145 w 1147"/>
                    <a:gd name="T1" fmla="*/ 506 h 1463"/>
                    <a:gd name="T2" fmla="*/ 1075 w 1147"/>
                    <a:gd name="T3" fmla="*/ 352 h 1463"/>
                    <a:gd name="T4" fmla="*/ 996 w 1147"/>
                    <a:gd name="T5" fmla="*/ 273 h 1463"/>
                    <a:gd name="T6" fmla="*/ 917 w 1147"/>
                    <a:gd name="T7" fmla="*/ 259 h 1463"/>
                    <a:gd name="T8" fmla="*/ 639 w 1147"/>
                    <a:gd name="T9" fmla="*/ 313 h 1463"/>
                    <a:gd name="T10" fmla="*/ 442 w 1147"/>
                    <a:gd name="T11" fmla="*/ 338 h 1463"/>
                    <a:gd name="T12" fmla="*/ 350 w 1147"/>
                    <a:gd name="T13" fmla="*/ 396 h 1463"/>
                    <a:gd name="T14" fmla="*/ 336 w 1147"/>
                    <a:gd name="T15" fmla="*/ 492 h 1463"/>
                    <a:gd name="T16" fmla="*/ 367 w 1147"/>
                    <a:gd name="T17" fmla="*/ 601 h 1463"/>
                    <a:gd name="T18" fmla="*/ 387 w 1147"/>
                    <a:gd name="T19" fmla="*/ 623 h 1463"/>
                    <a:gd name="T20" fmla="*/ 387 w 1147"/>
                    <a:gd name="T21" fmla="*/ 679 h 1463"/>
                    <a:gd name="T22" fmla="*/ 331 w 1147"/>
                    <a:gd name="T23" fmla="*/ 800 h 1463"/>
                    <a:gd name="T24" fmla="*/ 354 w 1147"/>
                    <a:gd name="T25" fmla="*/ 1002 h 1463"/>
                    <a:gd name="T26" fmla="*/ 328 w 1147"/>
                    <a:gd name="T27" fmla="*/ 1156 h 1463"/>
                    <a:gd name="T28" fmla="*/ 278 w 1147"/>
                    <a:gd name="T29" fmla="*/ 1075 h 1463"/>
                    <a:gd name="T30" fmla="*/ 194 w 1147"/>
                    <a:gd name="T31" fmla="*/ 996 h 1463"/>
                    <a:gd name="T32" fmla="*/ 154 w 1147"/>
                    <a:gd name="T33" fmla="*/ 999 h 1463"/>
                    <a:gd name="T34" fmla="*/ 124 w 1147"/>
                    <a:gd name="T35" fmla="*/ 1054 h 1463"/>
                    <a:gd name="T36" fmla="*/ 124 w 1147"/>
                    <a:gd name="T37" fmla="*/ 1107 h 1463"/>
                    <a:gd name="T38" fmla="*/ 210 w 1147"/>
                    <a:gd name="T39" fmla="*/ 1308 h 1463"/>
                    <a:gd name="T40" fmla="*/ 226 w 1147"/>
                    <a:gd name="T41" fmla="*/ 1463 h 1463"/>
                    <a:gd name="T42" fmla="*/ 144 w 1147"/>
                    <a:gd name="T43" fmla="*/ 1249 h 1463"/>
                    <a:gd name="T44" fmla="*/ 72 w 1147"/>
                    <a:gd name="T45" fmla="*/ 950 h 1463"/>
                    <a:gd name="T46" fmla="*/ 9 w 1147"/>
                    <a:gd name="T47" fmla="*/ 685 h 1463"/>
                    <a:gd name="T48" fmla="*/ 3 w 1147"/>
                    <a:gd name="T49" fmla="*/ 553 h 1463"/>
                    <a:gd name="T50" fmla="*/ 48 w 1147"/>
                    <a:gd name="T51" fmla="*/ 387 h 1463"/>
                    <a:gd name="T52" fmla="*/ 78 w 1147"/>
                    <a:gd name="T53" fmla="*/ 324 h 1463"/>
                    <a:gd name="T54" fmla="*/ 205 w 1147"/>
                    <a:gd name="T55" fmla="*/ 191 h 1463"/>
                    <a:gd name="T56" fmla="*/ 412 w 1147"/>
                    <a:gd name="T57" fmla="*/ 74 h 1463"/>
                    <a:gd name="T58" fmla="*/ 628 w 1147"/>
                    <a:gd name="T59" fmla="*/ 8 h 1463"/>
                    <a:gd name="T60" fmla="*/ 763 w 1147"/>
                    <a:gd name="T61" fmla="*/ 4 h 1463"/>
                    <a:gd name="T62" fmla="*/ 851 w 1147"/>
                    <a:gd name="T63" fmla="*/ 11 h 1463"/>
                    <a:gd name="T64" fmla="*/ 967 w 1147"/>
                    <a:gd name="T65" fmla="*/ 61 h 1463"/>
                    <a:gd name="T66" fmla="*/ 1067 w 1147"/>
                    <a:gd name="T67" fmla="*/ 191 h 1463"/>
                    <a:gd name="T68" fmla="*/ 1137 w 1147"/>
                    <a:gd name="T69" fmla="*/ 432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47" h="1463">
                      <a:moveTo>
                        <a:pt x="1147" y="515"/>
                      </a:moveTo>
                      <a:lnTo>
                        <a:pt x="1145" y="506"/>
                      </a:lnTo>
                      <a:lnTo>
                        <a:pt x="1116" y="429"/>
                      </a:lnTo>
                      <a:lnTo>
                        <a:pt x="1075" y="352"/>
                      </a:lnTo>
                      <a:lnTo>
                        <a:pt x="1039" y="306"/>
                      </a:lnTo>
                      <a:lnTo>
                        <a:pt x="996" y="273"/>
                      </a:lnTo>
                      <a:lnTo>
                        <a:pt x="946" y="257"/>
                      </a:lnTo>
                      <a:lnTo>
                        <a:pt x="917" y="259"/>
                      </a:lnTo>
                      <a:lnTo>
                        <a:pt x="888" y="266"/>
                      </a:lnTo>
                      <a:lnTo>
                        <a:pt x="639" y="313"/>
                      </a:lnTo>
                      <a:lnTo>
                        <a:pt x="482" y="337"/>
                      </a:lnTo>
                      <a:lnTo>
                        <a:pt x="442" y="338"/>
                      </a:lnTo>
                      <a:lnTo>
                        <a:pt x="384" y="360"/>
                      </a:lnTo>
                      <a:lnTo>
                        <a:pt x="350" y="396"/>
                      </a:lnTo>
                      <a:lnTo>
                        <a:pt x="336" y="442"/>
                      </a:lnTo>
                      <a:lnTo>
                        <a:pt x="336" y="492"/>
                      </a:lnTo>
                      <a:lnTo>
                        <a:pt x="346" y="541"/>
                      </a:lnTo>
                      <a:lnTo>
                        <a:pt x="367" y="601"/>
                      </a:lnTo>
                      <a:lnTo>
                        <a:pt x="380" y="617"/>
                      </a:lnTo>
                      <a:lnTo>
                        <a:pt x="387" y="623"/>
                      </a:lnTo>
                      <a:lnTo>
                        <a:pt x="395" y="642"/>
                      </a:lnTo>
                      <a:lnTo>
                        <a:pt x="387" y="679"/>
                      </a:lnTo>
                      <a:lnTo>
                        <a:pt x="359" y="743"/>
                      </a:lnTo>
                      <a:lnTo>
                        <a:pt x="331" y="800"/>
                      </a:lnTo>
                      <a:lnTo>
                        <a:pt x="328" y="823"/>
                      </a:lnTo>
                      <a:lnTo>
                        <a:pt x="354" y="1002"/>
                      </a:lnTo>
                      <a:lnTo>
                        <a:pt x="380" y="1130"/>
                      </a:lnTo>
                      <a:lnTo>
                        <a:pt x="328" y="1156"/>
                      </a:lnTo>
                      <a:lnTo>
                        <a:pt x="324" y="1146"/>
                      </a:lnTo>
                      <a:lnTo>
                        <a:pt x="278" y="1075"/>
                      </a:lnTo>
                      <a:lnTo>
                        <a:pt x="228" y="1019"/>
                      </a:lnTo>
                      <a:lnTo>
                        <a:pt x="194" y="996"/>
                      </a:lnTo>
                      <a:lnTo>
                        <a:pt x="169" y="993"/>
                      </a:lnTo>
                      <a:lnTo>
                        <a:pt x="154" y="999"/>
                      </a:lnTo>
                      <a:lnTo>
                        <a:pt x="134" y="1023"/>
                      </a:lnTo>
                      <a:lnTo>
                        <a:pt x="124" y="1054"/>
                      </a:lnTo>
                      <a:lnTo>
                        <a:pt x="120" y="1068"/>
                      </a:lnTo>
                      <a:lnTo>
                        <a:pt x="124" y="1107"/>
                      </a:lnTo>
                      <a:lnTo>
                        <a:pt x="144" y="1176"/>
                      </a:lnTo>
                      <a:lnTo>
                        <a:pt x="210" y="1308"/>
                      </a:lnTo>
                      <a:lnTo>
                        <a:pt x="226" y="1334"/>
                      </a:lnTo>
                      <a:lnTo>
                        <a:pt x="226" y="1463"/>
                      </a:lnTo>
                      <a:lnTo>
                        <a:pt x="213" y="1437"/>
                      </a:lnTo>
                      <a:lnTo>
                        <a:pt x="144" y="1249"/>
                      </a:lnTo>
                      <a:lnTo>
                        <a:pt x="94" y="1062"/>
                      </a:lnTo>
                      <a:lnTo>
                        <a:pt x="72" y="950"/>
                      </a:lnTo>
                      <a:lnTo>
                        <a:pt x="45" y="836"/>
                      </a:lnTo>
                      <a:lnTo>
                        <a:pt x="9" y="685"/>
                      </a:lnTo>
                      <a:lnTo>
                        <a:pt x="0" y="604"/>
                      </a:lnTo>
                      <a:lnTo>
                        <a:pt x="3" y="553"/>
                      </a:lnTo>
                      <a:lnTo>
                        <a:pt x="22" y="466"/>
                      </a:lnTo>
                      <a:lnTo>
                        <a:pt x="48" y="387"/>
                      </a:lnTo>
                      <a:lnTo>
                        <a:pt x="55" y="365"/>
                      </a:lnTo>
                      <a:lnTo>
                        <a:pt x="78" y="324"/>
                      </a:lnTo>
                      <a:lnTo>
                        <a:pt x="122" y="265"/>
                      </a:lnTo>
                      <a:lnTo>
                        <a:pt x="205" y="191"/>
                      </a:lnTo>
                      <a:lnTo>
                        <a:pt x="304" y="126"/>
                      </a:lnTo>
                      <a:lnTo>
                        <a:pt x="412" y="74"/>
                      </a:lnTo>
                      <a:lnTo>
                        <a:pt x="523" y="34"/>
                      </a:lnTo>
                      <a:lnTo>
                        <a:pt x="628" y="8"/>
                      </a:lnTo>
                      <a:lnTo>
                        <a:pt x="723" y="0"/>
                      </a:lnTo>
                      <a:lnTo>
                        <a:pt x="763" y="4"/>
                      </a:lnTo>
                      <a:lnTo>
                        <a:pt x="792" y="4"/>
                      </a:lnTo>
                      <a:lnTo>
                        <a:pt x="851" y="11"/>
                      </a:lnTo>
                      <a:lnTo>
                        <a:pt x="910" y="28"/>
                      </a:lnTo>
                      <a:lnTo>
                        <a:pt x="967" y="61"/>
                      </a:lnTo>
                      <a:lnTo>
                        <a:pt x="1019" y="115"/>
                      </a:lnTo>
                      <a:lnTo>
                        <a:pt x="1067" y="191"/>
                      </a:lnTo>
                      <a:lnTo>
                        <a:pt x="1107" y="296"/>
                      </a:lnTo>
                      <a:lnTo>
                        <a:pt x="1137" y="432"/>
                      </a:lnTo>
                      <a:lnTo>
                        <a:pt x="1147" y="5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22"/>
                <p:cNvSpPr>
                  <a:spLocks/>
                </p:cNvSpPr>
                <p:nvPr/>
              </p:nvSpPr>
              <p:spPr bwMode="auto">
                <a:xfrm>
                  <a:off x="232" y="550"/>
                  <a:ext cx="75" cy="116"/>
                </a:xfrm>
                <a:custGeom>
                  <a:avLst/>
                  <a:gdLst>
                    <a:gd name="T0" fmla="*/ 56 w 225"/>
                    <a:gd name="T1" fmla="*/ 2 h 347"/>
                    <a:gd name="T2" fmla="*/ 66 w 225"/>
                    <a:gd name="T3" fmla="*/ 0 h 347"/>
                    <a:gd name="T4" fmla="*/ 88 w 225"/>
                    <a:gd name="T5" fmla="*/ 1 h 347"/>
                    <a:gd name="T6" fmla="*/ 120 w 225"/>
                    <a:gd name="T7" fmla="*/ 13 h 347"/>
                    <a:gd name="T8" fmla="*/ 161 w 225"/>
                    <a:gd name="T9" fmla="*/ 50 h 347"/>
                    <a:gd name="T10" fmla="*/ 197 w 225"/>
                    <a:gd name="T11" fmla="*/ 108 h 347"/>
                    <a:gd name="T12" fmla="*/ 209 w 225"/>
                    <a:gd name="T13" fmla="*/ 141 h 347"/>
                    <a:gd name="T14" fmla="*/ 219 w 225"/>
                    <a:gd name="T15" fmla="*/ 177 h 347"/>
                    <a:gd name="T16" fmla="*/ 225 w 225"/>
                    <a:gd name="T17" fmla="*/ 243 h 347"/>
                    <a:gd name="T18" fmla="*/ 213 w 225"/>
                    <a:gd name="T19" fmla="*/ 298 h 347"/>
                    <a:gd name="T20" fmla="*/ 194 w 225"/>
                    <a:gd name="T21" fmla="*/ 326 h 347"/>
                    <a:gd name="T22" fmla="*/ 177 w 225"/>
                    <a:gd name="T23" fmla="*/ 339 h 347"/>
                    <a:gd name="T24" fmla="*/ 168 w 225"/>
                    <a:gd name="T25" fmla="*/ 344 h 347"/>
                    <a:gd name="T26" fmla="*/ 158 w 225"/>
                    <a:gd name="T27" fmla="*/ 347 h 347"/>
                    <a:gd name="T28" fmla="*/ 137 w 225"/>
                    <a:gd name="T29" fmla="*/ 345 h 347"/>
                    <a:gd name="T30" fmla="*/ 104 w 225"/>
                    <a:gd name="T31" fmla="*/ 334 h 347"/>
                    <a:gd name="T32" fmla="*/ 62 w 225"/>
                    <a:gd name="T33" fmla="*/ 296 h 347"/>
                    <a:gd name="T34" fmla="*/ 27 w 225"/>
                    <a:gd name="T35" fmla="*/ 240 h 347"/>
                    <a:gd name="T36" fmla="*/ 14 w 225"/>
                    <a:gd name="T37" fmla="*/ 205 h 347"/>
                    <a:gd name="T38" fmla="*/ 4 w 225"/>
                    <a:gd name="T39" fmla="*/ 169 h 347"/>
                    <a:gd name="T40" fmla="*/ 0 w 225"/>
                    <a:gd name="T41" fmla="*/ 105 h 347"/>
                    <a:gd name="T42" fmla="*/ 10 w 225"/>
                    <a:gd name="T43" fmla="*/ 49 h 347"/>
                    <a:gd name="T44" fmla="*/ 30 w 225"/>
                    <a:gd name="T45" fmla="*/ 20 h 347"/>
                    <a:gd name="T46" fmla="*/ 46 w 225"/>
                    <a:gd name="T47" fmla="*/ 7 h 347"/>
                    <a:gd name="T48" fmla="*/ 56 w 225"/>
                    <a:gd name="T49" fmla="*/ 2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5" h="347">
                      <a:moveTo>
                        <a:pt x="56" y="2"/>
                      </a:moveTo>
                      <a:lnTo>
                        <a:pt x="66" y="0"/>
                      </a:lnTo>
                      <a:lnTo>
                        <a:pt x="88" y="1"/>
                      </a:lnTo>
                      <a:lnTo>
                        <a:pt x="120" y="13"/>
                      </a:lnTo>
                      <a:lnTo>
                        <a:pt x="161" y="50"/>
                      </a:lnTo>
                      <a:lnTo>
                        <a:pt x="197" y="108"/>
                      </a:lnTo>
                      <a:lnTo>
                        <a:pt x="209" y="141"/>
                      </a:lnTo>
                      <a:lnTo>
                        <a:pt x="219" y="177"/>
                      </a:lnTo>
                      <a:lnTo>
                        <a:pt x="225" y="243"/>
                      </a:lnTo>
                      <a:lnTo>
                        <a:pt x="213" y="298"/>
                      </a:lnTo>
                      <a:lnTo>
                        <a:pt x="194" y="326"/>
                      </a:lnTo>
                      <a:lnTo>
                        <a:pt x="177" y="339"/>
                      </a:lnTo>
                      <a:lnTo>
                        <a:pt x="168" y="344"/>
                      </a:lnTo>
                      <a:lnTo>
                        <a:pt x="158" y="347"/>
                      </a:lnTo>
                      <a:lnTo>
                        <a:pt x="137" y="345"/>
                      </a:lnTo>
                      <a:lnTo>
                        <a:pt x="104" y="334"/>
                      </a:lnTo>
                      <a:lnTo>
                        <a:pt x="62" y="296"/>
                      </a:lnTo>
                      <a:lnTo>
                        <a:pt x="27" y="240"/>
                      </a:lnTo>
                      <a:lnTo>
                        <a:pt x="14" y="205"/>
                      </a:lnTo>
                      <a:lnTo>
                        <a:pt x="4" y="169"/>
                      </a:lnTo>
                      <a:lnTo>
                        <a:pt x="0" y="105"/>
                      </a:lnTo>
                      <a:lnTo>
                        <a:pt x="10" y="49"/>
                      </a:lnTo>
                      <a:lnTo>
                        <a:pt x="30" y="20"/>
                      </a:lnTo>
                      <a:lnTo>
                        <a:pt x="46" y="7"/>
                      </a:lnTo>
                      <a:lnTo>
                        <a:pt x="56" y="2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23"/>
                <p:cNvSpPr>
                  <a:spLocks/>
                </p:cNvSpPr>
                <p:nvPr/>
              </p:nvSpPr>
              <p:spPr bwMode="auto">
                <a:xfrm>
                  <a:off x="83" y="4140"/>
                  <a:ext cx="522" cy="180"/>
                </a:xfrm>
                <a:custGeom>
                  <a:avLst/>
                  <a:gdLst>
                    <a:gd name="T0" fmla="*/ 23 w 1567"/>
                    <a:gd name="T1" fmla="*/ 0 h 541"/>
                    <a:gd name="T2" fmla="*/ 139 w 1567"/>
                    <a:gd name="T3" fmla="*/ 76 h 541"/>
                    <a:gd name="T4" fmla="*/ 306 w 1567"/>
                    <a:gd name="T5" fmla="*/ 179 h 541"/>
                    <a:gd name="T6" fmla="*/ 327 w 1567"/>
                    <a:gd name="T7" fmla="*/ 193 h 541"/>
                    <a:gd name="T8" fmla="*/ 386 w 1567"/>
                    <a:gd name="T9" fmla="*/ 248 h 541"/>
                    <a:gd name="T10" fmla="*/ 454 w 1567"/>
                    <a:gd name="T11" fmla="*/ 315 h 541"/>
                    <a:gd name="T12" fmla="*/ 514 w 1567"/>
                    <a:gd name="T13" fmla="*/ 370 h 541"/>
                    <a:gd name="T14" fmla="*/ 536 w 1567"/>
                    <a:gd name="T15" fmla="*/ 384 h 541"/>
                    <a:gd name="T16" fmla="*/ 560 w 1567"/>
                    <a:gd name="T17" fmla="*/ 396 h 541"/>
                    <a:gd name="T18" fmla="*/ 612 w 1567"/>
                    <a:gd name="T19" fmla="*/ 409 h 541"/>
                    <a:gd name="T20" fmla="*/ 688 w 1567"/>
                    <a:gd name="T21" fmla="*/ 428 h 541"/>
                    <a:gd name="T22" fmla="*/ 841 w 1567"/>
                    <a:gd name="T23" fmla="*/ 456 h 541"/>
                    <a:gd name="T24" fmla="*/ 989 w 1567"/>
                    <a:gd name="T25" fmla="*/ 475 h 541"/>
                    <a:gd name="T26" fmla="*/ 1133 w 1567"/>
                    <a:gd name="T27" fmla="*/ 485 h 541"/>
                    <a:gd name="T28" fmla="*/ 1201 w 1567"/>
                    <a:gd name="T29" fmla="*/ 487 h 541"/>
                    <a:gd name="T30" fmla="*/ 1258 w 1567"/>
                    <a:gd name="T31" fmla="*/ 482 h 541"/>
                    <a:gd name="T32" fmla="*/ 1355 w 1567"/>
                    <a:gd name="T33" fmla="*/ 464 h 541"/>
                    <a:gd name="T34" fmla="*/ 1379 w 1567"/>
                    <a:gd name="T35" fmla="*/ 461 h 541"/>
                    <a:gd name="T36" fmla="*/ 1447 w 1567"/>
                    <a:gd name="T37" fmla="*/ 445 h 541"/>
                    <a:gd name="T38" fmla="*/ 1500 w 1567"/>
                    <a:gd name="T39" fmla="*/ 425 h 541"/>
                    <a:gd name="T40" fmla="*/ 1523 w 1567"/>
                    <a:gd name="T41" fmla="*/ 402 h 541"/>
                    <a:gd name="T42" fmla="*/ 1533 w 1567"/>
                    <a:gd name="T43" fmla="*/ 384 h 541"/>
                    <a:gd name="T44" fmla="*/ 1539 w 1567"/>
                    <a:gd name="T45" fmla="*/ 387 h 541"/>
                    <a:gd name="T46" fmla="*/ 1562 w 1567"/>
                    <a:gd name="T47" fmla="*/ 408 h 541"/>
                    <a:gd name="T48" fmla="*/ 1567 w 1567"/>
                    <a:gd name="T49" fmla="*/ 425 h 541"/>
                    <a:gd name="T50" fmla="*/ 1559 w 1567"/>
                    <a:gd name="T51" fmla="*/ 435 h 541"/>
                    <a:gd name="T52" fmla="*/ 1556 w 1567"/>
                    <a:gd name="T53" fmla="*/ 441 h 541"/>
                    <a:gd name="T54" fmla="*/ 1533 w 1567"/>
                    <a:gd name="T55" fmla="*/ 456 h 541"/>
                    <a:gd name="T56" fmla="*/ 1463 w 1567"/>
                    <a:gd name="T57" fmla="*/ 485 h 541"/>
                    <a:gd name="T58" fmla="*/ 1349 w 1567"/>
                    <a:gd name="T59" fmla="*/ 514 h 541"/>
                    <a:gd name="T60" fmla="*/ 1254 w 1567"/>
                    <a:gd name="T61" fmla="*/ 530 h 541"/>
                    <a:gd name="T62" fmla="*/ 1149 w 1567"/>
                    <a:gd name="T63" fmla="*/ 540 h 541"/>
                    <a:gd name="T64" fmla="*/ 1032 w 1567"/>
                    <a:gd name="T65" fmla="*/ 541 h 541"/>
                    <a:gd name="T66" fmla="*/ 971 w 1567"/>
                    <a:gd name="T67" fmla="*/ 537 h 541"/>
                    <a:gd name="T68" fmla="*/ 853 w 1567"/>
                    <a:gd name="T69" fmla="*/ 527 h 541"/>
                    <a:gd name="T70" fmla="*/ 673 w 1567"/>
                    <a:gd name="T71" fmla="*/ 498 h 541"/>
                    <a:gd name="T72" fmla="*/ 547 w 1567"/>
                    <a:gd name="T73" fmla="*/ 459 h 541"/>
                    <a:gd name="T74" fmla="*/ 464 w 1567"/>
                    <a:gd name="T75" fmla="*/ 412 h 541"/>
                    <a:gd name="T76" fmla="*/ 434 w 1567"/>
                    <a:gd name="T77" fmla="*/ 384 h 541"/>
                    <a:gd name="T78" fmla="*/ 318 w 1567"/>
                    <a:gd name="T79" fmla="*/ 269 h 541"/>
                    <a:gd name="T80" fmla="*/ 280 w 1567"/>
                    <a:gd name="T81" fmla="*/ 230 h 541"/>
                    <a:gd name="T82" fmla="*/ 280 w 1567"/>
                    <a:gd name="T83" fmla="*/ 281 h 541"/>
                    <a:gd name="T84" fmla="*/ 254 w 1567"/>
                    <a:gd name="T85" fmla="*/ 272 h 541"/>
                    <a:gd name="T86" fmla="*/ 127 w 1567"/>
                    <a:gd name="T87" fmla="*/ 216 h 541"/>
                    <a:gd name="T88" fmla="*/ 48 w 1567"/>
                    <a:gd name="T89" fmla="*/ 173 h 541"/>
                    <a:gd name="T90" fmla="*/ 23 w 1567"/>
                    <a:gd name="T91" fmla="*/ 154 h 541"/>
                    <a:gd name="T92" fmla="*/ 15 w 1567"/>
                    <a:gd name="T93" fmla="*/ 144 h 541"/>
                    <a:gd name="T94" fmla="*/ 5 w 1567"/>
                    <a:gd name="T95" fmla="*/ 121 h 541"/>
                    <a:gd name="T96" fmla="*/ 0 w 1567"/>
                    <a:gd name="T97" fmla="*/ 82 h 541"/>
                    <a:gd name="T98" fmla="*/ 18 w 1567"/>
                    <a:gd name="T99" fmla="*/ 13 h 541"/>
                    <a:gd name="T100" fmla="*/ 23 w 1567"/>
                    <a:gd name="T101" fmla="*/ 0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67" h="541">
                      <a:moveTo>
                        <a:pt x="23" y="0"/>
                      </a:moveTo>
                      <a:lnTo>
                        <a:pt x="139" y="76"/>
                      </a:lnTo>
                      <a:lnTo>
                        <a:pt x="306" y="179"/>
                      </a:lnTo>
                      <a:lnTo>
                        <a:pt x="327" y="193"/>
                      </a:lnTo>
                      <a:lnTo>
                        <a:pt x="386" y="248"/>
                      </a:lnTo>
                      <a:lnTo>
                        <a:pt x="454" y="315"/>
                      </a:lnTo>
                      <a:lnTo>
                        <a:pt x="514" y="370"/>
                      </a:lnTo>
                      <a:lnTo>
                        <a:pt x="536" y="384"/>
                      </a:lnTo>
                      <a:lnTo>
                        <a:pt x="560" y="396"/>
                      </a:lnTo>
                      <a:lnTo>
                        <a:pt x="612" y="409"/>
                      </a:lnTo>
                      <a:lnTo>
                        <a:pt x="688" y="428"/>
                      </a:lnTo>
                      <a:lnTo>
                        <a:pt x="841" y="456"/>
                      </a:lnTo>
                      <a:lnTo>
                        <a:pt x="989" y="475"/>
                      </a:lnTo>
                      <a:lnTo>
                        <a:pt x="1133" y="485"/>
                      </a:lnTo>
                      <a:lnTo>
                        <a:pt x="1201" y="487"/>
                      </a:lnTo>
                      <a:lnTo>
                        <a:pt x="1258" y="482"/>
                      </a:lnTo>
                      <a:lnTo>
                        <a:pt x="1355" y="464"/>
                      </a:lnTo>
                      <a:lnTo>
                        <a:pt x="1379" y="461"/>
                      </a:lnTo>
                      <a:lnTo>
                        <a:pt x="1447" y="445"/>
                      </a:lnTo>
                      <a:lnTo>
                        <a:pt x="1500" y="425"/>
                      </a:lnTo>
                      <a:lnTo>
                        <a:pt x="1523" y="402"/>
                      </a:lnTo>
                      <a:lnTo>
                        <a:pt x="1533" y="384"/>
                      </a:lnTo>
                      <a:lnTo>
                        <a:pt x="1539" y="387"/>
                      </a:lnTo>
                      <a:lnTo>
                        <a:pt x="1562" y="408"/>
                      </a:lnTo>
                      <a:lnTo>
                        <a:pt x="1567" y="425"/>
                      </a:lnTo>
                      <a:lnTo>
                        <a:pt x="1559" y="435"/>
                      </a:lnTo>
                      <a:lnTo>
                        <a:pt x="1556" y="441"/>
                      </a:lnTo>
                      <a:lnTo>
                        <a:pt x="1533" y="456"/>
                      </a:lnTo>
                      <a:lnTo>
                        <a:pt x="1463" y="485"/>
                      </a:lnTo>
                      <a:lnTo>
                        <a:pt x="1349" y="514"/>
                      </a:lnTo>
                      <a:lnTo>
                        <a:pt x="1254" y="530"/>
                      </a:lnTo>
                      <a:lnTo>
                        <a:pt x="1149" y="540"/>
                      </a:lnTo>
                      <a:lnTo>
                        <a:pt x="1032" y="541"/>
                      </a:lnTo>
                      <a:lnTo>
                        <a:pt x="971" y="537"/>
                      </a:lnTo>
                      <a:lnTo>
                        <a:pt x="853" y="527"/>
                      </a:lnTo>
                      <a:lnTo>
                        <a:pt x="673" y="498"/>
                      </a:lnTo>
                      <a:lnTo>
                        <a:pt x="547" y="459"/>
                      </a:lnTo>
                      <a:lnTo>
                        <a:pt x="464" y="412"/>
                      </a:lnTo>
                      <a:lnTo>
                        <a:pt x="434" y="384"/>
                      </a:lnTo>
                      <a:lnTo>
                        <a:pt x="318" y="269"/>
                      </a:lnTo>
                      <a:lnTo>
                        <a:pt x="280" y="230"/>
                      </a:lnTo>
                      <a:lnTo>
                        <a:pt x="280" y="281"/>
                      </a:lnTo>
                      <a:lnTo>
                        <a:pt x="254" y="272"/>
                      </a:lnTo>
                      <a:lnTo>
                        <a:pt x="127" y="216"/>
                      </a:lnTo>
                      <a:lnTo>
                        <a:pt x="48" y="173"/>
                      </a:lnTo>
                      <a:lnTo>
                        <a:pt x="23" y="154"/>
                      </a:lnTo>
                      <a:lnTo>
                        <a:pt x="15" y="144"/>
                      </a:lnTo>
                      <a:lnTo>
                        <a:pt x="5" y="121"/>
                      </a:lnTo>
                      <a:lnTo>
                        <a:pt x="0" y="82"/>
                      </a:lnTo>
                      <a:lnTo>
                        <a:pt x="18" y="1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0" name="모서리가 둥근 사각형 설명선 189"/>
            <p:cNvSpPr/>
            <p:nvPr/>
          </p:nvSpPr>
          <p:spPr>
            <a:xfrm>
              <a:off x="11049031" y="-1524035"/>
              <a:ext cx="2571767" cy="1116963"/>
            </a:xfrm>
            <a:prstGeom prst="wedgeRoundRectCallout">
              <a:avLst>
                <a:gd name="adj1" fmla="val 20643"/>
                <a:gd name="adj2" fmla="val 6676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대형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프렌차이즈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업체에 비해 소규모 개인카페는 범용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POS system 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사용</a:t>
              </a:r>
              <a:endParaRPr lang="en-US" altLang="ko-KR" sz="3200" b="1" dirty="0">
                <a:solidFill>
                  <a:schemeClr val="tx1"/>
                </a:solidFill>
                <a:ea typeface="야놀자 야체 B" panose="02020603020101020101" pitchFamily="18" charset="-127"/>
              </a:endParaRPr>
            </a:p>
          </p:txBody>
        </p:sp>
        <p:sp>
          <p:nvSpPr>
            <p:cNvPr id="192" name="모서리가 둥근 사각형 설명선 191"/>
            <p:cNvSpPr/>
            <p:nvPr/>
          </p:nvSpPr>
          <p:spPr>
            <a:xfrm>
              <a:off x="13716050" y="-1905038"/>
              <a:ext cx="2095514" cy="952507"/>
            </a:xfrm>
            <a:prstGeom prst="wedgeRoundRectCallout">
              <a:avLst>
                <a:gd name="adj1" fmla="val 39642"/>
                <a:gd name="adj2" fmla="val 7314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카페별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업무 프로세스가 반영되어 있지 않은 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system</a:t>
              </a:r>
              <a:endParaRPr lang="en-US" altLang="ko-KR" sz="3200" b="1" dirty="0">
                <a:solidFill>
                  <a:schemeClr val="tx1"/>
                </a:solidFill>
                <a:ea typeface="야놀자 야체 B" panose="02020603020101020101" pitchFamily="18" charset="-127"/>
              </a:endParaRPr>
            </a:p>
          </p:txBody>
        </p:sp>
        <p:sp>
          <p:nvSpPr>
            <p:cNvPr id="193" name="모서리가 둥근 사각형 설명선 192"/>
            <p:cNvSpPr/>
            <p:nvPr/>
          </p:nvSpPr>
          <p:spPr>
            <a:xfrm>
              <a:off x="14662503" y="-2952795"/>
              <a:ext cx="2673070" cy="952507"/>
            </a:xfrm>
            <a:prstGeom prst="wedgeRoundRectCallout">
              <a:avLst>
                <a:gd name="adj1" fmla="val 54703"/>
                <a:gd name="adj2" fmla="val 7432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카페별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위치적 특성이 반영되어 있지 않은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system</a:t>
              </a:r>
              <a:endParaRPr lang="en-US" altLang="ko-KR" sz="3200" b="1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94" name="모서리가 둥근 사각형 설명선 193"/>
            <p:cNvSpPr/>
            <p:nvPr/>
          </p:nvSpPr>
          <p:spPr>
            <a:xfrm>
              <a:off x="17526075" y="-3524299"/>
              <a:ext cx="2476517" cy="857256"/>
            </a:xfrm>
            <a:prstGeom prst="wedgeRoundRectCallout">
              <a:avLst>
                <a:gd name="adj1" fmla="val 45967"/>
                <a:gd name="adj2" fmla="val 75547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tx1"/>
                  </a:solidFill>
                </a:rPr>
                <a:t>카페별객층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및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컨셉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등이 반영되어 있지 않은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system</a:t>
              </a:r>
              <a:endParaRPr lang="en-US" altLang="ko-KR" sz="3200" b="1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" name="직각 삼각형 4"/>
          <p:cNvSpPr/>
          <p:nvPr/>
        </p:nvSpPr>
        <p:spPr>
          <a:xfrm flipH="1">
            <a:off x="-1" y="1593850"/>
            <a:ext cx="9143999" cy="3549650"/>
          </a:xfrm>
          <a:prstGeom prst="rtTriangl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 rot="16200000" flipV="1">
            <a:off x="2776496" y="-1224002"/>
            <a:ext cx="3591000" cy="9143999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3318782" y="665935"/>
            <a:ext cx="5825219" cy="4477562"/>
            <a:chOff x="4425042" y="887913"/>
            <a:chExt cx="7766959" cy="5970083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4425042" y="3842909"/>
              <a:ext cx="7766952" cy="3015087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9367157" y="5761410"/>
              <a:ext cx="2824837" cy="1096586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9367155" y="6368142"/>
              <a:ext cx="1261876" cy="48985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flipV="1">
              <a:off x="10629031" y="5878286"/>
              <a:ext cx="1261876" cy="48985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 flipV="1">
              <a:off x="11890908" y="5398932"/>
              <a:ext cx="301093" cy="489853"/>
            </a:xfrm>
            <a:custGeom>
              <a:avLst/>
              <a:gdLst>
                <a:gd name="connsiteX0" fmla="*/ 0 w 301093"/>
                <a:gd name="connsiteY0" fmla="*/ 489853 h 489853"/>
                <a:gd name="connsiteX1" fmla="*/ 301093 w 301093"/>
                <a:gd name="connsiteY1" fmla="*/ 489853 h 489853"/>
                <a:gd name="connsiteX2" fmla="*/ 301093 w 301093"/>
                <a:gd name="connsiteY2" fmla="*/ 116883 h 489853"/>
                <a:gd name="connsiteX3" fmla="*/ 0 w 301093"/>
                <a:gd name="connsiteY3" fmla="*/ 0 h 48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3" h="489853">
                  <a:moveTo>
                    <a:pt x="0" y="489853"/>
                  </a:moveTo>
                  <a:lnTo>
                    <a:pt x="301093" y="489853"/>
                  </a:lnTo>
                  <a:lnTo>
                    <a:pt x="301093" y="116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38"/>
            <p:cNvGrpSpPr/>
            <p:nvPr/>
          </p:nvGrpSpPr>
          <p:grpSpPr>
            <a:xfrm flipH="1">
              <a:off x="9356219" y="887913"/>
              <a:ext cx="2251181" cy="5549485"/>
              <a:chOff x="12403138" y="-66675"/>
              <a:chExt cx="2641601" cy="6511926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13323888" y="1057275"/>
                <a:ext cx="488950" cy="1300163"/>
              </a:xfrm>
              <a:custGeom>
                <a:avLst/>
                <a:gdLst>
                  <a:gd name="T0" fmla="*/ 742 w 922"/>
                  <a:gd name="T1" fmla="*/ 50 h 2457"/>
                  <a:gd name="T2" fmla="*/ 742 w 922"/>
                  <a:gd name="T3" fmla="*/ 0 h 2457"/>
                  <a:gd name="T4" fmla="*/ 723 w 922"/>
                  <a:gd name="T5" fmla="*/ 3 h 2457"/>
                  <a:gd name="T6" fmla="*/ 638 w 922"/>
                  <a:gd name="T7" fmla="*/ 46 h 2457"/>
                  <a:gd name="T8" fmla="*/ 599 w 922"/>
                  <a:gd name="T9" fmla="*/ 76 h 2457"/>
                  <a:gd name="T10" fmla="*/ 562 w 922"/>
                  <a:gd name="T11" fmla="*/ 118 h 2457"/>
                  <a:gd name="T12" fmla="*/ 527 w 922"/>
                  <a:gd name="T13" fmla="*/ 171 h 2457"/>
                  <a:gd name="T14" fmla="*/ 512 w 922"/>
                  <a:gd name="T15" fmla="*/ 204 h 2457"/>
                  <a:gd name="T16" fmla="*/ 499 w 922"/>
                  <a:gd name="T17" fmla="*/ 240 h 2457"/>
                  <a:gd name="T18" fmla="*/ 476 w 922"/>
                  <a:gd name="T19" fmla="*/ 340 h 2457"/>
                  <a:gd name="T20" fmla="*/ 453 w 922"/>
                  <a:gd name="T21" fmla="*/ 523 h 2457"/>
                  <a:gd name="T22" fmla="*/ 432 w 922"/>
                  <a:gd name="T23" fmla="*/ 786 h 2457"/>
                  <a:gd name="T24" fmla="*/ 418 w 922"/>
                  <a:gd name="T25" fmla="*/ 996 h 2457"/>
                  <a:gd name="T26" fmla="*/ 409 w 922"/>
                  <a:gd name="T27" fmla="*/ 1050 h 2457"/>
                  <a:gd name="T28" fmla="*/ 389 w 922"/>
                  <a:gd name="T29" fmla="*/ 1114 h 2457"/>
                  <a:gd name="T30" fmla="*/ 270 w 922"/>
                  <a:gd name="T31" fmla="*/ 1431 h 2457"/>
                  <a:gd name="T32" fmla="*/ 48 w 922"/>
                  <a:gd name="T33" fmla="*/ 2003 h 2457"/>
                  <a:gd name="T34" fmla="*/ 0 w 922"/>
                  <a:gd name="T35" fmla="*/ 2124 h 2457"/>
                  <a:gd name="T36" fmla="*/ 51 w 922"/>
                  <a:gd name="T37" fmla="*/ 2160 h 2457"/>
                  <a:gd name="T38" fmla="*/ 336 w 922"/>
                  <a:gd name="T39" fmla="*/ 2330 h 2457"/>
                  <a:gd name="T40" fmla="*/ 496 w 922"/>
                  <a:gd name="T41" fmla="*/ 2408 h 2457"/>
                  <a:gd name="T42" fmla="*/ 595 w 922"/>
                  <a:gd name="T43" fmla="*/ 2445 h 2457"/>
                  <a:gd name="T44" fmla="*/ 640 w 922"/>
                  <a:gd name="T45" fmla="*/ 2457 h 2457"/>
                  <a:gd name="T46" fmla="*/ 653 w 922"/>
                  <a:gd name="T47" fmla="*/ 1996 h 2457"/>
                  <a:gd name="T48" fmla="*/ 666 w 922"/>
                  <a:gd name="T49" fmla="*/ 1202 h 2457"/>
                  <a:gd name="T50" fmla="*/ 669 w 922"/>
                  <a:gd name="T51" fmla="*/ 1142 h 2457"/>
                  <a:gd name="T52" fmla="*/ 689 w 922"/>
                  <a:gd name="T53" fmla="*/ 992 h 2457"/>
                  <a:gd name="T54" fmla="*/ 746 w 922"/>
                  <a:gd name="T55" fmla="*/ 736 h 2457"/>
                  <a:gd name="T56" fmla="*/ 890 w 922"/>
                  <a:gd name="T57" fmla="*/ 246 h 2457"/>
                  <a:gd name="T58" fmla="*/ 922 w 922"/>
                  <a:gd name="T59" fmla="*/ 152 h 2457"/>
                  <a:gd name="T60" fmla="*/ 742 w 922"/>
                  <a:gd name="T61" fmla="*/ 50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22" h="2457">
                    <a:moveTo>
                      <a:pt x="742" y="50"/>
                    </a:moveTo>
                    <a:lnTo>
                      <a:pt x="742" y="0"/>
                    </a:lnTo>
                    <a:lnTo>
                      <a:pt x="723" y="3"/>
                    </a:lnTo>
                    <a:lnTo>
                      <a:pt x="638" y="46"/>
                    </a:lnTo>
                    <a:lnTo>
                      <a:pt x="599" y="76"/>
                    </a:lnTo>
                    <a:lnTo>
                      <a:pt x="562" y="118"/>
                    </a:lnTo>
                    <a:lnTo>
                      <a:pt x="527" y="171"/>
                    </a:lnTo>
                    <a:lnTo>
                      <a:pt x="512" y="204"/>
                    </a:lnTo>
                    <a:lnTo>
                      <a:pt x="499" y="240"/>
                    </a:lnTo>
                    <a:lnTo>
                      <a:pt x="476" y="340"/>
                    </a:lnTo>
                    <a:lnTo>
                      <a:pt x="453" y="523"/>
                    </a:lnTo>
                    <a:lnTo>
                      <a:pt x="432" y="786"/>
                    </a:lnTo>
                    <a:lnTo>
                      <a:pt x="418" y="996"/>
                    </a:lnTo>
                    <a:lnTo>
                      <a:pt x="409" y="1050"/>
                    </a:lnTo>
                    <a:lnTo>
                      <a:pt x="389" y="1114"/>
                    </a:lnTo>
                    <a:lnTo>
                      <a:pt x="270" y="1431"/>
                    </a:lnTo>
                    <a:lnTo>
                      <a:pt x="48" y="2003"/>
                    </a:lnTo>
                    <a:lnTo>
                      <a:pt x="0" y="2124"/>
                    </a:lnTo>
                    <a:lnTo>
                      <a:pt x="51" y="2160"/>
                    </a:lnTo>
                    <a:lnTo>
                      <a:pt x="336" y="2330"/>
                    </a:lnTo>
                    <a:lnTo>
                      <a:pt x="496" y="2408"/>
                    </a:lnTo>
                    <a:lnTo>
                      <a:pt x="595" y="2445"/>
                    </a:lnTo>
                    <a:lnTo>
                      <a:pt x="640" y="2457"/>
                    </a:lnTo>
                    <a:lnTo>
                      <a:pt x="653" y="1996"/>
                    </a:lnTo>
                    <a:lnTo>
                      <a:pt x="666" y="1202"/>
                    </a:lnTo>
                    <a:lnTo>
                      <a:pt x="669" y="1142"/>
                    </a:lnTo>
                    <a:lnTo>
                      <a:pt x="689" y="992"/>
                    </a:lnTo>
                    <a:lnTo>
                      <a:pt x="746" y="736"/>
                    </a:lnTo>
                    <a:lnTo>
                      <a:pt x="890" y="246"/>
                    </a:lnTo>
                    <a:lnTo>
                      <a:pt x="922" y="152"/>
                    </a:lnTo>
                    <a:lnTo>
                      <a:pt x="742" y="5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6"/>
              <p:cNvSpPr>
                <a:spLocks/>
              </p:cNvSpPr>
              <p:nvPr/>
            </p:nvSpPr>
            <p:spPr bwMode="auto">
              <a:xfrm>
                <a:off x="13989051" y="4344988"/>
                <a:ext cx="419100" cy="1887538"/>
              </a:xfrm>
              <a:custGeom>
                <a:avLst/>
                <a:gdLst>
                  <a:gd name="T0" fmla="*/ 52 w 793"/>
                  <a:gd name="T1" fmla="*/ 3464 h 3566"/>
                  <a:gd name="T2" fmla="*/ 0 w 793"/>
                  <a:gd name="T3" fmla="*/ 3566 h 3566"/>
                  <a:gd name="T4" fmla="*/ 435 w 793"/>
                  <a:gd name="T5" fmla="*/ 3540 h 3566"/>
                  <a:gd name="T6" fmla="*/ 743 w 793"/>
                  <a:gd name="T7" fmla="*/ 3181 h 3566"/>
                  <a:gd name="T8" fmla="*/ 793 w 793"/>
                  <a:gd name="T9" fmla="*/ 544 h 3566"/>
                  <a:gd name="T10" fmla="*/ 790 w 793"/>
                  <a:gd name="T11" fmla="*/ 500 h 3566"/>
                  <a:gd name="T12" fmla="*/ 757 w 793"/>
                  <a:gd name="T13" fmla="*/ 268 h 3566"/>
                  <a:gd name="T14" fmla="*/ 729 w 793"/>
                  <a:gd name="T15" fmla="*/ 150 h 3566"/>
                  <a:gd name="T16" fmla="*/ 706 w 793"/>
                  <a:gd name="T17" fmla="*/ 84 h 3566"/>
                  <a:gd name="T18" fmla="*/ 691 w 793"/>
                  <a:gd name="T19" fmla="*/ 58 h 3566"/>
                  <a:gd name="T20" fmla="*/ 685 w 793"/>
                  <a:gd name="T21" fmla="*/ 46 h 3566"/>
                  <a:gd name="T22" fmla="*/ 665 w 793"/>
                  <a:gd name="T23" fmla="*/ 29 h 3566"/>
                  <a:gd name="T24" fmla="*/ 619 w 793"/>
                  <a:gd name="T25" fmla="*/ 10 h 3566"/>
                  <a:gd name="T26" fmla="*/ 533 w 793"/>
                  <a:gd name="T27" fmla="*/ 0 h 3566"/>
                  <a:gd name="T28" fmla="*/ 430 w 793"/>
                  <a:gd name="T29" fmla="*/ 4 h 3566"/>
                  <a:gd name="T30" fmla="*/ 170 w 793"/>
                  <a:gd name="T31" fmla="*/ 42 h 3566"/>
                  <a:gd name="T32" fmla="*/ 102 w 793"/>
                  <a:gd name="T33" fmla="*/ 58 h 3566"/>
                  <a:gd name="T34" fmla="*/ 99 w 793"/>
                  <a:gd name="T35" fmla="*/ 81 h 3566"/>
                  <a:gd name="T36" fmla="*/ 79 w 793"/>
                  <a:gd name="T37" fmla="*/ 333 h 3566"/>
                  <a:gd name="T38" fmla="*/ 73 w 793"/>
                  <a:gd name="T39" fmla="*/ 661 h 3566"/>
                  <a:gd name="T40" fmla="*/ 80 w 793"/>
                  <a:gd name="T41" fmla="*/ 926 h 3566"/>
                  <a:gd name="T42" fmla="*/ 105 w 793"/>
                  <a:gd name="T43" fmla="*/ 1226 h 3566"/>
                  <a:gd name="T44" fmla="*/ 148 w 793"/>
                  <a:gd name="T45" fmla="*/ 1551 h 3566"/>
                  <a:gd name="T46" fmla="*/ 178 w 793"/>
                  <a:gd name="T47" fmla="*/ 1722 h 3566"/>
                  <a:gd name="T48" fmla="*/ 211 w 793"/>
                  <a:gd name="T49" fmla="*/ 1889 h 3566"/>
                  <a:gd name="T50" fmla="*/ 258 w 793"/>
                  <a:gd name="T51" fmla="*/ 2176 h 3566"/>
                  <a:gd name="T52" fmla="*/ 289 w 793"/>
                  <a:gd name="T53" fmla="*/ 2408 h 3566"/>
                  <a:gd name="T54" fmla="*/ 307 w 793"/>
                  <a:gd name="T55" fmla="*/ 2589 h 3566"/>
                  <a:gd name="T56" fmla="*/ 315 w 793"/>
                  <a:gd name="T57" fmla="*/ 2788 h 3566"/>
                  <a:gd name="T58" fmla="*/ 308 w 793"/>
                  <a:gd name="T59" fmla="*/ 2925 h 3566"/>
                  <a:gd name="T60" fmla="*/ 307 w 793"/>
                  <a:gd name="T61" fmla="*/ 2951 h 3566"/>
                  <a:gd name="T62" fmla="*/ 305 w 793"/>
                  <a:gd name="T63" fmla="*/ 2974 h 3566"/>
                  <a:gd name="T64" fmla="*/ 281 w 793"/>
                  <a:gd name="T65" fmla="*/ 3043 h 3566"/>
                  <a:gd name="T66" fmla="*/ 220 w 793"/>
                  <a:gd name="T67" fmla="*/ 3175 h 3566"/>
                  <a:gd name="T68" fmla="*/ 178 w 793"/>
                  <a:gd name="T69" fmla="*/ 3258 h 3566"/>
                  <a:gd name="T70" fmla="*/ 160 w 793"/>
                  <a:gd name="T71" fmla="*/ 3305 h 3566"/>
                  <a:gd name="T72" fmla="*/ 116 w 793"/>
                  <a:gd name="T73" fmla="*/ 3380 h 3566"/>
                  <a:gd name="T74" fmla="*/ 60 w 793"/>
                  <a:gd name="T75" fmla="*/ 3453 h 3566"/>
                  <a:gd name="T76" fmla="*/ 52 w 793"/>
                  <a:gd name="T77" fmla="*/ 3464 h 3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93" h="3566">
                    <a:moveTo>
                      <a:pt x="52" y="3464"/>
                    </a:moveTo>
                    <a:lnTo>
                      <a:pt x="0" y="3566"/>
                    </a:lnTo>
                    <a:lnTo>
                      <a:pt x="435" y="3540"/>
                    </a:lnTo>
                    <a:lnTo>
                      <a:pt x="743" y="3181"/>
                    </a:lnTo>
                    <a:lnTo>
                      <a:pt x="793" y="544"/>
                    </a:lnTo>
                    <a:lnTo>
                      <a:pt x="790" y="500"/>
                    </a:lnTo>
                    <a:lnTo>
                      <a:pt x="757" y="268"/>
                    </a:lnTo>
                    <a:lnTo>
                      <a:pt x="729" y="150"/>
                    </a:lnTo>
                    <a:lnTo>
                      <a:pt x="706" y="84"/>
                    </a:lnTo>
                    <a:lnTo>
                      <a:pt x="691" y="58"/>
                    </a:lnTo>
                    <a:lnTo>
                      <a:pt x="685" y="46"/>
                    </a:lnTo>
                    <a:lnTo>
                      <a:pt x="665" y="29"/>
                    </a:lnTo>
                    <a:lnTo>
                      <a:pt x="619" y="10"/>
                    </a:lnTo>
                    <a:lnTo>
                      <a:pt x="533" y="0"/>
                    </a:lnTo>
                    <a:lnTo>
                      <a:pt x="430" y="4"/>
                    </a:lnTo>
                    <a:lnTo>
                      <a:pt x="170" y="42"/>
                    </a:lnTo>
                    <a:lnTo>
                      <a:pt x="102" y="58"/>
                    </a:lnTo>
                    <a:lnTo>
                      <a:pt x="99" y="81"/>
                    </a:lnTo>
                    <a:lnTo>
                      <a:pt x="79" y="333"/>
                    </a:lnTo>
                    <a:lnTo>
                      <a:pt x="73" y="661"/>
                    </a:lnTo>
                    <a:lnTo>
                      <a:pt x="80" y="926"/>
                    </a:lnTo>
                    <a:lnTo>
                      <a:pt x="105" y="1226"/>
                    </a:lnTo>
                    <a:lnTo>
                      <a:pt x="148" y="1551"/>
                    </a:lnTo>
                    <a:lnTo>
                      <a:pt x="178" y="1722"/>
                    </a:lnTo>
                    <a:lnTo>
                      <a:pt x="211" y="1889"/>
                    </a:lnTo>
                    <a:lnTo>
                      <a:pt x="258" y="2176"/>
                    </a:lnTo>
                    <a:lnTo>
                      <a:pt x="289" y="2408"/>
                    </a:lnTo>
                    <a:lnTo>
                      <a:pt x="307" y="2589"/>
                    </a:lnTo>
                    <a:lnTo>
                      <a:pt x="315" y="2788"/>
                    </a:lnTo>
                    <a:lnTo>
                      <a:pt x="308" y="2925"/>
                    </a:lnTo>
                    <a:lnTo>
                      <a:pt x="307" y="2951"/>
                    </a:lnTo>
                    <a:lnTo>
                      <a:pt x="305" y="2974"/>
                    </a:lnTo>
                    <a:lnTo>
                      <a:pt x="281" y="3043"/>
                    </a:lnTo>
                    <a:lnTo>
                      <a:pt x="220" y="3175"/>
                    </a:lnTo>
                    <a:lnTo>
                      <a:pt x="178" y="3258"/>
                    </a:lnTo>
                    <a:lnTo>
                      <a:pt x="160" y="3305"/>
                    </a:lnTo>
                    <a:lnTo>
                      <a:pt x="116" y="3380"/>
                    </a:lnTo>
                    <a:lnTo>
                      <a:pt x="60" y="3453"/>
                    </a:lnTo>
                    <a:lnTo>
                      <a:pt x="52" y="346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13784263" y="6002338"/>
                <a:ext cx="584200" cy="365125"/>
              </a:xfrm>
              <a:custGeom>
                <a:avLst/>
                <a:gdLst>
                  <a:gd name="T0" fmla="*/ 487 w 1102"/>
                  <a:gd name="T1" fmla="*/ 255 h 691"/>
                  <a:gd name="T2" fmla="*/ 481 w 1102"/>
                  <a:gd name="T3" fmla="*/ 265 h 691"/>
                  <a:gd name="T4" fmla="*/ 458 w 1102"/>
                  <a:gd name="T5" fmla="*/ 320 h 691"/>
                  <a:gd name="T6" fmla="*/ 454 w 1102"/>
                  <a:gd name="T7" fmla="*/ 363 h 691"/>
                  <a:gd name="T8" fmla="*/ 461 w 1102"/>
                  <a:gd name="T9" fmla="*/ 383 h 691"/>
                  <a:gd name="T10" fmla="*/ 473 w 1102"/>
                  <a:gd name="T11" fmla="*/ 392 h 691"/>
                  <a:gd name="T12" fmla="*/ 509 w 1102"/>
                  <a:gd name="T13" fmla="*/ 400 h 691"/>
                  <a:gd name="T14" fmla="*/ 585 w 1102"/>
                  <a:gd name="T15" fmla="*/ 396 h 691"/>
                  <a:gd name="T16" fmla="*/ 705 w 1102"/>
                  <a:gd name="T17" fmla="*/ 367 h 691"/>
                  <a:gd name="T18" fmla="*/ 811 w 1102"/>
                  <a:gd name="T19" fmla="*/ 327 h 691"/>
                  <a:gd name="T20" fmla="*/ 846 w 1102"/>
                  <a:gd name="T21" fmla="*/ 307 h 691"/>
                  <a:gd name="T22" fmla="*/ 1000 w 1102"/>
                  <a:gd name="T23" fmla="*/ 127 h 691"/>
                  <a:gd name="T24" fmla="*/ 1102 w 1102"/>
                  <a:gd name="T25" fmla="*/ 0 h 691"/>
                  <a:gd name="T26" fmla="*/ 1092 w 1102"/>
                  <a:gd name="T27" fmla="*/ 44 h 691"/>
                  <a:gd name="T28" fmla="*/ 1031 w 1102"/>
                  <a:gd name="T29" fmla="*/ 269 h 691"/>
                  <a:gd name="T30" fmla="*/ 991 w 1102"/>
                  <a:gd name="T31" fmla="*/ 380 h 691"/>
                  <a:gd name="T32" fmla="*/ 962 w 1102"/>
                  <a:gd name="T33" fmla="*/ 439 h 691"/>
                  <a:gd name="T34" fmla="*/ 948 w 1102"/>
                  <a:gd name="T35" fmla="*/ 461 h 691"/>
                  <a:gd name="T36" fmla="*/ 918 w 1102"/>
                  <a:gd name="T37" fmla="*/ 500 h 691"/>
                  <a:gd name="T38" fmla="*/ 838 w 1102"/>
                  <a:gd name="T39" fmla="*/ 579 h 691"/>
                  <a:gd name="T40" fmla="*/ 761 w 1102"/>
                  <a:gd name="T41" fmla="*/ 631 h 691"/>
                  <a:gd name="T42" fmla="*/ 700 w 1102"/>
                  <a:gd name="T43" fmla="*/ 658 h 691"/>
                  <a:gd name="T44" fmla="*/ 633 w 1102"/>
                  <a:gd name="T45" fmla="*/ 678 h 691"/>
                  <a:gd name="T46" fmla="*/ 555 w 1102"/>
                  <a:gd name="T47" fmla="*/ 690 h 691"/>
                  <a:gd name="T48" fmla="*/ 513 w 1102"/>
                  <a:gd name="T49" fmla="*/ 691 h 691"/>
                  <a:gd name="T50" fmla="*/ 427 w 1102"/>
                  <a:gd name="T51" fmla="*/ 691 h 691"/>
                  <a:gd name="T52" fmla="*/ 262 w 1102"/>
                  <a:gd name="T53" fmla="*/ 687 h 691"/>
                  <a:gd name="T54" fmla="*/ 123 w 1102"/>
                  <a:gd name="T55" fmla="*/ 672 h 691"/>
                  <a:gd name="T56" fmla="*/ 46 w 1102"/>
                  <a:gd name="T57" fmla="*/ 649 h 691"/>
                  <a:gd name="T58" fmla="*/ 12 w 1102"/>
                  <a:gd name="T59" fmla="*/ 628 h 691"/>
                  <a:gd name="T60" fmla="*/ 0 w 1102"/>
                  <a:gd name="T61" fmla="*/ 613 h 691"/>
                  <a:gd name="T62" fmla="*/ 0 w 1102"/>
                  <a:gd name="T63" fmla="*/ 608 h 691"/>
                  <a:gd name="T64" fmla="*/ 25 w 1102"/>
                  <a:gd name="T65" fmla="*/ 566 h 691"/>
                  <a:gd name="T66" fmla="*/ 68 w 1102"/>
                  <a:gd name="T67" fmla="*/ 530 h 691"/>
                  <a:gd name="T68" fmla="*/ 102 w 1102"/>
                  <a:gd name="T69" fmla="*/ 511 h 691"/>
                  <a:gd name="T70" fmla="*/ 138 w 1102"/>
                  <a:gd name="T71" fmla="*/ 498 h 691"/>
                  <a:gd name="T72" fmla="*/ 251 w 1102"/>
                  <a:gd name="T73" fmla="*/ 441 h 691"/>
                  <a:gd name="T74" fmla="*/ 376 w 1102"/>
                  <a:gd name="T75" fmla="*/ 363 h 691"/>
                  <a:gd name="T76" fmla="*/ 450 w 1102"/>
                  <a:gd name="T77" fmla="*/ 305 h 691"/>
                  <a:gd name="T78" fmla="*/ 480 w 1102"/>
                  <a:gd name="T79" fmla="*/ 271 h 691"/>
                  <a:gd name="T80" fmla="*/ 487 w 1102"/>
                  <a:gd name="T81" fmla="*/ 255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2" h="691">
                    <a:moveTo>
                      <a:pt x="487" y="255"/>
                    </a:moveTo>
                    <a:lnTo>
                      <a:pt x="481" y="265"/>
                    </a:lnTo>
                    <a:lnTo>
                      <a:pt x="458" y="320"/>
                    </a:lnTo>
                    <a:lnTo>
                      <a:pt x="454" y="363"/>
                    </a:lnTo>
                    <a:lnTo>
                      <a:pt x="461" y="383"/>
                    </a:lnTo>
                    <a:lnTo>
                      <a:pt x="473" y="392"/>
                    </a:lnTo>
                    <a:lnTo>
                      <a:pt x="509" y="400"/>
                    </a:lnTo>
                    <a:lnTo>
                      <a:pt x="585" y="396"/>
                    </a:lnTo>
                    <a:lnTo>
                      <a:pt x="705" y="367"/>
                    </a:lnTo>
                    <a:lnTo>
                      <a:pt x="811" y="327"/>
                    </a:lnTo>
                    <a:lnTo>
                      <a:pt x="846" y="307"/>
                    </a:lnTo>
                    <a:lnTo>
                      <a:pt x="1000" y="127"/>
                    </a:lnTo>
                    <a:lnTo>
                      <a:pt x="1102" y="0"/>
                    </a:lnTo>
                    <a:lnTo>
                      <a:pt x="1092" y="44"/>
                    </a:lnTo>
                    <a:lnTo>
                      <a:pt x="1031" y="269"/>
                    </a:lnTo>
                    <a:lnTo>
                      <a:pt x="991" y="380"/>
                    </a:lnTo>
                    <a:lnTo>
                      <a:pt x="962" y="439"/>
                    </a:lnTo>
                    <a:lnTo>
                      <a:pt x="948" y="461"/>
                    </a:lnTo>
                    <a:lnTo>
                      <a:pt x="918" y="500"/>
                    </a:lnTo>
                    <a:lnTo>
                      <a:pt x="838" y="579"/>
                    </a:lnTo>
                    <a:lnTo>
                      <a:pt x="761" y="631"/>
                    </a:lnTo>
                    <a:lnTo>
                      <a:pt x="700" y="658"/>
                    </a:lnTo>
                    <a:lnTo>
                      <a:pt x="633" y="678"/>
                    </a:lnTo>
                    <a:lnTo>
                      <a:pt x="555" y="690"/>
                    </a:lnTo>
                    <a:lnTo>
                      <a:pt x="513" y="691"/>
                    </a:lnTo>
                    <a:lnTo>
                      <a:pt x="427" y="691"/>
                    </a:lnTo>
                    <a:lnTo>
                      <a:pt x="262" y="687"/>
                    </a:lnTo>
                    <a:lnTo>
                      <a:pt x="123" y="672"/>
                    </a:lnTo>
                    <a:lnTo>
                      <a:pt x="46" y="649"/>
                    </a:lnTo>
                    <a:lnTo>
                      <a:pt x="12" y="628"/>
                    </a:lnTo>
                    <a:lnTo>
                      <a:pt x="0" y="613"/>
                    </a:lnTo>
                    <a:lnTo>
                      <a:pt x="0" y="608"/>
                    </a:lnTo>
                    <a:lnTo>
                      <a:pt x="25" y="566"/>
                    </a:lnTo>
                    <a:lnTo>
                      <a:pt x="68" y="530"/>
                    </a:lnTo>
                    <a:lnTo>
                      <a:pt x="102" y="511"/>
                    </a:lnTo>
                    <a:lnTo>
                      <a:pt x="138" y="498"/>
                    </a:lnTo>
                    <a:lnTo>
                      <a:pt x="251" y="441"/>
                    </a:lnTo>
                    <a:lnTo>
                      <a:pt x="376" y="363"/>
                    </a:lnTo>
                    <a:lnTo>
                      <a:pt x="450" y="305"/>
                    </a:lnTo>
                    <a:lnTo>
                      <a:pt x="480" y="271"/>
                    </a:lnTo>
                    <a:lnTo>
                      <a:pt x="487" y="25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13850938" y="4329113"/>
                <a:ext cx="871538" cy="2011363"/>
              </a:xfrm>
              <a:custGeom>
                <a:avLst/>
                <a:gdLst>
                  <a:gd name="T0" fmla="*/ 1641 w 1647"/>
                  <a:gd name="T1" fmla="*/ 3263 h 3800"/>
                  <a:gd name="T2" fmla="*/ 1335 w 1647"/>
                  <a:gd name="T3" fmla="*/ 3800 h 3800"/>
                  <a:gd name="T4" fmla="*/ 822 w 1647"/>
                  <a:gd name="T5" fmla="*/ 3672 h 3800"/>
                  <a:gd name="T6" fmla="*/ 841 w 1647"/>
                  <a:gd name="T7" fmla="*/ 3614 h 3800"/>
                  <a:gd name="T8" fmla="*/ 966 w 1647"/>
                  <a:gd name="T9" fmla="*/ 3221 h 3800"/>
                  <a:gd name="T10" fmla="*/ 1002 w 1647"/>
                  <a:gd name="T11" fmla="*/ 3083 h 3800"/>
                  <a:gd name="T12" fmla="*/ 1009 w 1647"/>
                  <a:gd name="T13" fmla="*/ 3027 h 3800"/>
                  <a:gd name="T14" fmla="*/ 1009 w 1647"/>
                  <a:gd name="T15" fmla="*/ 2844 h 3800"/>
                  <a:gd name="T16" fmla="*/ 990 w 1647"/>
                  <a:gd name="T17" fmla="*/ 2614 h 3800"/>
                  <a:gd name="T18" fmla="*/ 952 w 1647"/>
                  <a:gd name="T19" fmla="*/ 2373 h 3800"/>
                  <a:gd name="T20" fmla="*/ 924 w 1647"/>
                  <a:gd name="T21" fmla="*/ 2264 h 3800"/>
                  <a:gd name="T22" fmla="*/ 877 w 1647"/>
                  <a:gd name="T23" fmla="*/ 2140 h 3800"/>
                  <a:gd name="T24" fmla="*/ 724 w 1647"/>
                  <a:gd name="T25" fmla="*/ 1770 h 3800"/>
                  <a:gd name="T26" fmla="*/ 466 w 1647"/>
                  <a:gd name="T27" fmla="*/ 1163 h 3800"/>
                  <a:gd name="T28" fmla="*/ 387 w 1647"/>
                  <a:gd name="T29" fmla="*/ 959 h 3800"/>
                  <a:gd name="T30" fmla="*/ 367 w 1647"/>
                  <a:gd name="T31" fmla="*/ 901 h 3800"/>
                  <a:gd name="T32" fmla="*/ 319 w 1647"/>
                  <a:gd name="T33" fmla="*/ 787 h 3800"/>
                  <a:gd name="T34" fmla="*/ 267 w 1647"/>
                  <a:gd name="T35" fmla="*/ 682 h 3800"/>
                  <a:gd name="T36" fmla="*/ 211 w 1647"/>
                  <a:gd name="T37" fmla="*/ 589 h 3800"/>
                  <a:gd name="T38" fmla="*/ 182 w 1647"/>
                  <a:gd name="T39" fmla="*/ 548 h 3800"/>
                  <a:gd name="T40" fmla="*/ 152 w 1647"/>
                  <a:gd name="T41" fmla="*/ 508 h 3800"/>
                  <a:gd name="T42" fmla="*/ 85 w 1647"/>
                  <a:gd name="T43" fmla="*/ 404 h 3800"/>
                  <a:gd name="T44" fmla="*/ 40 w 1647"/>
                  <a:gd name="T45" fmla="*/ 312 h 3800"/>
                  <a:gd name="T46" fmla="*/ 17 w 1647"/>
                  <a:gd name="T47" fmla="*/ 246 h 3800"/>
                  <a:gd name="T48" fmla="*/ 2 w 1647"/>
                  <a:gd name="T49" fmla="*/ 174 h 3800"/>
                  <a:gd name="T50" fmla="*/ 0 w 1647"/>
                  <a:gd name="T51" fmla="*/ 101 h 3800"/>
                  <a:gd name="T52" fmla="*/ 2 w 1647"/>
                  <a:gd name="T53" fmla="*/ 62 h 3800"/>
                  <a:gd name="T54" fmla="*/ 7 w 1647"/>
                  <a:gd name="T55" fmla="*/ 46 h 3800"/>
                  <a:gd name="T56" fmla="*/ 28 w 1647"/>
                  <a:gd name="T57" fmla="*/ 23 h 3800"/>
                  <a:gd name="T58" fmla="*/ 64 w 1647"/>
                  <a:gd name="T59" fmla="*/ 7 h 3800"/>
                  <a:gd name="T60" fmla="*/ 113 w 1647"/>
                  <a:gd name="T61" fmla="*/ 0 h 3800"/>
                  <a:gd name="T62" fmla="*/ 204 w 1647"/>
                  <a:gd name="T63" fmla="*/ 0 h 3800"/>
                  <a:gd name="T64" fmla="*/ 348 w 1647"/>
                  <a:gd name="T65" fmla="*/ 18 h 3800"/>
                  <a:gd name="T66" fmla="*/ 579 w 1647"/>
                  <a:gd name="T67" fmla="*/ 67 h 3800"/>
                  <a:gd name="T68" fmla="*/ 815 w 1647"/>
                  <a:gd name="T69" fmla="*/ 131 h 3800"/>
                  <a:gd name="T70" fmla="*/ 848 w 1647"/>
                  <a:gd name="T71" fmla="*/ 139 h 3800"/>
                  <a:gd name="T72" fmla="*/ 848 w 1647"/>
                  <a:gd name="T73" fmla="*/ 139 h 3800"/>
                  <a:gd name="T74" fmla="*/ 854 w 1647"/>
                  <a:gd name="T75" fmla="*/ 165 h 3800"/>
                  <a:gd name="T76" fmla="*/ 907 w 1647"/>
                  <a:gd name="T77" fmla="*/ 298 h 3800"/>
                  <a:gd name="T78" fmla="*/ 949 w 1647"/>
                  <a:gd name="T79" fmla="*/ 367 h 3800"/>
                  <a:gd name="T80" fmla="*/ 982 w 1647"/>
                  <a:gd name="T81" fmla="*/ 406 h 3800"/>
                  <a:gd name="T82" fmla="*/ 1002 w 1647"/>
                  <a:gd name="T83" fmla="*/ 420 h 3800"/>
                  <a:gd name="T84" fmla="*/ 1022 w 1647"/>
                  <a:gd name="T85" fmla="*/ 439 h 3800"/>
                  <a:gd name="T86" fmla="*/ 1070 w 1647"/>
                  <a:gd name="T87" fmla="*/ 507 h 3800"/>
                  <a:gd name="T88" fmla="*/ 1126 w 1647"/>
                  <a:gd name="T89" fmla="*/ 609 h 3800"/>
                  <a:gd name="T90" fmla="*/ 1183 w 1647"/>
                  <a:gd name="T91" fmla="*/ 744 h 3800"/>
                  <a:gd name="T92" fmla="*/ 1241 w 1647"/>
                  <a:gd name="T93" fmla="*/ 908 h 3800"/>
                  <a:gd name="T94" fmla="*/ 1294 w 1647"/>
                  <a:gd name="T95" fmla="*/ 1096 h 3800"/>
                  <a:gd name="T96" fmla="*/ 1340 w 1647"/>
                  <a:gd name="T97" fmla="*/ 1304 h 3800"/>
                  <a:gd name="T98" fmla="*/ 1375 w 1647"/>
                  <a:gd name="T99" fmla="*/ 1531 h 3800"/>
                  <a:gd name="T100" fmla="*/ 1385 w 1647"/>
                  <a:gd name="T101" fmla="*/ 1650 h 3800"/>
                  <a:gd name="T102" fmla="*/ 1405 w 1647"/>
                  <a:gd name="T103" fmla="*/ 1876 h 3800"/>
                  <a:gd name="T104" fmla="*/ 1453 w 1647"/>
                  <a:gd name="T105" fmla="*/ 2279 h 3800"/>
                  <a:gd name="T106" fmla="*/ 1496 w 1647"/>
                  <a:gd name="T107" fmla="*/ 2530 h 3800"/>
                  <a:gd name="T108" fmla="*/ 1528 w 1647"/>
                  <a:gd name="T109" fmla="*/ 2670 h 3800"/>
                  <a:gd name="T110" fmla="*/ 1561 w 1647"/>
                  <a:gd name="T111" fmla="*/ 2785 h 3800"/>
                  <a:gd name="T112" fmla="*/ 1597 w 1647"/>
                  <a:gd name="T113" fmla="*/ 2873 h 3800"/>
                  <a:gd name="T114" fmla="*/ 1616 w 1647"/>
                  <a:gd name="T115" fmla="*/ 2904 h 3800"/>
                  <a:gd name="T116" fmla="*/ 1633 w 1647"/>
                  <a:gd name="T117" fmla="*/ 2964 h 3800"/>
                  <a:gd name="T118" fmla="*/ 1647 w 1647"/>
                  <a:gd name="T119" fmla="*/ 3086 h 3800"/>
                  <a:gd name="T120" fmla="*/ 1644 w 1647"/>
                  <a:gd name="T121" fmla="*/ 3237 h 3800"/>
                  <a:gd name="T122" fmla="*/ 1641 w 1647"/>
                  <a:gd name="T123" fmla="*/ 3263 h 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7" h="3800">
                    <a:moveTo>
                      <a:pt x="1641" y="3263"/>
                    </a:moveTo>
                    <a:lnTo>
                      <a:pt x="1335" y="3800"/>
                    </a:lnTo>
                    <a:lnTo>
                      <a:pt x="822" y="3672"/>
                    </a:lnTo>
                    <a:lnTo>
                      <a:pt x="841" y="3614"/>
                    </a:lnTo>
                    <a:lnTo>
                      <a:pt x="966" y="3221"/>
                    </a:lnTo>
                    <a:lnTo>
                      <a:pt x="1002" y="3083"/>
                    </a:lnTo>
                    <a:lnTo>
                      <a:pt x="1009" y="3027"/>
                    </a:lnTo>
                    <a:lnTo>
                      <a:pt x="1009" y="2844"/>
                    </a:lnTo>
                    <a:lnTo>
                      <a:pt x="990" y="2614"/>
                    </a:lnTo>
                    <a:lnTo>
                      <a:pt x="952" y="2373"/>
                    </a:lnTo>
                    <a:lnTo>
                      <a:pt x="924" y="2264"/>
                    </a:lnTo>
                    <a:lnTo>
                      <a:pt x="877" y="2140"/>
                    </a:lnTo>
                    <a:lnTo>
                      <a:pt x="724" y="1770"/>
                    </a:lnTo>
                    <a:lnTo>
                      <a:pt x="466" y="1163"/>
                    </a:lnTo>
                    <a:lnTo>
                      <a:pt x="387" y="959"/>
                    </a:lnTo>
                    <a:lnTo>
                      <a:pt x="367" y="901"/>
                    </a:lnTo>
                    <a:lnTo>
                      <a:pt x="319" y="787"/>
                    </a:lnTo>
                    <a:lnTo>
                      <a:pt x="267" y="682"/>
                    </a:lnTo>
                    <a:lnTo>
                      <a:pt x="211" y="589"/>
                    </a:lnTo>
                    <a:lnTo>
                      <a:pt x="182" y="548"/>
                    </a:lnTo>
                    <a:lnTo>
                      <a:pt x="152" y="508"/>
                    </a:lnTo>
                    <a:lnTo>
                      <a:pt x="85" y="404"/>
                    </a:lnTo>
                    <a:lnTo>
                      <a:pt x="40" y="312"/>
                    </a:lnTo>
                    <a:lnTo>
                      <a:pt x="17" y="246"/>
                    </a:lnTo>
                    <a:lnTo>
                      <a:pt x="2" y="174"/>
                    </a:lnTo>
                    <a:lnTo>
                      <a:pt x="0" y="101"/>
                    </a:lnTo>
                    <a:lnTo>
                      <a:pt x="2" y="62"/>
                    </a:lnTo>
                    <a:lnTo>
                      <a:pt x="7" y="46"/>
                    </a:lnTo>
                    <a:lnTo>
                      <a:pt x="28" y="23"/>
                    </a:lnTo>
                    <a:lnTo>
                      <a:pt x="64" y="7"/>
                    </a:lnTo>
                    <a:lnTo>
                      <a:pt x="113" y="0"/>
                    </a:lnTo>
                    <a:lnTo>
                      <a:pt x="204" y="0"/>
                    </a:lnTo>
                    <a:lnTo>
                      <a:pt x="348" y="18"/>
                    </a:lnTo>
                    <a:lnTo>
                      <a:pt x="579" y="67"/>
                    </a:lnTo>
                    <a:lnTo>
                      <a:pt x="815" y="131"/>
                    </a:lnTo>
                    <a:lnTo>
                      <a:pt x="848" y="139"/>
                    </a:lnTo>
                    <a:lnTo>
                      <a:pt x="848" y="139"/>
                    </a:lnTo>
                    <a:lnTo>
                      <a:pt x="854" y="165"/>
                    </a:lnTo>
                    <a:lnTo>
                      <a:pt x="907" y="298"/>
                    </a:lnTo>
                    <a:lnTo>
                      <a:pt x="949" y="367"/>
                    </a:lnTo>
                    <a:lnTo>
                      <a:pt x="982" y="406"/>
                    </a:lnTo>
                    <a:lnTo>
                      <a:pt x="1002" y="420"/>
                    </a:lnTo>
                    <a:lnTo>
                      <a:pt x="1022" y="439"/>
                    </a:lnTo>
                    <a:lnTo>
                      <a:pt x="1070" y="507"/>
                    </a:lnTo>
                    <a:lnTo>
                      <a:pt x="1126" y="609"/>
                    </a:lnTo>
                    <a:lnTo>
                      <a:pt x="1183" y="744"/>
                    </a:lnTo>
                    <a:lnTo>
                      <a:pt x="1241" y="908"/>
                    </a:lnTo>
                    <a:lnTo>
                      <a:pt x="1294" y="1096"/>
                    </a:lnTo>
                    <a:lnTo>
                      <a:pt x="1340" y="1304"/>
                    </a:lnTo>
                    <a:lnTo>
                      <a:pt x="1375" y="1531"/>
                    </a:lnTo>
                    <a:lnTo>
                      <a:pt x="1385" y="1650"/>
                    </a:lnTo>
                    <a:lnTo>
                      <a:pt x="1405" y="1876"/>
                    </a:lnTo>
                    <a:lnTo>
                      <a:pt x="1453" y="2279"/>
                    </a:lnTo>
                    <a:lnTo>
                      <a:pt x="1496" y="2530"/>
                    </a:lnTo>
                    <a:lnTo>
                      <a:pt x="1528" y="2670"/>
                    </a:lnTo>
                    <a:lnTo>
                      <a:pt x="1561" y="2785"/>
                    </a:lnTo>
                    <a:lnTo>
                      <a:pt x="1597" y="2873"/>
                    </a:lnTo>
                    <a:lnTo>
                      <a:pt x="1616" y="2904"/>
                    </a:lnTo>
                    <a:lnTo>
                      <a:pt x="1633" y="2964"/>
                    </a:lnTo>
                    <a:lnTo>
                      <a:pt x="1647" y="3086"/>
                    </a:lnTo>
                    <a:lnTo>
                      <a:pt x="1644" y="3237"/>
                    </a:lnTo>
                    <a:lnTo>
                      <a:pt x="1641" y="326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12647613" y="1733550"/>
                <a:ext cx="1123950" cy="542925"/>
              </a:xfrm>
              <a:custGeom>
                <a:avLst/>
                <a:gdLst>
                  <a:gd name="T0" fmla="*/ 128 w 2126"/>
                  <a:gd name="T1" fmla="*/ 25 h 1024"/>
                  <a:gd name="T2" fmla="*/ 0 w 2126"/>
                  <a:gd name="T3" fmla="*/ 1024 h 1024"/>
                  <a:gd name="T4" fmla="*/ 2126 w 2126"/>
                  <a:gd name="T5" fmla="*/ 537 h 1024"/>
                  <a:gd name="T6" fmla="*/ 1869 w 2126"/>
                  <a:gd name="T7" fmla="*/ 0 h 1024"/>
                  <a:gd name="T8" fmla="*/ 128 w 2126"/>
                  <a:gd name="T9" fmla="*/ 25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6" h="1024">
                    <a:moveTo>
                      <a:pt x="128" y="25"/>
                    </a:moveTo>
                    <a:lnTo>
                      <a:pt x="0" y="1024"/>
                    </a:lnTo>
                    <a:lnTo>
                      <a:pt x="2126" y="537"/>
                    </a:lnTo>
                    <a:lnTo>
                      <a:pt x="1869" y="0"/>
                    </a:lnTo>
                    <a:lnTo>
                      <a:pt x="128" y="25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12525376" y="1571625"/>
                <a:ext cx="1395413" cy="717550"/>
              </a:xfrm>
              <a:custGeom>
                <a:avLst/>
                <a:gdLst>
                  <a:gd name="T0" fmla="*/ 283 w 2638"/>
                  <a:gd name="T1" fmla="*/ 0 h 1356"/>
                  <a:gd name="T2" fmla="*/ 2638 w 2638"/>
                  <a:gd name="T3" fmla="*/ 333 h 1356"/>
                  <a:gd name="T4" fmla="*/ 2229 w 2638"/>
                  <a:gd name="T5" fmla="*/ 1356 h 1356"/>
                  <a:gd name="T6" fmla="*/ 0 w 2638"/>
                  <a:gd name="T7" fmla="*/ 1024 h 1356"/>
                  <a:gd name="T8" fmla="*/ 283 w 2638"/>
                  <a:gd name="T9" fmla="*/ 0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8" h="1356">
                    <a:moveTo>
                      <a:pt x="283" y="0"/>
                    </a:moveTo>
                    <a:lnTo>
                      <a:pt x="2638" y="333"/>
                    </a:lnTo>
                    <a:lnTo>
                      <a:pt x="2229" y="1356"/>
                    </a:lnTo>
                    <a:lnTo>
                      <a:pt x="0" y="102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13587413" y="2247900"/>
                <a:ext cx="1101725" cy="2265363"/>
              </a:xfrm>
              <a:custGeom>
                <a:avLst/>
                <a:gdLst>
                  <a:gd name="T0" fmla="*/ 2039 w 2084"/>
                  <a:gd name="T1" fmla="*/ 641 h 4279"/>
                  <a:gd name="T2" fmla="*/ 2044 w 2084"/>
                  <a:gd name="T3" fmla="*/ 664 h 4279"/>
                  <a:gd name="T4" fmla="*/ 2071 w 2084"/>
                  <a:gd name="T5" fmla="*/ 899 h 4279"/>
                  <a:gd name="T6" fmla="*/ 2084 w 2084"/>
                  <a:gd name="T7" fmla="*/ 1180 h 4279"/>
                  <a:gd name="T8" fmla="*/ 2080 w 2084"/>
                  <a:gd name="T9" fmla="*/ 1393 h 4279"/>
                  <a:gd name="T10" fmla="*/ 2059 w 2084"/>
                  <a:gd name="T11" fmla="*/ 1616 h 4279"/>
                  <a:gd name="T12" fmla="*/ 2031 w 2084"/>
                  <a:gd name="T13" fmla="*/ 1784 h 4279"/>
                  <a:gd name="T14" fmla="*/ 2005 w 2084"/>
                  <a:gd name="T15" fmla="*/ 1892 h 4279"/>
                  <a:gd name="T16" fmla="*/ 1987 w 2084"/>
                  <a:gd name="T17" fmla="*/ 1946 h 4279"/>
                  <a:gd name="T18" fmla="*/ 1918 w 2084"/>
                  <a:gd name="T19" fmla="*/ 2169 h 4279"/>
                  <a:gd name="T20" fmla="*/ 1770 w 2084"/>
                  <a:gd name="T21" fmla="*/ 2677 h 4279"/>
                  <a:gd name="T22" fmla="*/ 1642 w 2084"/>
                  <a:gd name="T23" fmla="*/ 3177 h 4279"/>
                  <a:gd name="T24" fmla="*/ 1577 w 2084"/>
                  <a:gd name="T25" fmla="*/ 3481 h 4279"/>
                  <a:gd name="T26" fmla="*/ 1555 w 2084"/>
                  <a:gd name="T27" fmla="*/ 3634 h 4279"/>
                  <a:gd name="T28" fmla="*/ 1552 w 2084"/>
                  <a:gd name="T29" fmla="*/ 3687 h 4279"/>
                  <a:gd name="T30" fmla="*/ 1552 w 2084"/>
                  <a:gd name="T31" fmla="*/ 4148 h 4279"/>
                  <a:gd name="T32" fmla="*/ 1552 w 2084"/>
                  <a:gd name="T33" fmla="*/ 4152 h 4279"/>
                  <a:gd name="T34" fmla="*/ 1537 w 2084"/>
                  <a:gd name="T35" fmla="*/ 4182 h 4279"/>
                  <a:gd name="T36" fmla="*/ 1512 w 2084"/>
                  <a:gd name="T37" fmla="*/ 4208 h 4279"/>
                  <a:gd name="T38" fmla="*/ 1475 w 2084"/>
                  <a:gd name="T39" fmla="*/ 4234 h 4279"/>
                  <a:gd name="T40" fmla="*/ 1417 w 2084"/>
                  <a:gd name="T41" fmla="*/ 4257 h 4279"/>
                  <a:gd name="T42" fmla="*/ 1338 w 2084"/>
                  <a:gd name="T43" fmla="*/ 4274 h 4279"/>
                  <a:gd name="T44" fmla="*/ 1233 w 2084"/>
                  <a:gd name="T45" fmla="*/ 4279 h 4279"/>
                  <a:gd name="T46" fmla="*/ 1168 w 2084"/>
                  <a:gd name="T47" fmla="*/ 4276 h 4279"/>
                  <a:gd name="T48" fmla="*/ 1099 w 2084"/>
                  <a:gd name="T49" fmla="*/ 4270 h 4279"/>
                  <a:gd name="T50" fmla="*/ 934 w 2084"/>
                  <a:gd name="T51" fmla="*/ 4246 h 4279"/>
                  <a:gd name="T52" fmla="*/ 662 w 2084"/>
                  <a:gd name="T53" fmla="*/ 4192 h 4279"/>
                  <a:gd name="T54" fmla="*/ 160 w 2084"/>
                  <a:gd name="T55" fmla="*/ 4071 h 4279"/>
                  <a:gd name="T56" fmla="*/ 67 w 2084"/>
                  <a:gd name="T57" fmla="*/ 4046 h 4279"/>
                  <a:gd name="T58" fmla="*/ 42 w 2084"/>
                  <a:gd name="T59" fmla="*/ 3367 h 4279"/>
                  <a:gd name="T60" fmla="*/ 16 w 2084"/>
                  <a:gd name="T61" fmla="*/ 2407 h 4279"/>
                  <a:gd name="T62" fmla="*/ 7 w 2084"/>
                  <a:gd name="T63" fmla="*/ 2283 h 4279"/>
                  <a:gd name="T64" fmla="*/ 0 w 2084"/>
                  <a:gd name="T65" fmla="*/ 1897 h 4279"/>
                  <a:gd name="T66" fmla="*/ 4 w 2084"/>
                  <a:gd name="T67" fmla="*/ 1450 h 4279"/>
                  <a:gd name="T68" fmla="*/ 18 w 2084"/>
                  <a:gd name="T69" fmla="*/ 1148 h 4279"/>
                  <a:gd name="T70" fmla="*/ 33 w 2084"/>
                  <a:gd name="T71" fmla="*/ 984 h 4279"/>
                  <a:gd name="T72" fmla="*/ 42 w 2084"/>
                  <a:gd name="T73" fmla="*/ 922 h 4279"/>
                  <a:gd name="T74" fmla="*/ 183 w 2084"/>
                  <a:gd name="T75" fmla="*/ 307 h 4279"/>
                  <a:gd name="T76" fmla="*/ 246 w 2084"/>
                  <a:gd name="T77" fmla="*/ 0 h 4279"/>
                  <a:gd name="T78" fmla="*/ 1629 w 2084"/>
                  <a:gd name="T79" fmla="*/ 52 h 4279"/>
                  <a:gd name="T80" fmla="*/ 2065 w 2084"/>
                  <a:gd name="T81" fmla="*/ 665 h 4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84" h="4279">
                    <a:moveTo>
                      <a:pt x="2039" y="641"/>
                    </a:moveTo>
                    <a:lnTo>
                      <a:pt x="2044" y="664"/>
                    </a:lnTo>
                    <a:lnTo>
                      <a:pt x="2071" y="899"/>
                    </a:lnTo>
                    <a:lnTo>
                      <a:pt x="2084" y="1180"/>
                    </a:lnTo>
                    <a:lnTo>
                      <a:pt x="2080" y="1393"/>
                    </a:lnTo>
                    <a:lnTo>
                      <a:pt x="2059" y="1616"/>
                    </a:lnTo>
                    <a:lnTo>
                      <a:pt x="2031" y="1784"/>
                    </a:lnTo>
                    <a:lnTo>
                      <a:pt x="2005" y="1892"/>
                    </a:lnTo>
                    <a:lnTo>
                      <a:pt x="1987" y="1946"/>
                    </a:lnTo>
                    <a:lnTo>
                      <a:pt x="1918" y="2169"/>
                    </a:lnTo>
                    <a:lnTo>
                      <a:pt x="1770" y="2677"/>
                    </a:lnTo>
                    <a:lnTo>
                      <a:pt x="1642" y="3177"/>
                    </a:lnTo>
                    <a:lnTo>
                      <a:pt x="1577" y="3481"/>
                    </a:lnTo>
                    <a:lnTo>
                      <a:pt x="1555" y="3634"/>
                    </a:lnTo>
                    <a:lnTo>
                      <a:pt x="1552" y="3687"/>
                    </a:lnTo>
                    <a:lnTo>
                      <a:pt x="1552" y="4148"/>
                    </a:lnTo>
                    <a:lnTo>
                      <a:pt x="1552" y="4152"/>
                    </a:lnTo>
                    <a:lnTo>
                      <a:pt x="1537" y="4182"/>
                    </a:lnTo>
                    <a:lnTo>
                      <a:pt x="1512" y="4208"/>
                    </a:lnTo>
                    <a:lnTo>
                      <a:pt x="1475" y="4234"/>
                    </a:lnTo>
                    <a:lnTo>
                      <a:pt x="1417" y="4257"/>
                    </a:lnTo>
                    <a:lnTo>
                      <a:pt x="1338" y="4274"/>
                    </a:lnTo>
                    <a:lnTo>
                      <a:pt x="1233" y="4279"/>
                    </a:lnTo>
                    <a:lnTo>
                      <a:pt x="1168" y="4276"/>
                    </a:lnTo>
                    <a:lnTo>
                      <a:pt x="1099" y="4270"/>
                    </a:lnTo>
                    <a:lnTo>
                      <a:pt x="934" y="4246"/>
                    </a:lnTo>
                    <a:lnTo>
                      <a:pt x="662" y="4192"/>
                    </a:lnTo>
                    <a:lnTo>
                      <a:pt x="160" y="4071"/>
                    </a:lnTo>
                    <a:lnTo>
                      <a:pt x="67" y="4046"/>
                    </a:lnTo>
                    <a:lnTo>
                      <a:pt x="42" y="3367"/>
                    </a:lnTo>
                    <a:lnTo>
                      <a:pt x="16" y="2407"/>
                    </a:lnTo>
                    <a:lnTo>
                      <a:pt x="7" y="2283"/>
                    </a:lnTo>
                    <a:lnTo>
                      <a:pt x="0" y="1897"/>
                    </a:lnTo>
                    <a:lnTo>
                      <a:pt x="4" y="1450"/>
                    </a:lnTo>
                    <a:lnTo>
                      <a:pt x="18" y="1148"/>
                    </a:lnTo>
                    <a:lnTo>
                      <a:pt x="33" y="984"/>
                    </a:lnTo>
                    <a:lnTo>
                      <a:pt x="42" y="922"/>
                    </a:lnTo>
                    <a:lnTo>
                      <a:pt x="183" y="307"/>
                    </a:lnTo>
                    <a:lnTo>
                      <a:pt x="246" y="0"/>
                    </a:lnTo>
                    <a:lnTo>
                      <a:pt x="1629" y="52"/>
                    </a:lnTo>
                    <a:lnTo>
                      <a:pt x="2065" y="66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14300201" y="661988"/>
                <a:ext cx="69850" cy="163513"/>
              </a:xfrm>
              <a:custGeom>
                <a:avLst/>
                <a:gdLst>
                  <a:gd name="T0" fmla="*/ 0 w 131"/>
                  <a:gd name="T1" fmla="*/ 309 h 309"/>
                  <a:gd name="T2" fmla="*/ 0 w 131"/>
                  <a:gd name="T3" fmla="*/ 272 h 309"/>
                  <a:gd name="T4" fmla="*/ 6 w 131"/>
                  <a:gd name="T5" fmla="*/ 99 h 309"/>
                  <a:gd name="T6" fmla="*/ 13 w 131"/>
                  <a:gd name="T7" fmla="*/ 30 h 309"/>
                  <a:gd name="T8" fmla="*/ 20 w 131"/>
                  <a:gd name="T9" fmla="*/ 6 h 309"/>
                  <a:gd name="T10" fmla="*/ 26 w 131"/>
                  <a:gd name="T11" fmla="*/ 3 h 309"/>
                  <a:gd name="T12" fmla="*/ 47 w 131"/>
                  <a:gd name="T13" fmla="*/ 0 h 309"/>
                  <a:gd name="T14" fmla="*/ 91 w 131"/>
                  <a:gd name="T15" fmla="*/ 3 h 309"/>
                  <a:gd name="T16" fmla="*/ 118 w 131"/>
                  <a:gd name="T17" fmla="*/ 29 h 309"/>
                  <a:gd name="T18" fmla="*/ 128 w 131"/>
                  <a:gd name="T19" fmla="*/ 54 h 309"/>
                  <a:gd name="T20" fmla="*/ 131 w 131"/>
                  <a:gd name="T21" fmla="*/ 65 h 309"/>
                  <a:gd name="T22" fmla="*/ 125 w 131"/>
                  <a:gd name="T23" fmla="*/ 96 h 309"/>
                  <a:gd name="T24" fmla="*/ 99 w 131"/>
                  <a:gd name="T25" fmla="*/ 157 h 309"/>
                  <a:gd name="T26" fmla="*/ 19 w 131"/>
                  <a:gd name="T27" fmla="*/ 285 h 309"/>
                  <a:gd name="T28" fmla="*/ 0 w 131"/>
                  <a:gd name="T2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309">
                    <a:moveTo>
                      <a:pt x="0" y="309"/>
                    </a:moveTo>
                    <a:lnTo>
                      <a:pt x="0" y="272"/>
                    </a:lnTo>
                    <a:lnTo>
                      <a:pt x="6" y="99"/>
                    </a:lnTo>
                    <a:lnTo>
                      <a:pt x="13" y="30"/>
                    </a:lnTo>
                    <a:lnTo>
                      <a:pt x="20" y="6"/>
                    </a:lnTo>
                    <a:lnTo>
                      <a:pt x="26" y="3"/>
                    </a:lnTo>
                    <a:lnTo>
                      <a:pt x="47" y="0"/>
                    </a:lnTo>
                    <a:lnTo>
                      <a:pt x="91" y="3"/>
                    </a:lnTo>
                    <a:lnTo>
                      <a:pt x="118" y="29"/>
                    </a:lnTo>
                    <a:lnTo>
                      <a:pt x="128" y="54"/>
                    </a:lnTo>
                    <a:lnTo>
                      <a:pt x="131" y="65"/>
                    </a:lnTo>
                    <a:lnTo>
                      <a:pt x="125" y="96"/>
                    </a:lnTo>
                    <a:lnTo>
                      <a:pt x="99" y="157"/>
                    </a:lnTo>
                    <a:lnTo>
                      <a:pt x="19" y="285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13689013" y="149225"/>
                <a:ext cx="692150" cy="1150938"/>
              </a:xfrm>
              <a:custGeom>
                <a:avLst/>
                <a:gdLst>
                  <a:gd name="T0" fmla="*/ 52 w 1308"/>
                  <a:gd name="T1" fmla="*/ 383 h 2176"/>
                  <a:gd name="T2" fmla="*/ 41 w 1308"/>
                  <a:gd name="T3" fmla="*/ 440 h 2176"/>
                  <a:gd name="T4" fmla="*/ 0 w 1308"/>
                  <a:gd name="T5" fmla="*/ 730 h 2176"/>
                  <a:gd name="T6" fmla="*/ 0 w 1308"/>
                  <a:gd name="T7" fmla="*/ 871 h 2176"/>
                  <a:gd name="T8" fmla="*/ 15 w 1308"/>
                  <a:gd name="T9" fmla="*/ 946 h 2176"/>
                  <a:gd name="T10" fmla="*/ 28 w 1308"/>
                  <a:gd name="T11" fmla="*/ 972 h 2176"/>
                  <a:gd name="T12" fmla="*/ 56 w 1308"/>
                  <a:gd name="T13" fmla="*/ 1018 h 2176"/>
                  <a:gd name="T14" fmla="*/ 121 w 1308"/>
                  <a:gd name="T15" fmla="*/ 1090 h 2176"/>
                  <a:gd name="T16" fmla="*/ 222 w 1308"/>
                  <a:gd name="T17" fmla="*/ 1173 h 2176"/>
                  <a:gd name="T18" fmla="*/ 282 w 1308"/>
                  <a:gd name="T19" fmla="*/ 1228 h 2176"/>
                  <a:gd name="T20" fmla="*/ 303 w 1308"/>
                  <a:gd name="T21" fmla="*/ 1267 h 2176"/>
                  <a:gd name="T22" fmla="*/ 347 w 1308"/>
                  <a:gd name="T23" fmla="*/ 1346 h 2176"/>
                  <a:gd name="T24" fmla="*/ 392 w 1308"/>
                  <a:gd name="T25" fmla="*/ 1398 h 2176"/>
                  <a:gd name="T26" fmla="*/ 429 w 1308"/>
                  <a:gd name="T27" fmla="*/ 1425 h 2176"/>
                  <a:gd name="T28" fmla="*/ 477 w 1308"/>
                  <a:gd name="T29" fmla="*/ 1445 h 2176"/>
                  <a:gd name="T30" fmla="*/ 532 w 1308"/>
                  <a:gd name="T31" fmla="*/ 1457 h 2176"/>
                  <a:gd name="T32" fmla="*/ 565 w 1308"/>
                  <a:gd name="T33" fmla="*/ 1458 h 2176"/>
                  <a:gd name="T34" fmla="*/ 565 w 1308"/>
                  <a:gd name="T35" fmla="*/ 1480 h 2176"/>
                  <a:gd name="T36" fmla="*/ 546 w 1308"/>
                  <a:gd name="T37" fmla="*/ 1617 h 2176"/>
                  <a:gd name="T38" fmla="*/ 514 w 1308"/>
                  <a:gd name="T39" fmla="*/ 1732 h 2176"/>
                  <a:gd name="T40" fmla="*/ 488 w 1308"/>
                  <a:gd name="T41" fmla="*/ 1791 h 2176"/>
                  <a:gd name="T42" fmla="*/ 470 w 1308"/>
                  <a:gd name="T43" fmla="*/ 1816 h 2176"/>
                  <a:gd name="T44" fmla="*/ 445 w 1308"/>
                  <a:gd name="T45" fmla="*/ 1872 h 2176"/>
                  <a:gd name="T46" fmla="*/ 431 w 1308"/>
                  <a:gd name="T47" fmla="*/ 1931 h 2176"/>
                  <a:gd name="T48" fmla="*/ 424 w 1308"/>
                  <a:gd name="T49" fmla="*/ 1990 h 2176"/>
                  <a:gd name="T50" fmla="*/ 431 w 1308"/>
                  <a:gd name="T51" fmla="*/ 2121 h 2176"/>
                  <a:gd name="T52" fmla="*/ 437 w 1308"/>
                  <a:gd name="T53" fmla="*/ 2150 h 2176"/>
                  <a:gd name="T54" fmla="*/ 897 w 1308"/>
                  <a:gd name="T55" fmla="*/ 2176 h 2176"/>
                  <a:gd name="T56" fmla="*/ 1308 w 1308"/>
                  <a:gd name="T57" fmla="*/ 1254 h 2176"/>
                  <a:gd name="T58" fmla="*/ 1243 w 1308"/>
                  <a:gd name="T59" fmla="*/ 1113 h 2176"/>
                  <a:gd name="T60" fmla="*/ 1154 w 1308"/>
                  <a:gd name="T61" fmla="*/ 895 h 2176"/>
                  <a:gd name="T62" fmla="*/ 1144 w 1308"/>
                  <a:gd name="T63" fmla="*/ 846 h 2176"/>
                  <a:gd name="T64" fmla="*/ 1126 w 1308"/>
                  <a:gd name="T65" fmla="*/ 688 h 2176"/>
                  <a:gd name="T66" fmla="*/ 1106 w 1308"/>
                  <a:gd name="T67" fmla="*/ 434 h 2176"/>
                  <a:gd name="T68" fmla="*/ 1102 w 1308"/>
                  <a:gd name="T69" fmla="*/ 383 h 2176"/>
                  <a:gd name="T70" fmla="*/ 488 w 1308"/>
                  <a:gd name="T71" fmla="*/ 0 h 2176"/>
                  <a:gd name="T72" fmla="*/ 52 w 1308"/>
                  <a:gd name="T73" fmla="*/ 383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8" h="2176">
                    <a:moveTo>
                      <a:pt x="52" y="383"/>
                    </a:moveTo>
                    <a:lnTo>
                      <a:pt x="41" y="440"/>
                    </a:lnTo>
                    <a:lnTo>
                      <a:pt x="0" y="730"/>
                    </a:lnTo>
                    <a:lnTo>
                      <a:pt x="0" y="871"/>
                    </a:lnTo>
                    <a:lnTo>
                      <a:pt x="15" y="946"/>
                    </a:lnTo>
                    <a:lnTo>
                      <a:pt x="28" y="972"/>
                    </a:lnTo>
                    <a:lnTo>
                      <a:pt x="56" y="1018"/>
                    </a:lnTo>
                    <a:lnTo>
                      <a:pt x="121" y="1090"/>
                    </a:lnTo>
                    <a:lnTo>
                      <a:pt x="222" y="1173"/>
                    </a:lnTo>
                    <a:lnTo>
                      <a:pt x="282" y="1228"/>
                    </a:lnTo>
                    <a:lnTo>
                      <a:pt x="303" y="1267"/>
                    </a:lnTo>
                    <a:lnTo>
                      <a:pt x="347" y="1346"/>
                    </a:lnTo>
                    <a:lnTo>
                      <a:pt x="392" y="1398"/>
                    </a:lnTo>
                    <a:lnTo>
                      <a:pt x="429" y="1425"/>
                    </a:lnTo>
                    <a:lnTo>
                      <a:pt x="477" y="1445"/>
                    </a:lnTo>
                    <a:lnTo>
                      <a:pt x="532" y="1457"/>
                    </a:lnTo>
                    <a:lnTo>
                      <a:pt x="565" y="1458"/>
                    </a:lnTo>
                    <a:lnTo>
                      <a:pt x="565" y="1480"/>
                    </a:lnTo>
                    <a:lnTo>
                      <a:pt x="546" y="1617"/>
                    </a:lnTo>
                    <a:lnTo>
                      <a:pt x="514" y="1732"/>
                    </a:lnTo>
                    <a:lnTo>
                      <a:pt x="488" y="1791"/>
                    </a:lnTo>
                    <a:lnTo>
                      <a:pt x="470" y="1816"/>
                    </a:lnTo>
                    <a:lnTo>
                      <a:pt x="445" y="1872"/>
                    </a:lnTo>
                    <a:lnTo>
                      <a:pt x="431" y="1931"/>
                    </a:lnTo>
                    <a:lnTo>
                      <a:pt x="424" y="1990"/>
                    </a:lnTo>
                    <a:lnTo>
                      <a:pt x="431" y="2121"/>
                    </a:lnTo>
                    <a:lnTo>
                      <a:pt x="437" y="2150"/>
                    </a:lnTo>
                    <a:lnTo>
                      <a:pt x="897" y="2176"/>
                    </a:lnTo>
                    <a:lnTo>
                      <a:pt x="1308" y="1254"/>
                    </a:lnTo>
                    <a:lnTo>
                      <a:pt x="1243" y="1113"/>
                    </a:lnTo>
                    <a:lnTo>
                      <a:pt x="1154" y="895"/>
                    </a:lnTo>
                    <a:lnTo>
                      <a:pt x="1144" y="846"/>
                    </a:lnTo>
                    <a:lnTo>
                      <a:pt x="1126" y="688"/>
                    </a:lnTo>
                    <a:lnTo>
                      <a:pt x="1106" y="434"/>
                    </a:lnTo>
                    <a:lnTo>
                      <a:pt x="1102" y="383"/>
                    </a:lnTo>
                    <a:lnTo>
                      <a:pt x="488" y="0"/>
                    </a:lnTo>
                    <a:lnTo>
                      <a:pt x="52" y="38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13649326" y="1003300"/>
                <a:ext cx="827088" cy="1370013"/>
              </a:xfrm>
              <a:custGeom>
                <a:avLst/>
                <a:gdLst>
                  <a:gd name="T0" fmla="*/ 972 w 1562"/>
                  <a:gd name="T1" fmla="*/ 75 h 2589"/>
                  <a:gd name="T2" fmla="*/ 922 w 1562"/>
                  <a:gd name="T3" fmla="*/ 101 h 2589"/>
                  <a:gd name="T4" fmla="*/ 614 w 1562"/>
                  <a:gd name="T5" fmla="*/ 536 h 2589"/>
                  <a:gd name="T6" fmla="*/ 461 w 1562"/>
                  <a:gd name="T7" fmla="*/ 253 h 2589"/>
                  <a:gd name="T8" fmla="*/ 255 w 1562"/>
                  <a:gd name="T9" fmla="*/ 408 h 2589"/>
                  <a:gd name="T10" fmla="*/ 0 w 1562"/>
                  <a:gd name="T11" fmla="*/ 1022 h 2589"/>
                  <a:gd name="T12" fmla="*/ 25 w 1562"/>
                  <a:gd name="T13" fmla="*/ 1688 h 2589"/>
                  <a:gd name="T14" fmla="*/ 25 w 1562"/>
                  <a:gd name="T15" fmla="*/ 2533 h 2589"/>
                  <a:gd name="T16" fmla="*/ 90 w 1562"/>
                  <a:gd name="T17" fmla="*/ 2542 h 2589"/>
                  <a:gd name="T18" fmla="*/ 401 w 1562"/>
                  <a:gd name="T19" fmla="*/ 2579 h 2589"/>
                  <a:gd name="T20" fmla="*/ 546 w 1562"/>
                  <a:gd name="T21" fmla="*/ 2589 h 2589"/>
                  <a:gd name="T22" fmla="*/ 617 w 1562"/>
                  <a:gd name="T23" fmla="*/ 2588 h 2589"/>
                  <a:gd name="T24" fmla="*/ 640 w 1562"/>
                  <a:gd name="T25" fmla="*/ 2584 h 2589"/>
                  <a:gd name="T26" fmla="*/ 650 w 1562"/>
                  <a:gd name="T27" fmla="*/ 2581 h 2589"/>
                  <a:gd name="T28" fmla="*/ 670 w 1562"/>
                  <a:gd name="T29" fmla="*/ 2566 h 2589"/>
                  <a:gd name="T30" fmla="*/ 702 w 1562"/>
                  <a:gd name="T31" fmla="*/ 2530 h 2589"/>
                  <a:gd name="T32" fmla="*/ 767 w 1562"/>
                  <a:gd name="T33" fmla="*/ 2421 h 2589"/>
                  <a:gd name="T34" fmla="*/ 876 w 1562"/>
                  <a:gd name="T35" fmla="*/ 2154 h 2589"/>
                  <a:gd name="T36" fmla="*/ 896 w 1562"/>
                  <a:gd name="T37" fmla="*/ 2097 h 2589"/>
                  <a:gd name="T38" fmla="*/ 1305 w 1562"/>
                  <a:gd name="T39" fmla="*/ 766 h 2589"/>
                  <a:gd name="T40" fmla="*/ 1562 w 1562"/>
                  <a:gd name="T41" fmla="*/ 49 h 2589"/>
                  <a:gd name="T42" fmla="*/ 1556 w 1562"/>
                  <a:gd name="T43" fmla="*/ 45 h 2589"/>
                  <a:gd name="T44" fmla="*/ 1479 w 1562"/>
                  <a:gd name="T45" fmla="*/ 16 h 2589"/>
                  <a:gd name="T46" fmla="*/ 1373 w 1562"/>
                  <a:gd name="T47" fmla="*/ 0 h 2589"/>
                  <a:gd name="T48" fmla="*/ 1281 w 1562"/>
                  <a:gd name="T49" fmla="*/ 0 h 2589"/>
                  <a:gd name="T50" fmla="*/ 1170 w 1562"/>
                  <a:gd name="T51" fmla="*/ 14 h 2589"/>
                  <a:gd name="T52" fmla="*/ 1043 w 1562"/>
                  <a:gd name="T53" fmla="*/ 47 h 2589"/>
                  <a:gd name="T54" fmla="*/ 972 w 1562"/>
                  <a:gd name="T55" fmla="*/ 75 h 2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2" h="2589">
                    <a:moveTo>
                      <a:pt x="972" y="75"/>
                    </a:moveTo>
                    <a:lnTo>
                      <a:pt x="922" y="101"/>
                    </a:lnTo>
                    <a:lnTo>
                      <a:pt x="614" y="536"/>
                    </a:lnTo>
                    <a:lnTo>
                      <a:pt x="461" y="253"/>
                    </a:lnTo>
                    <a:lnTo>
                      <a:pt x="255" y="408"/>
                    </a:lnTo>
                    <a:lnTo>
                      <a:pt x="0" y="1022"/>
                    </a:lnTo>
                    <a:lnTo>
                      <a:pt x="25" y="1688"/>
                    </a:lnTo>
                    <a:lnTo>
                      <a:pt x="25" y="2533"/>
                    </a:lnTo>
                    <a:lnTo>
                      <a:pt x="90" y="2542"/>
                    </a:lnTo>
                    <a:lnTo>
                      <a:pt x="401" y="2579"/>
                    </a:lnTo>
                    <a:lnTo>
                      <a:pt x="546" y="2589"/>
                    </a:lnTo>
                    <a:lnTo>
                      <a:pt x="617" y="2588"/>
                    </a:lnTo>
                    <a:lnTo>
                      <a:pt x="640" y="2584"/>
                    </a:lnTo>
                    <a:lnTo>
                      <a:pt x="650" y="2581"/>
                    </a:lnTo>
                    <a:lnTo>
                      <a:pt x="670" y="2566"/>
                    </a:lnTo>
                    <a:lnTo>
                      <a:pt x="702" y="2530"/>
                    </a:lnTo>
                    <a:lnTo>
                      <a:pt x="767" y="2421"/>
                    </a:lnTo>
                    <a:lnTo>
                      <a:pt x="876" y="2154"/>
                    </a:lnTo>
                    <a:lnTo>
                      <a:pt x="896" y="2097"/>
                    </a:lnTo>
                    <a:lnTo>
                      <a:pt x="1305" y="766"/>
                    </a:lnTo>
                    <a:lnTo>
                      <a:pt x="1562" y="49"/>
                    </a:lnTo>
                    <a:lnTo>
                      <a:pt x="1556" y="45"/>
                    </a:lnTo>
                    <a:lnTo>
                      <a:pt x="1479" y="16"/>
                    </a:lnTo>
                    <a:lnTo>
                      <a:pt x="1373" y="0"/>
                    </a:lnTo>
                    <a:lnTo>
                      <a:pt x="1281" y="0"/>
                    </a:lnTo>
                    <a:lnTo>
                      <a:pt x="1170" y="14"/>
                    </a:lnTo>
                    <a:lnTo>
                      <a:pt x="1043" y="47"/>
                    </a:lnTo>
                    <a:lnTo>
                      <a:pt x="972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13658851" y="-66675"/>
                <a:ext cx="712788" cy="676275"/>
              </a:xfrm>
              <a:custGeom>
                <a:avLst/>
                <a:gdLst>
                  <a:gd name="T0" fmla="*/ 80 w 1346"/>
                  <a:gd name="T1" fmla="*/ 1249 h 1277"/>
                  <a:gd name="T2" fmla="*/ 106 w 1346"/>
                  <a:gd name="T3" fmla="*/ 1051 h 1277"/>
                  <a:gd name="T4" fmla="*/ 164 w 1346"/>
                  <a:gd name="T5" fmla="*/ 923 h 1277"/>
                  <a:gd name="T6" fmla="*/ 231 w 1346"/>
                  <a:gd name="T7" fmla="*/ 840 h 1277"/>
                  <a:gd name="T8" fmla="*/ 374 w 1346"/>
                  <a:gd name="T9" fmla="*/ 700 h 1277"/>
                  <a:gd name="T10" fmla="*/ 494 w 1346"/>
                  <a:gd name="T11" fmla="*/ 638 h 1277"/>
                  <a:gd name="T12" fmla="*/ 606 w 1346"/>
                  <a:gd name="T13" fmla="*/ 602 h 1277"/>
                  <a:gd name="T14" fmla="*/ 761 w 1346"/>
                  <a:gd name="T15" fmla="*/ 743 h 1277"/>
                  <a:gd name="T16" fmla="*/ 852 w 1346"/>
                  <a:gd name="T17" fmla="*/ 791 h 1277"/>
                  <a:gd name="T18" fmla="*/ 936 w 1346"/>
                  <a:gd name="T19" fmla="*/ 850 h 1277"/>
                  <a:gd name="T20" fmla="*/ 1001 w 1346"/>
                  <a:gd name="T21" fmla="*/ 958 h 1277"/>
                  <a:gd name="T22" fmla="*/ 1031 w 1346"/>
                  <a:gd name="T23" fmla="*/ 1116 h 1277"/>
                  <a:gd name="T24" fmla="*/ 1083 w 1346"/>
                  <a:gd name="T25" fmla="*/ 1123 h 1277"/>
                  <a:gd name="T26" fmla="*/ 1136 w 1346"/>
                  <a:gd name="T27" fmla="*/ 963 h 1277"/>
                  <a:gd name="T28" fmla="*/ 1198 w 1346"/>
                  <a:gd name="T29" fmla="*/ 864 h 1277"/>
                  <a:gd name="T30" fmla="*/ 1261 w 1346"/>
                  <a:gd name="T31" fmla="*/ 817 h 1277"/>
                  <a:gd name="T32" fmla="*/ 1317 w 1346"/>
                  <a:gd name="T33" fmla="*/ 809 h 1277"/>
                  <a:gd name="T34" fmla="*/ 1346 w 1346"/>
                  <a:gd name="T35" fmla="*/ 746 h 1277"/>
                  <a:gd name="T36" fmla="*/ 1339 w 1346"/>
                  <a:gd name="T37" fmla="*/ 534 h 1277"/>
                  <a:gd name="T38" fmla="*/ 1290 w 1346"/>
                  <a:gd name="T39" fmla="*/ 386 h 1277"/>
                  <a:gd name="T40" fmla="*/ 1205 w 1346"/>
                  <a:gd name="T41" fmla="*/ 230 h 1277"/>
                  <a:gd name="T42" fmla="*/ 1070 w 1346"/>
                  <a:gd name="T43" fmla="*/ 89 h 1277"/>
                  <a:gd name="T44" fmla="*/ 929 w 1346"/>
                  <a:gd name="T45" fmla="*/ 23 h 1277"/>
                  <a:gd name="T46" fmla="*/ 760 w 1346"/>
                  <a:gd name="T47" fmla="*/ 0 h 1277"/>
                  <a:gd name="T48" fmla="*/ 551 w 1346"/>
                  <a:gd name="T49" fmla="*/ 24 h 1277"/>
                  <a:gd name="T50" fmla="*/ 373 w 1346"/>
                  <a:gd name="T51" fmla="*/ 96 h 1277"/>
                  <a:gd name="T52" fmla="*/ 237 w 1346"/>
                  <a:gd name="T53" fmla="*/ 199 h 1277"/>
                  <a:gd name="T54" fmla="*/ 188 w 1346"/>
                  <a:gd name="T55" fmla="*/ 258 h 1277"/>
                  <a:gd name="T56" fmla="*/ 98 w 1346"/>
                  <a:gd name="T57" fmla="*/ 429 h 1277"/>
                  <a:gd name="T58" fmla="*/ 7 w 1346"/>
                  <a:gd name="T59" fmla="*/ 714 h 1277"/>
                  <a:gd name="T60" fmla="*/ 0 w 1346"/>
                  <a:gd name="T61" fmla="*/ 896 h 1277"/>
                  <a:gd name="T62" fmla="*/ 46 w 1346"/>
                  <a:gd name="T63" fmla="*/ 1178 h 1277"/>
                  <a:gd name="T64" fmla="*/ 85 w 1346"/>
                  <a:gd name="T65" fmla="*/ 1277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46" h="1277">
                    <a:moveTo>
                      <a:pt x="85" y="1277"/>
                    </a:moveTo>
                    <a:lnTo>
                      <a:pt x="80" y="1249"/>
                    </a:lnTo>
                    <a:lnTo>
                      <a:pt x="92" y="1113"/>
                    </a:lnTo>
                    <a:lnTo>
                      <a:pt x="106" y="1051"/>
                    </a:lnTo>
                    <a:lnTo>
                      <a:pt x="129" y="986"/>
                    </a:lnTo>
                    <a:lnTo>
                      <a:pt x="164" y="923"/>
                    </a:lnTo>
                    <a:lnTo>
                      <a:pt x="187" y="893"/>
                    </a:lnTo>
                    <a:lnTo>
                      <a:pt x="231" y="840"/>
                    </a:lnTo>
                    <a:lnTo>
                      <a:pt x="306" y="758"/>
                    </a:lnTo>
                    <a:lnTo>
                      <a:pt x="374" y="700"/>
                    </a:lnTo>
                    <a:lnTo>
                      <a:pt x="448" y="657"/>
                    </a:lnTo>
                    <a:lnTo>
                      <a:pt x="494" y="638"/>
                    </a:lnTo>
                    <a:lnTo>
                      <a:pt x="596" y="586"/>
                    </a:lnTo>
                    <a:lnTo>
                      <a:pt x="606" y="602"/>
                    </a:lnTo>
                    <a:lnTo>
                      <a:pt x="691" y="693"/>
                    </a:lnTo>
                    <a:lnTo>
                      <a:pt x="761" y="743"/>
                    </a:lnTo>
                    <a:lnTo>
                      <a:pt x="819" y="776"/>
                    </a:lnTo>
                    <a:lnTo>
                      <a:pt x="852" y="791"/>
                    </a:lnTo>
                    <a:lnTo>
                      <a:pt x="884" y="806"/>
                    </a:lnTo>
                    <a:lnTo>
                      <a:pt x="936" y="850"/>
                    </a:lnTo>
                    <a:lnTo>
                      <a:pt x="973" y="902"/>
                    </a:lnTo>
                    <a:lnTo>
                      <a:pt x="1001" y="958"/>
                    </a:lnTo>
                    <a:lnTo>
                      <a:pt x="1024" y="1040"/>
                    </a:lnTo>
                    <a:lnTo>
                      <a:pt x="1031" y="1116"/>
                    </a:lnTo>
                    <a:lnTo>
                      <a:pt x="1031" y="1123"/>
                    </a:lnTo>
                    <a:lnTo>
                      <a:pt x="1083" y="1123"/>
                    </a:lnTo>
                    <a:lnTo>
                      <a:pt x="1088" y="1092"/>
                    </a:lnTo>
                    <a:lnTo>
                      <a:pt x="1136" y="963"/>
                    </a:lnTo>
                    <a:lnTo>
                      <a:pt x="1163" y="910"/>
                    </a:lnTo>
                    <a:lnTo>
                      <a:pt x="1198" y="864"/>
                    </a:lnTo>
                    <a:lnTo>
                      <a:pt x="1238" y="828"/>
                    </a:lnTo>
                    <a:lnTo>
                      <a:pt x="1261" y="817"/>
                    </a:lnTo>
                    <a:lnTo>
                      <a:pt x="1284" y="819"/>
                    </a:lnTo>
                    <a:lnTo>
                      <a:pt x="1317" y="809"/>
                    </a:lnTo>
                    <a:lnTo>
                      <a:pt x="1336" y="783"/>
                    </a:lnTo>
                    <a:lnTo>
                      <a:pt x="1346" y="746"/>
                    </a:lnTo>
                    <a:lnTo>
                      <a:pt x="1345" y="625"/>
                    </a:lnTo>
                    <a:lnTo>
                      <a:pt x="1339" y="534"/>
                    </a:lnTo>
                    <a:lnTo>
                      <a:pt x="1326" y="490"/>
                    </a:lnTo>
                    <a:lnTo>
                      <a:pt x="1290" y="386"/>
                    </a:lnTo>
                    <a:lnTo>
                      <a:pt x="1253" y="310"/>
                    </a:lnTo>
                    <a:lnTo>
                      <a:pt x="1205" y="230"/>
                    </a:lnTo>
                    <a:lnTo>
                      <a:pt x="1145" y="154"/>
                    </a:lnTo>
                    <a:lnTo>
                      <a:pt x="1070" y="89"/>
                    </a:lnTo>
                    <a:lnTo>
                      <a:pt x="980" y="39"/>
                    </a:lnTo>
                    <a:lnTo>
                      <a:pt x="929" y="23"/>
                    </a:lnTo>
                    <a:lnTo>
                      <a:pt x="871" y="10"/>
                    </a:lnTo>
                    <a:lnTo>
                      <a:pt x="760" y="0"/>
                    </a:lnTo>
                    <a:lnTo>
                      <a:pt x="652" y="4"/>
                    </a:lnTo>
                    <a:lnTo>
                      <a:pt x="551" y="24"/>
                    </a:lnTo>
                    <a:lnTo>
                      <a:pt x="458" y="55"/>
                    </a:lnTo>
                    <a:lnTo>
                      <a:pt x="373" y="96"/>
                    </a:lnTo>
                    <a:lnTo>
                      <a:pt x="299" y="145"/>
                    </a:lnTo>
                    <a:lnTo>
                      <a:pt x="237" y="199"/>
                    </a:lnTo>
                    <a:lnTo>
                      <a:pt x="213" y="228"/>
                    </a:lnTo>
                    <a:lnTo>
                      <a:pt x="188" y="258"/>
                    </a:lnTo>
                    <a:lnTo>
                      <a:pt x="148" y="323"/>
                    </a:lnTo>
                    <a:lnTo>
                      <a:pt x="98" y="429"/>
                    </a:lnTo>
                    <a:lnTo>
                      <a:pt x="30" y="634"/>
                    </a:lnTo>
                    <a:lnTo>
                      <a:pt x="7" y="714"/>
                    </a:lnTo>
                    <a:lnTo>
                      <a:pt x="0" y="759"/>
                    </a:lnTo>
                    <a:lnTo>
                      <a:pt x="0" y="896"/>
                    </a:lnTo>
                    <a:lnTo>
                      <a:pt x="18" y="1059"/>
                    </a:lnTo>
                    <a:lnTo>
                      <a:pt x="46" y="1178"/>
                    </a:lnTo>
                    <a:lnTo>
                      <a:pt x="70" y="1247"/>
                    </a:lnTo>
                    <a:lnTo>
                      <a:pt x="85" y="1277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14241463" y="365125"/>
                <a:ext cx="117475" cy="217488"/>
              </a:xfrm>
              <a:custGeom>
                <a:avLst/>
                <a:gdLst>
                  <a:gd name="T0" fmla="*/ 214 w 223"/>
                  <a:gd name="T1" fmla="*/ 204 h 409"/>
                  <a:gd name="T2" fmla="*/ 203 w 223"/>
                  <a:gd name="T3" fmla="*/ 250 h 409"/>
                  <a:gd name="T4" fmla="*/ 168 w 223"/>
                  <a:gd name="T5" fmla="*/ 326 h 409"/>
                  <a:gd name="T6" fmla="*/ 125 w 223"/>
                  <a:gd name="T7" fmla="*/ 380 h 409"/>
                  <a:gd name="T8" fmla="*/ 80 w 223"/>
                  <a:gd name="T9" fmla="*/ 407 h 409"/>
                  <a:gd name="T10" fmla="*/ 60 w 223"/>
                  <a:gd name="T11" fmla="*/ 409 h 409"/>
                  <a:gd name="T12" fmla="*/ 51 w 223"/>
                  <a:gd name="T13" fmla="*/ 409 h 409"/>
                  <a:gd name="T14" fmla="*/ 34 w 223"/>
                  <a:gd name="T15" fmla="*/ 400 h 409"/>
                  <a:gd name="T16" fmla="*/ 14 w 223"/>
                  <a:gd name="T17" fmla="*/ 373 h 409"/>
                  <a:gd name="T18" fmla="*/ 0 w 223"/>
                  <a:gd name="T19" fmla="*/ 315 h 409"/>
                  <a:gd name="T20" fmla="*/ 1 w 223"/>
                  <a:gd name="T21" fmla="*/ 243 h 409"/>
                  <a:gd name="T22" fmla="*/ 10 w 223"/>
                  <a:gd name="T23" fmla="*/ 204 h 409"/>
                  <a:gd name="T24" fmla="*/ 21 w 223"/>
                  <a:gd name="T25" fmla="*/ 158 h 409"/>
                  <a:gd name="T26" fmla="*/ 56 w 223"/>
                  <a:gd name="T27" fmla="*/ 83 h 409"/>
                  <a:gd name="T28" fmla="*/ 99 w 223"/>
                  <a:gd name="T29" fmla="*/ 30 h 409"/>
                  <a:gd name="T30" fmla="*/ 144 w 223"/>
                  <a:gd name="T31" fmla="*/ 2 h 409"/>
                  <a:gd name="T32" fmla="*/ 162 w 223"/>
                  <a:gd name="T33" fmla="*/ 0 h 409"/>
                  <a:gd name="T34" fmla="*/ 172 w 223"/>
                  <a:gd name="T35" fmla="*/ 0 h 409"/>
                  <a:gd name="T36" fmla="*/ 190 w 223"/>
                  <a:gd name="T37" fmla="*/ 7 h 409"/>
                  <a:gd name="T38" fmla="*/ 208 w 223"/>
                  <a:gd name="T39" fmla="*/ 30 h 409"/>
                  <a:gd name="T40" fmla="*/ 223 w 223"/>
                  <a:gd name="T41" fmla="*/ 83 h 409"/>
                  <a:gd name="T42" fmla="*/ 223 w 223"/>
                  <a:gd name="T43" fmla="*/ 158 h 409"/>
                  <a:gd name="T44" fmla="*/ 214 w 223"/>
                  <a:gd name="T45" fmla="*/ 20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409">
                    <a:moveTo>
                      <a:pt x="214" y="204"/>
                    </a:moveTo>
                    <a:lnTo>
                      <a:pt x="203" y="250"/>
                    </a:lnTo>
                    <a:lnTo>
                      <a:pt x="168" y="326"/>
                    </a:lnTo>
                    <a:lnTo>
                      <a:pt x="125" y="380"/>
                    </a:lnTo>
                    <a:lnTo>
                      <a:pt x="80" y="407"/>
                    </a:lnTo>
                    <a:lnTo>
                      <a:pt x="60" y="409"/>
                    </a:lnTo>
                    <a:lnTo>
                      <a:pt x="51" y="409"/>
                    </a:lnTo>
                    <a:lnTo>
                      <a:pt x="34" y="400"/>
                    </a:lnTo>
                    <a:lnTo>
                      <a:pt x="14" y="373"/>
                    </a:lnTo>
                    <a:lnTo>
                      <a:pt x="0" y="315"/>
                    </a:lnTo>
                    <a:lnTo>
                      <a:pt x="1" y="243"/>
                    </a:lnTo>
                    <a:lnTo>
                      <a:pt x="10" y="204"/>
                    </a:lnTo>
                    <a:lnTo>
                      <a:pt x="21" y="158"/>
                    </a:lnTo>
                    <a:lnTo>
                      <a:pt x="56" y="83"/>
                    </a:lnTo>
                    <a:lnTo>
                      <a:pt x="99" y="30"/>
                    </a:lnTo>
                    <a:lnTo>
                      <a:pt x="144" y="2"/>
                    </a:lnTo>
                    <a:lnTo>
                      <a:pt x="162" y="0"/>
                    </a:lnTo>
                    <a:lnTo>
                      <a:pt x="172" y="0"/>
                    </a:lnTo>
                    <a:lnTo>
                      <a:pt x="190" y="7"/>
                    </a:lnTo>
                    <a:lnTo>
                      <a:pt x="208" y="30"/>
                    </a:lnTo>
                    <a:lnTo>
                      <a:pt x="223" y="83"/>
                    </a:lnTo>
                    <a:lnTo>
                      <a:pt x="223" y="158"/>
                    </a:lnTo>
                    <a:lnTo>
                      <a:pt x="214" y="204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13920788" y="677863"/>
                <a:ext cx="325438" cy="458788"/>
              </a:xfrm>
              <a:custGeom>
                <a:avLst/>
                <a:gdLst>
                  <a:gd name="T0" fmla="*/ 615 w 615"/>
                  <a:gd name="T1" fmla="*/ 0 h 869"/>
                  <a:gd name="T2" fmla="*/ 593 w 615"/>
                  <a:gd name="T3" fmla="*/ 56 h 869"/>
                  <a:gd name="T4" fmla="*/ 532 w 615"/>
                  <a:gd name="T5" fmla="*/ 157 h 869"/>
                  <a:gd name="T6" fmla="*/ 456 w 615"/>
                  <a:gd name="T7" fmla="*/ 243 h 869"/>
                  <a:gd name="T8" fmla="*/ 374 w 615"/>
                  <a:gd name="T9" fmla="*/ 315 h 869"/>
                  <a:gd name="T10" fmla="*/ 253 w 615"/>
                  <a:gd name="T11" fmla="*/ 398 h 869"/>
                  <a:gd name="T12" fmla="*/ 139 w 615"/>
                  <a:gd name="T13" fmla="*/ 456 h 869"/>
                  <a:gd name="T14" fmla="*/ 128 w 615"/>
                  <a:gd name="T15" fmla="*/ 460 h 869"/>
                  <a:gd name="T16" fmla="*/ 128 w 615"/>
                  <a:gd name="T17" fmla="*/ 460 h 869"/>
                  <a:gd name="T18" fmla="*/ 128 w 615"/>
                  <a:gd name="T19" fmla="*/ 482 h 869"/>
                  <a:gd name="T20" fmla="*/ 109 w 615"/>
                  <a:gd name="T21" fmla="*/ 619 h 869"/>
                  <a:gd name="T22" fmla="*/ 77 w 615"/>
                  <a:gd name="T23" fmla="*/ 734 h 869"/>
                  <a:gd name="T24" fmla="*/ 51 w 615"/>
                  <a:gd name="T25" fmla="*/ 793 h 869"/>
                  <a:gd name="T26" fmla="*/ 36 w 615"/>
                  <a:gd name="T27" fmla="*/ 812 h 869"/>
                  <a:gd name="T28" fmla="*/ 15 w 615"/>
                  <a:gd name="T29" fmla="*/ 851 h 869"/>
                  <a:gd name="T30" fmla="*/ 0 w 615"/>
                  <a:gd name="T31" fmla="*/ 869 h 869"/>
                  <a:gd name="T32" fmla="*/ 49 w 615"/>
                  <a:gd name="T33" fmla="*/ 832 h 869"/>
                  <a:gd name="T34" fmla="*/ 139 w 615"/>
                  <a:gd name="T35" fmla="*/ 754 h 869"/>
                  <a:gd name="T36" fmla="*/ 257 w 615"/>
                  <a:gd name="T37" fmla="*/ 638 h 869"/>
                  <a:gd name="T38" fmla="*/ 381 w 615"/>
                  <a:gd name="T39" fmla="*/ 486 h 869"/>
                  <a:gd name="T40" fmla="*/ 473 w 615"/>
                  <a:gd name="T41" fmla="*/ 345 h 869"/>
                  <a:gd name="T42" fmla="*/ 538 w 615"/>
                  <a:gd name="T43" fmla="*/ 220 h 869"/>
                  <a:gd name="T44" fmla="*/ 581 w 615"/>
                  <a:gd name="T45" fmla="*/ 118 h 869"/>
                  <a:gd name="T46" fmla="*/ 612 w 615"/>
                  <a:gd name="T47" fmla="*/ 14 h 869"/>
                  <a:gd name="T48" fmla="*/ 615 w 615"/>
                  <a:gd name="T49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5" h="869">
                    <a:moveTo>
                      <a:pt x="615" y="0"/>
                    </a:moveTo>
                    <a:lnTo>
                      <a:pt x="593" y="56"/>
                    </a:lnTo>
                    <a:lnTo>
                      <a:pt x="532" y="157"/>
                    </a:lnTo>
                    <a:lnTo>
                      <a:pt x="456" y="243"/>
                    </a:lnTo>
                    <a:lnTo>
                      <a:pt x="374" y="315"/>
                    </a:lnTo>
                    <a:lnTo>
                      <a:pt x="253" y="398"/>
                    </a:lnTo>
                    <a:lnTo>
                      <a:pt x="139" y="456"/>
                    </a:lnTo>
                    <a:lnTo>
                      <a:pt x="128" y="460"/>
                    </a:lnTo>
                    <a:lnTo>
                      <a:pt x="128" y="460"/>
                    </a:lnTo>
                    <a:lnTo>
                      <a:pt x="128" y="482"/>
                    </a:lnTo>
                    <a:lnTo>
                      <a:pt x="109" y="619"/>
                    </a:lnTo>
                    <a:lnTo>
                      <a:pt x="77" y="734"/>
                    </a:lnTo>
                    <a:lnTo>
                      <a:pt x="51" y="793"/>
                    </a:lnTo>
                    <a:lnTo>
                      <a:pt x="36" y="812"/>
                    </a:lnTo>
                    <a:lnTo>
                      <a:pt x="15" y="851"/>
                    </a:lnTo>
                    <a:lnTo>
                      <a:pt x="0" y="869"/>
                    </a:lnTo>
                    <a:lnTo>
                      <a:pt x="49" y="832"/>
                    </a:lnTo>
                    <a:lnTo>
                      <a:pt x="139" y="754"/>
                    </a:lnTo>
                    <a:lnTo>
                      <a:pt x="257" y="638"/>
                    </a:lnTo>
                    <a:lnTo>
                      <a:pt x="381" y="486"/>
                    </a:lnTo>
                    <a:lnTo>
                      <a:pt x="473" y="345"/>
                    </a:lnTo>
                    <a:lnTo>
                      <a:pt x="538" y="220"/>
                    </a:lnTo>
                    <a:lnTo>
                      <a:pt x="581" y="118"/>
                    </a:lnTo>
                    <a:lnTo>
                      <a:pt x="612" y="14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13514388" y="974725"/>
                <a:ext cx="365125" cy="1938338"/>
              </a:xfrm>
              <a:custGeom>
                <a:avLst/>
                <a:gdLst>
                  <a:gd name="T0" fmla="*/ 691 w 691"/>
                  <a:gd name="T1" fmla="*/ 0 h 3661"/>
                  <a:gd name="T2" fmla="*/ 671 w 691"/>
                  <a:gd name="T3" fmla="*/ 13 h 3661"/>
                  <a:gd name="T4" fmla="*/ 567 w 691"/>
                  <a:gd name="T5" fmla="*/ 76 h 3661"/>
                  <a:gd name="T6" fmla="*/ 491 w 691"/>
                  <a:gd name="T7" fmla="*/ 116 h 3661"/>
                  <a:gd name="T8" fmla="*/ 461 w 691"/>
                  <a:gd name="T9" fmla="*/ 128 h 3661"/>
                  <a:gd name="T10" fmla="*/ 432 w 691"/>
                  <a:gd name="T11" fmla="*/ 135 h 3661"/>
                  <a:gd name="T12" fmla="*/ 376 w 691"/>
                  <a:gd name="T13" fmla="*/ 149 h 3661"/>
                  <a:gd name="T14" fmla="*/ 336 w 691"/>
                  <a:gd name="T15" fmla="*/ 172 h 3661"/>
                  <a:gd name="T16" fmla="*/ 311 w 691"/>
                  <a:gd name="T17" fmla="*/ 198 h 3661"/>
                  <a:gd name="T18" fmla="*/ 287 w 691"/>
                  <a:gd name="T19" fmla="*/ 239 h 3661"/>
                  <a:gd name="T20" fmla="*/ 265 w 691"/>
                  <a:gd name="T21" fmla="*/ 296 h 3661"/>
                  <a:gd name="T22" fmla="*/ 256 w 691"/>
                  <a:gd name="T23" fmla="*/ 332 h 3661"/>
                  <a:gd name="T24" fmla="*/ 239 w 691"/>
                  <a:gd name="T25" fmla="*/ 387 h 3661"/>
                  <a:gd name="T26" fmla="*/ 220 w 691"/>
                  <a:gd name="T27" fmla="*/ 473 h 3661"/>
                  <a:gd name="T28" fmla="*/ 204 w 691"/>
                  <a:gd name="T29" fmla="*/ 512 h 3661"/>
                  <a:gd name="T30" fmla="*/ 191 w 691"/>
                  <a:gd name="T31" fmla="*/ 553 h 3661"/>
                  <a:gd name="T32" fmla="*/ 170 w 691"/>
                  <a:gd name="T33" fmla="*/ 649 h 3661"/>
                  <a:gd name="T34" fmla="*/ 153 w 691"/>
                  <a:gd name="T35" fmla="*/ 828 h 3661"/>
                  <a:gd name="T36" fmla="*/ 151 w 691"/>
                  <a:gd name="T37" fmla="*/ 1114 h 3661"/>
                  <a:gd name="T38" fmla="*/ 166 w 691"/>
                  <a:gd name="T39" fmla="*/ 1434 h 3661"/>
                  <a:gd name="T40" fmla="*/ 199 w 691"/>
                  <a:gd name="T41" fmla="*/ 1931 h 3661"/>
                  <a:gd name="T42" fmla="*/ 220 w 691"/>
                  <a:gd name="T43" fmla="*/ 2373 h 3661"/>
                  <a:gd name="T44" fmla="*/ 219 w 691"/>
                  <a:gd name="T45" fmla="*/ 2550 h 3661"/>
                  <a:gd name="T46" fmla="*/ 212 w 691"/>
                  <a:gd name="T47" fmla="*/ 2648 h 3661"/>
                  <a:gd name="T48" fmla="*/ 204 w 691"/>
                  <a:gd name="T49" fmla="*/ 2688 h 3661"/>
                  <a:gd name="T50" fmla="*/ 190 w 691"/>
                  <a:gd name="T51" fmla="*/ 2776 h 3661"/>
                  <a:gd name="T52" fmla="*/ 157 w 691"/>
                  <a:gd name="T53" fmla="*/ 2926 h 3661"/>
                  <a:gd name="T54" fmla="*/ 122 w 691"/>
                  <a:gd name="T55" fmla="*/ 3047 h 3661"/>
                  <a:gd name="T56" fmla="*/ 89 w 691"/>
                  <a:gd name="T57" fmla="*/ 3141 h 3661"/>
                  <a:gd name="T58" fmla="*/ 43 w 691"/>
                  <a:gd name="T59" fmla="*/ 3240 h 3661"/>
                  <a:gd name="T60" fmla="*/ 4 w 691"/>
                  <a:gd name="T61" fmla="*/ 3299 h 3661"/>
                  <a:gd name="T62" fmla="*/ 0 w 691"/>
                  <a:gd name="T63" fmla="*/ 3302 h 3661"/>
                  <a:gd name="T64" fmla="*/ 307 w 691"/>
                  <a:gd name="T65" fmla="*/ 3661 h 3661"/>
                  <a:gd name="T66" fmla="*/ 325 w 691"/>
                  <a:gd name="T67" fmla="*/ 3537 h 3661"/>
                  <a:gd name="T68" fmla="*/ 412 w 691"/>
                  <a:gd name="T69" fmla="*/ 2932 h 3661"/>
                  <a:gd name="T70" fmla="*/ 455 w 691"/>
                  <a:gd name="T71" fmla="*/ 2576 h 3661"/>
                  <a:gd name="T72" fmla="*/ 461 w 691"/>
                  <a:gd name="T73" fmla="*/ 2482 h 3661"/>
                  <a:gd name="T74" fmla="*/ 449 w 691"/>
                  <a:gd name="T75" fmla="*/ 2402 h 3661"/>
                  <a:gd name="T76" fmla="*/ 418 w 691"/>
                  <a:gd name="T77" fmla="*/ 2069 h 3661"/>
                  <a:gd name="T78" fmla="*/ 383 w 691"/>
                  <a:gd name="T79" fmla="*/ 1662 h 3661"/>
                  <a:gd name="T80" fmla="*/ 360 w 691"/>
                  <a:gd name="T81" fmla="*/ 1319 h 3661"/>
                  <a:gd name="T82" fmla="*/ 359 w 691"/>
                  <a:gd name="T83" fmla="*/ 1228 h 3661"/>
                  <a:gd name="T84" fmla="*/ 359 w 691"/>
                  <a:gd name="T85" fmla="*/ 1192 h 3661"/>
                  <a:gd name="T86" fmla="*/ 370 w 691"/>
                  <a:gd name="T87" fmla="*/ 1101 h 3661"/>
                  <a:gd name="T88" fmla="*/ 397 w 691"/>
                  <a:gd name="T89" fmla="*/ 940 h 3661"/>
                  <a:gd name="T90" fmla="*/ 469 w 691"/>
                  <a:gd name="T91" fmla="*/ 623 h 3661"/>
                  <a:gd name="T92" fmla="*/ 487 w 691"/>
                  <a:gd name="T93" fmla="*/ 563 h 3661"/>
                  <a:gd name="T94" fmla="*/ 691 w 691"/>
                  <a:gd name="T95" fmla="*/ 0 h 3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1" h="3661">
                    <a:moveTo>
                      <a:pt x="691" y="0"/>
                    </a:moveTo>
                    <a:lnTo>
                      <a:pt x="671" y="13"/>
                    </a:lnTo>
                    <a:lnTo>
                      <a:pt x="567" y="76"/>
                    </a:lnTo>
                    <a:lnTo>
                      <a:pt x="491" y="116"/>
                    </a:lnTo>
                    <a:lnTo>
                      <a:pt x="461" y="128"/>
                    </a:lnTo>
                    <a:lnTo>
                      <a:pt x="432" y="135"/>
                    </a:lnTo>
                    <a:lnTo>
                      <a:pt x="376" y="149"/>
                    </a:lnTo>
                    <a:lnTo>
                      <a:pt x="336" y="172"/>
                    </a:lnTo>
                    <a:lnTo>
                      <a:pt x="311" y="198"/>
                    </a:lnTo>
                    <a:lnTo>
                      <a:pt x="287" y="239"/>
                    </a:lnTo>
                    <a:lnTo>
                      <a:pt x="265" y="296"/>
                    </a:lnTo>
                    <a:lnTo>
                      <a:pt x="256" y="332"/>
                    </a:lnTo>
                    <a:lnTo>
                      <a:pt x="239" y="387"/>
                    </a:lnTo>
                    <a:lnTo>
                      <a:pt x="220" y="473"/>
                    </a:lnTo>
                    <a:lnTo>
                      <a:pt x="204" y="512"/>
                    </a:lnTo>
                    <a:lnTo>
                      <a:pt x="191" y="553"/>
                    </a:lnTo>
                    <a:lnTo>
                      <a:pt x="170" y="649"/>
                    </a:lnTo>
                    <a:lnTo>
                      <a:pt x="153" y="828"/>
                    </a:lnTo>
                    <a:lnTo>
                      <a:pt x="151" y="1114"/>
                    </a:lnTo>
                    <a:lnTo>
                      <a:pt x="166" y="1434"/>
                    </a:lnTo>
                    <a:lnTo>
                      <a:pt x="199" y="1931"/>
                    </a:lnTo>
                    <a:lnTo>
                      <a:pt x="220" y="2373"/>
                    </a:lnTo>
                    <a:lnTo>
                      <a:pt x="219" y="2550"/>
                    </a:lnTo>
                    <a:lnTo>
                      <a:pt x="212" y="2648"/>
                    </a:lnTo>
                    <a:lnTo>
                      <a:pt x="204" y="2688"/>
                    </a:lnTo>
                    <a:lnTo>
                      <a:pt x="190" y="2776"/>
                    </a:lnTo>
                    <a:lnTo>
                      <a:pt x="157" y="2926"/>
                    </a:lnTo>
                    <a:lnTo>
                      <a:pt x="122" y="3047"/>
                    </a:lnTo>
                    <a:lnTo>
                      <a:pt x="89" y="3141"/>
                    </a:lnTo>
                    <a:lnTo>
                      <a:pt x="43" y="3240"/>
                    </a:lnTo>
                    <a:lnTo>
                      <a:pt x="4" y="3299"/>
                    </a:lnTo>
                    <a:lnTo>
                      <a:pt x="0" y="3302"/>
                    </a:lnTo>
                    <a:lnTo>
                      <a:pt x="307" y="3661"/>
                    </a:lnTo>
                    <a:lnTo>
                      <a:pt x="325" y="3537"/>
                    </a:lnTo>
                    <a:lnTo>
                      <a:pt x="412" y="2932"/>
                    </a:lnTo>
                    <a:lnTo>
                      <a:pt x="455" y="2576"/>
                    </a:lnTo>
                    <a:lnTo>
                      <a:pt x="461" y="2482"/>
                    </a:lnTo>
                    <a:lnTo>
                      <a:pt x="449" y="2402"/>
                    </a:lnTo>
                    <a:lnTo>
                      <a:pt x="418" y="2069"/>
                    </a:lnTo>
                    <a:lnTo>
                      <a:pt x="383" y="1662"/>
                    </a:lnTo>
                    <a:lnTo>
                      <a:pt x="360" y="1319"/>
                    </a:lnTo>
                    <a:lnTo>
                      <a:pt x="359" y="1228"/>
                    </a:lnTo>
                    <a:lnTo>
                      <a:pt x="359" y="1192"/>
                    </a:lnTo>
                    <a:lnTo>
                      <a:pt x="370" y="1101"/>
                    </a:lnTo>
                    <a:lnTo>
                      <a:pt x="397" y="940"/>
                    </a:lnTo>
                    <a:lnTo>
                      <a:pt x="469" y="623"/>
                    </a:lnTo>
                    <a:lnTo>
                      <a:pt x="487" y="563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14435138" y="1150938"/>
                <a:ext cx="325438" cy="949325"/>
              </a:xfrm>
              <a:custGeom>
                <a:avLst/>
                <a:gdLst>
                  <a:gd name="T0" fmla="*/ 307 w 614"/>
                  <a:gd name="T1" fmla="*/ 0 h 1793"/>
                  <a:gd name="T2" fmla="*/ 323 w 614"/>
                  <a:gd name="T3" fmla="*/ 2 h 1793"/>
                  <a:gd name="T4" fmla="*/ 355 w 614"/>
                  <a:gd name="T5" fmla="*/ 10 h 1793"/>
                  <a:gd name="T6" fmla="*/ 383 w 614"/>
                  <a:gd name="T7" fmla="*/ 28 h 1793"/>
                  <a:gd name="T8" fmla="*/ 412 w 614"/>
                  <a:gd name="T9" fmla="*/ 55 h 1793"/>
                  <a:gd name="T10" fmla="*/ 454 w 614"/>
                  <a:gd name="T11" fmla="*/ 107 h 1793"/>
                  <a:gd name="T12" fmla="*/ 503 w 614"/>
                  <a:gd name="T13" fmla="*/ 203 h 1793"/>
                  <a:gd name="T14" fmla="*/ 545 w 614"/>
                  <a:gd name="T15" fmla="*/ 326 h 1793"/>
                  <a:gd name="T16" fmla="*/ 578 w 614"/>
                  <a:gd name="T17" fmla="*/ 468 h 1793"/>
                  <a:gd name="T18" fmla="*/ 601 w 614"/>
                  <a:gd name="T19" fmla="*/ 630 h 1793"/>
                  <a:gd name="T20" fmla="*/ 614 w 614"/>
                  <a:gd name="T21" fmla="*/ 804 h 1793"/>
                  <a:gd name="T22" fmla="*/ 614 w 614"/>
                  <a:gd name="T23" fmla="*/ 896 h 1793"/>
                  <a:gd name="T24" fmla="*/ 614 w 614"/>
                  <a:gd name="T25" fmla="*/ 988 h 1793"/>
                  <a:gd name="T26" fmla="*/ 601 w 614"/>
                  <a:gd name="T27" fmla="*/ 1164 h 1793"/>
                  <a:gd name="T28" fmla="*/ 578 w 614"/>
                  <a:gd name="T29" fmla="*/ 1324 h 1793"/>
                  <a:gd name="T30" fmla="*/ 545 w 614"/>
                  <a:gd name="T31" fmla="*/ 1468 h 1793"/>
                  <a:gd name="T32" fmla="*/ 503 w 614"/>
                  <a:gd name="T33" fmla="*/ 1589 h 1793"/>
                  <a:gd name="T34" fmla="*/ 454 w 614"/>
                  <a:gd name="T35" fmla="*/ 1685 h 1793"/>
                  <a:gd name="T36" fmla="*/ 412 w 614"/>
                  <a:gd name="T37" fmla="*/ 1739 h 1793"/>
                  <a:gd name="T38" fmla="*/ 383 w 614"/>
                  <a:gd name="T39" fmla="*/ 1765 h 1793"/>
                  <a:gd name="T40" fmla="*/ 355 w 614"/>
                  <a:gd name="T41" fmla="*/ 1783 h 1793"/>
                  <a:gd name="T42" fmla="*/ 323 w 614"/>
                  <a:gd name="T43" fmla="*/ 1792 h 1793"/>
                  <a:gd name="T44" fmla="*/ 307 w 614"/>
                  <a:gd name="T45" fmla="*/ 1793 h 1793"/>
                  <a:gd name="T46" fmla="*/ 291 w 614"/>
                  <a:gd name="T47" fmla="*/ 1792 h 1793"/>
                  <a:gd name="T48" fmla="*/ 259 w 614"/>
                  <a:gd name="T49" fmla="*/ 1783 h 1793"/>
                  <a:gd name="T50" fmla="*/ 231 w 614"/>
                  <a:gd name="T51" fmla="*/ 1765 h 1793"/>
                  <a:gd name="T52" fmla="*/ 202 w 614"/>
                  <a:gd name="T53" fmla="*/ 1739 h 1793"/>
                  <a:gd name="T54" fmla="*/ 160 w 614"/>
                  <a:gd name="T55" fmla="*/ 1685 h 1793"/>
                  <a:gd name="T56" fmla="*/ 111 w 614"/>
                  <a:gd name="T57" fmla="*/ 1589 h 1793"/>
                  <a:gd name="T58" fmla="*/ 69 w 614"/>
                  <a:gd name="T59" fmla="*/ 1468 h 1793"/>
                  <a:gd name="T60" fmla="*/ 36 w 614"/>
                  <a:gd name="T61" fmla="*/ 1324 h 1793"/>
                  <a:gd name="T62" fmla="*/ 13 w 614"/>
                  <a:gd name="T63" fmla="*/ 1164 h 1793"/>
                  <a:gd name="T64" fmla="*/ 0 w 614"/>
                  <a:gd name="T65" fmla="*/ 988 h 1793"/>
                  <a:gd name="T66" fmla="*/ 0 w 614"/>
                  <a:gd name="T67" fmla="*/ 896 h 1793"/>
                  <a:gd name="T68" fmla="*/ 0 w 614"/>
                  <a:gd name="T69" fmla="*/ 804 h 1793"/>
                  <a:gd name="T70" fmla="*/ 13 w 614"/>
                  <a:gd name="T71" fmla="*/ 630 h 1793"/>
                  <a:gd name="T72" fmla="*/ 36 w 614"/>
                  <a:gd name="T73" fmla="*/ 468 h 1793"/>
                  <a:gd name="T74" fmla="*/ 69 w 614"/>
                  <a:gd name="T75" fmla="*/ 326 h 1793"/>
                  <a:gd name="T76" fmla="*/ 111 w 614"/>
                  <a:gd name="T77" fmla="*/ 203 h 1793"/>
                  <a:gd name="T78" fmla="*/ 160 w 614"/>
                  <a:gd name="T79" fmla="*/ 107 h 1793"/>
                  <a:gd name="T80" fmla="*/ 202 w 614"/>
                  <a:gd name="T81" fmla="*/ 55 h 1793"/>
                  <a:gd name="T82" fmla="*/ 231 w 614"/>
                  <a:gd name="T83" fmla="*/ 28 h 1793"/>
                  <a:gd name="T84" fmla="*/ 259 w 614"/>
                  <a:gd name="T85" fmla="*/ 10 h 1793"/>
                  <a:gd name="T86" fmla="*/ 291 w 614"/>
                  <a:gd name="T87" fmla="*/ 2 h 1793"/>
                  <a:gd name="T88" fmla="*/ 307 w 614"/>
                  <a:gd name="T89" fmla="*/ 0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4" h="1793">
                    <a:moveTo>
                      <a:pt x="307" y="0"/>
                    </a:moveTo>
                    <a:lnTo>
                      <a:pt x="323" y="2"/>
                    </a:lnTo>
                    <a:lnTo>
                      <a:pt x="355" y="10"/>
                    </a:lnTo>
                    <a:lnTo>
                      <a:pt x="383" y="28"/>
                    </a:lnTo>
                    <a:lnTo>
                      <a:pt x="412" y="55"/>
                    </a:lnTo>
                    <a:lnTo>
                      <a:pt x="454" y="107"/>
                    </a:lnTo>
                    <a:lnTo>
                      <a:pt x="503" y="203"/>
                    </a:lnTo>
                    <a:lnTo>
                      <a:pt x="545" y="326"/>
                    </a:lnTo>
                    <a:lnTo>
                      <a:pt x="578" y="468"/>
                    </a:lnTo>
                    <a:lnTo>
                      <a:pt x="601" y="630"/>
                    </a:lnTo>
                    <a:lnTo>
                      <a:pt x="614" y="804"/>
                    </a:lnTo>
                    <a:lnTo>
                      <a:pt x="614" y="896"/>
                    </a:lnTo>
                    <a:lnTo>
                      <a:pt x="614" y="988"/>
                    </a:lnTo>
                    <a:lnTo>
                      <a:pt x="601" y="1164"/>
                    </a:lnTo>
                    <a:lnTo>
                      <a:pt x="578" y="1324"/>
                    </a:lnTo>
                    <a:lnTo>
                      <a:pt x="545" y="1468"/>
                    </a:lnTo>
                    <a:lnTo>
                      <a:pt x="503" y="1589"/>
                    </a:lnTo>
                    <a:lnTo>
                      <a:pt x="454" y="1685"/>
                    </a:lnTo>
                    <a:lnTo>
                      <a:pt x="412" y="1739"/>
                    </a:lnTo>
                    <a:lnTo>
                      <a:pt x="383" y="1765"/>
                    </a:lnTo>
                    <a:lnTo>
                      <a:pt x="355" y="1783"/>
                    </a:lnTo>
                    <a:lnTo>
                      <a:pt x="323" y="1792"/>
                    </a:lnTo>
                    <a:lnTo>
                      <a:pt x="307" y="1793"/>
                    </a:lnTo>
                    <a:lnTo>
                      <a:pt x="291" y="1792"/>
                    </a:lnTo>
                    <a:lnTo>
                      <a:pt x="259" y="1783"/>
                    </a:lnTo>
                    <a:lnTo>
                      <a:pt x="231" y="1765"/>
                    </a:lnTo>
                    <a:lnTo>
                      <a:pt x="202" y="1739"/>
                    </a:lnTo>
                    <a:lnTo>
                      <a:pt x="160" y="1685"/>
                    </a:lnTo>
                    <a:lnTo>
                      <a:pt x="111" y="1589"/>
                    </a:lnTo>
                    <a:lnTo>
                      <a:pt x="69" y="1468"/>
                    </a:lnTo>
                    <a:lnTo>
                      <a:pt x="36" y="1324"/>
                    </a:lnTo>
                    <a:lnTo>
                      <a:pt x="13" y="1164"/>
                    </a:lnTo>
                    <a:lnTo>
                      <a:pt x="0" y="988"/>
                    </a:lnTo>
                    <a:lnTo>
                      <a:pt x="0" y="896"/>
                    </a:lnTo>
                    <a:lnTo>
                      <a:pt x="0" y="804"/>
                    </a:lnTo>
                    <a:lnTo>
                      <a:pt x="13" y="630"/>
                    </a:lnTo>
                    <a:lnTo>
                      <a:pt x="36" y="468"/>
                    </a:lnTo>
                    <a:lnTo>
                      <a:pt x="69" y="326"/>
                    </a:lnTo>
                    <a:lnTo>
                      <a:pt x="111" y="203"/>
                    </a:lnTo>
                    <a:lnTo>
                      <a:pt x="160" y="107"/>
                    </a:lnTo>
                    <a:lnTo>
                      <a:pt x="202" y="55"/>
                    </a:lnTo>
                    <a:lnTo>
                      <a:pt x="231" y="28"/>
                    </a:lnTo>
                    <a:lnTo>
                      <a:pt x="259" y="10"/>
                    </a:lnTo>
                    <a:lnTo>
                      <a:pt x="291" y="2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13635038" y="989013"/>
                <a:ext cx="244475" cy="1327150"/>
              </a:xfrm>
              <a:custGeom>
                <a:avLst/>
                <a:gdLst>
                  <a:gd name="T0" fmla="*/ 464 w 464"/>
                  <a:gd name="T1" fmla="*/ 0 h 2508"/>
                  <a:gd name="T2" fmla="*/ 412 w 464"/>
                  <a:gd name="T3" fmla="*/ 511 h 2508"/>
                  <a:gd name="T4" fmla="*/ 381 w 464"/>
                  <a:gd name="T5" fmla="*/ 573 h 2508"/>
                  <a:gd name="T6" fmla="*/ 237 w 464"/>
                  <a:gd name="T7" fmla="*/ 900 h 2508"/>
                  <a:gd name="T8" fmla="*/ 179 w 464"/>
                  <a:gd name="T9" fmla="*/ 1077 h 2508"/>
                  <a:gd name="T10" fmla="*/ 159 w 464"/>
                  <a:gd name="T11" fmla="*/ 1183 h 2508"/>
                  <a:gd name="T12" fmla="*/ 156 w 464"/>
                  <a:gd name="T13" fmla="*/ 1228 h 2508"/>
                  <a:gd name="T14" fmla="*/ 163 w 464"/>
                  <a:gd name="T15" fmla="*/ 1503 h 2508"/>
                  <a:gd name="T16" fmla="*/ 202 w 464"/>
                  <a:gd name="T17" fmla="*/ 2377 h 2508"/>
                  <a:gd name="T18" fmla="*/ 208 w 464"/>
                  <a:gd name="T19" fmla="*/ 2508 h 2508"/>
                  <a:gd name="T20" fmla="*/ 179 w 464"/>
                  <a:gd name="T21" fmla="*/ 2374 h 2508"/>
                  <a:gd name="T22" fmla="*/ 55 w 464"/>
                  <a:gd name="T23" fmla="*/ 1685 h 2508"/>
                  <a:gd name="T24" fmla="*/ 12 w 464"/>
                  <a:gd name="T25" fmla="*/ 1339 h 2508"/>
                  <a:gd name="T26" fmla="*/ 0 w 464"/>
                  <a:gd name="T27" fmla="*/ 1147 h 2508"/>
                  <a:gd name="T28" fmla="*/ 3 w 464"/>
                  <a:gd name="T29" fmla="*/ 1074 h 2508"/>
                  <a:gd name="T30" fmla="*/ 11 w 464"/>
                  <a:gd name="T31" fmla="*/ 1002 h 2508"/>
                  <a:gd name="T32" fmla="*/ 47 w 464"/>
                  <a:gd name="T33" fmla="*/ 846 h 2508"/>
                  <a:gd name="T34" fmla="*/ 103 w 464"/>
                  <a:gd name="T35" fmla="*/ 691 h 2508"/>
                  <a:gd name="T36" fmla="*/ 170 w 464"/>
                  <a:gd name="T37" fmla="*/ 540 h 2508"/>
                  <a:gd name="T38" fmla="*/ 274 w 464"/>
                  <a:gd name="T39" fmla="*/ 339 h 2508"/>
                  <a:gd name="T40" fmla="*/ 376 w 464"/>
                  <a:gd name="T41" fmla="*/ 170 h 2508"/>
                  <a:gd name="T42" fmla="*/ 386 w 464"/>
                  <a:gd name="T43" fmla="*/ 152 h 2508"/>
                  <a:gd name="T44" fmla="*/ 464 w 464"/>
                  <a:gd name="T45" fmla="*/ 0 h 2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2508">
                    <a:moveTo>
                      <a:pt x="464" y="0"/>
                    </a:moveTo>
                    <a:lnTo>
                      <a:pt x="412" y="511"/>
                    </a:lnTo>
                    <a:lnTo>
                      <a:pt x="381" y="573"/>
                    </a:lnTo>
                    <a:lnTo>
                      <a:pt x="237" y="900"/>
                    </a:lnTo>
                    <a:lnTo>
                      <a:pt x="179" y="1077"/>
                    </a:lnTo>
                    <a:lnTo>
                      <a:pt x="159" y="1183"/>
                    </a:lnTo>
                    <a:lnTo>
                      <a:pt x="156" y="1228"/>
                    </a:lnTo>
                    <a:lnTo>
                      <a:pt x="163" y="1503"/>
                    </a:lnTo>
                    <a:lnTo>
                      <a:pt x="202" y="2377"/>
                    </a:lnTo>
                    <a:lnTo>
                      <a:pt x="208" y="2508"/>
                    </a:lnTo>
                    <a:lnTo>
                      <a:pt x="179" y="2374"/>
                    </a:lnTo>
                    <a:lnTo>
                      <a:pt x="55" y="1685"/>
                    </a:lnTo>
                    <a:lnTo>
                      <a:pt x="12" y="1339"/>
                    </a:lnTo>
                    <a:lnTo>
                      <a:pt x="0" y="1147"/>
                    </a:lnTo>
                    <a:lnTo>
                      <a:pt x="3" y="1074"/>
                    </a:lnTo>
                    <a:lnTo>
                      <a:pt x="11" y="1002"/>
                    </a:lnTo>
                    <a:lnTo>
                      <a:pt x="47" y="846"/>
                    </a:lnTo>
                    <a:lnTo>
                      <a:pt x="103" y="691"/>
                    </a:lnTo>
                    <a:lnTo>
                      <a:pt x="170" y="540"/>
                    </a:lnTo>
                    <a:lnTo>
                      <a:pt x="274" y="339"/>
                    </a:lnTo>
                    <a:lnTo>
                      <a:pt x="376" y="170"/>
                    </a:lnTo>
                    <a:lnTo>
                      <a:pt x="386" y="15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13825538" y="812800"/>
                <a:ext cx="989013" cy="2181225"/>
              </a:xfrm>
              <a:custGeom>
                <a:avLst/>
                <a:gdLst>
                  <a:gd name="T0" fmla="*/ 1204 w 1869"/>
                  <a:gd name="T1" fmla="*/ 0 h 4122"/>
                  <a:gd name="T2" fmla="*/ 1869 w 1869"/>
                  <a:gd name="T3" fmla="*/ 204 h 4122"/>
                  <a:gd name="T4" fmla="*/ 1859 w 1869"/>
                  <a:gd name="T5" fmla="*/ 207 h 4122"/>
                  <a:gd name="T6" fmla="*/ 1786 w 1869"/>
                  <a:gd name="T7" fmla="*/ 232 h 4122"/>
                  <a:gd name="T8" fmla="*/ 1718 w 1869"/>
                  <a:gd name="T9" fmla="*/ 263 h 4122"/>
                  <a:gd name="T10" fmla="*/ 1643 w 1869"/>
                  <a:gd name="T11" fmla="*/ 308 h 4122"/>
                  <a:gd name="T12" fmla="*/ 1569 w 1869"/>
                  <a:gd name="T13" fmla="*/ 370 h 4122"/>
                  <a:gd name="T14" fmla="*/ 1502 w 1869"/>
                  <a:gd name="T15" fmla="*/ 452 h 4122"/>
                  <a:gd name="T16" fmla="*/ 1463 w 1869"/>
                  <a:gd name="T17" fmla="*/ 527 h 4122"/>
                  <a:gd name="T18" fmla="*/ 1443 w 1869"/>
                  <a:gd name="T19" fmla="*/ 583 h 4122"/>
                  <a:gd name="T20" fmla="*/ 1434 w 1869"/>
                  <a:gd name="T21" fmla="*/ 613 h 4122"/>
                  <a:gd name="T22" fmla="*/ 1421 w 1869"/>
                  <a:gd name="T23" fmla="*/ 675 h 4122"/>
                  <a:gd name="T24" fmla="*/ 1404 w 1869"/>
                  <a:gd name="T25" fmla="*/ 785 h 4122"/>
                  <a:gd name="T26" fmla="*/ 1391 w 1869"/>
                  <a:gd name="T27" fmla="*/ 924 h 4122"/>
                  <a:gd name="T28" fmla="*/ 1402 w 1869"/>
                  <a:gd name="T29" fmla="*/ 1103 h 4122"/>
                  <a:gd name="T30" fmla="*/ 1408 w 1869"/>
                  <a:gd name="T31" fmla="*/ 1126 h 4122"/>
                  <a:gd name="T32" fmla="*/ 1793 w 1869"/>
                  <a:gd name="T33" fmla="*/ 3533 h 4122"/>
                  <a:gd name="T34" fmla="*/ 1649 w 1869"/>
                  <a:gd name="T35" fmla="*/ 3603 h 4122"/>
                  <a:gd name="T36" fmla="*/ 947 w 1869"/>
                  <a:gd name="T37" fmla="*/ 3926 h 4122"/>
                  <a:gd name="T38" fmla="*/ 622 w 1869"/>
                  <a:gd name="T39" fmla="*/ 4058 h 4122"/>
                  <a:gd name="T40" fmla="*/ 460 w 1869"/>
                  <a:gd name="T41" fmla="*/ 4113 h 4122"/>
                  <a:gd name="T42" fmla="*/ 410 w 1869"/>
                  <a:gd name="T43" fmla="*/ 4122 h 4122"/>
                  <a:gd name="T44" fmla="*/ 363 w 1869"/>
                  <a:gd name="T45" fmla="*/ 3980 h 4122"/>
                  <a:gd name="T46" fmla="*/ 141 w 1869"/>
                  <a:gd name="T47" fmla="*/ 3258 h 4122"/>
                  <a:gd name="T48" fmla="*/ 47 w 1869"/>
                  <a:gd name="T49" fmla="*/ 2892 h 4122"/>
                  <a:gd name="T50" fmla="*/ 8 w 1869"/>
                  <a:gd name="T51" fmla="*/ 2689 h 4122"/>
                  <a:gd name="T52" fmla="*/ 1 w 1869"/>
                  <a:gd name="T53" fmla="*/ 2611 h 4122"/>
                  <a:gd name="T54" fmla="*/ 0 w 1869"/>
                  <a:gd name="T55" fmla="*/ 2573 h 4122"/>
                  <a:gd name="T56" fmla="*/ 7 w 1869"/>
                  <a:gd name="T57" fmla="*/ 2486 h 4122"/>
                  <a:gd name="T58" fmla="*/ 34 w 1869"/>
                  <a:gd name="T59" fmla="*/ 2330 h 4122"/>
                  <a:gd name="T60" fmla="*/ 102 w 1869"/>
                  <a:gd name="T61" fmla="*/ 2091 h 4122"/>
                  <a:gd name="T62" fmla="*/ 187 w 1869"/>
                  <a:gd name="T63" fmla="*/ 1836 h 4122"/>
                  <a:gd name="T64" fmla="*/ 328 w 1869"/>
                  <a:gd name="T65" fmla="*/ 1470 h 4122"/>
                  <a:gd name="T66" fmla="*/ 471 w 1869"/>
                  <a:gd name="T67" fmla="*/ 1136 h 4122"/>
                  <a:gd name="T68" fmla="*/ 486 w 1869"/>
                  <a:gd name="T69" fmla="*/ 1100 h 4122"/>
                  <a:gd name="T70" fmla="*/ 897 w 1869"/>
                  <a:gd name="T71" fmla="*/ 204 h 4122"/>
                  <a:gd name="T72" fmla="*/ 1204 w 1869"/>
                  <a:gd name="T73" fmla="*/ 0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9" h="4122">
                    <a:moveTo>
                      <a:pt x="1204" y="0"/>
                    </a:moveTo>
                    <a:lnTo>
                      <a:pt x="1869" y="204"/>
                    </a:lnTo>
                    <a:lnTo>
                      <a:pt x="1859" y="207"/>
                    </a:lnTo>
                    <a:lnTo>
                      <a:pt x="1786" y="232"/>
                    </a:lnTo>
                    <a:lnTo>
                      <a:pt x="1718" y="263"/>
                    </a:lnTo>
                    <a:lnTo>
                      <a:pt x="1643" y="308"/>
                    </a:lnTo>
                    <a:lnTo>
                      <a:pt x="1569" y="370"/>
                    </a:lnTo>
                    <a:lnTo>
                      <a:pt x="1502" y="452"/>
                    </a:lnTo>
                    <a:lnTo>
                      <a:pt x="1463" y="527"/>
                    </a:lnTo>
                    <a:lnTo>
                      <a:pt x="1443" y="583"/>
                    </a:lnTo>
                    <a:lnTo>
                      <a:pt x="1434" y="613"/>
                    </a:lnTo>
                    <a:lnTo>
                      <a:pt x="1421" y="675"/>
                    </a:lnTo>
                    <a:lnTo>
                      <a:pt x="1404" y="785"/>
                    </a:lnTo>
                    <a:lnTo>
                      <a:pt x="1391" y="924"/>
                    </a:lnTo>
                    <a:lnTo>
                      <a:pt x="1402" y="1103"/>
                    </a:lnTo>
                    <a:lnTo>
                      <a:pt x="1408" y="1126"/>
                    </a:lnTo>
                    <a:lnTo>
                      <a:pt x="1793" y="3533"/>
                    </a:lnTo>
                    <a:lnTo>
                      <a:pt x="1649" y="3603"/>
                    </a:lnTo>
                    <a:lnTo>
                      <a:pt x="947" y="3926"/>
                    </a:lnTo>
                    <a:lnTo>
                      <a:pt x="622" y="4058"/>
                    </a:lnTo>
                    <a:lnTo>
                      <a:pt x="460" y="4113"/>
                    </a:lnTo>
                    <a:lnTo>
                      <a:pt x="410" y="4122"/>
                    </a:lnTo>
                    <a:lnTo>
                      <a:pt x="363" y="3980"/>
                    </a:lnTo>
                    <a:lnTo>
                      <a:pt x="141" y="3258"/>
                    </a:lnTo>
                    <a:lnTo>
                      <a:pt x="47" y="2892"/>
                    </a:lnTo>
                    <a:lnTo>
                      <a:pt x="8" y="2689"/>
                    </a:lnTo>
                    <a:lnTo>
                      <a:pt x="1" y="2611"/>
                    </a:lnTo>
                    <a:lnTo>
                      <a:pt x="0" y="2573"/>
                    </a:lnTo>
                    <a:lnTo>
                      <a:pt x="7" y="2486"/>
                    </a:lnTo>
                    <a:lnTo>
                      <a:pt x="34" y="2330"/>
                    </a:lnTo>
                    <a:lnTo>
                      <a:pt x="102" y="2091"/>
                    </a:lnTo>
                    <a:lnTo>
                      <a:pt x="187" y="1836"/>
                    </a:lnTo>
                    <a:lnTo>
                      <a:pt x="328" y="1470"/>
                    </a:lnTo>
                    <a:lnTo>
                      <a:pt x="471" y="1136"/>
                    </a:lnTo>
                    <a:lnTo>
                      <a:pt x="486" y="1100"/>
                    </a:lnTo>
                    <a:lnTo>
                      <a:pt x="897" y="204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13825538" y="1016000"/>
                <a:ext cx="568325" cy="1354138"/>
              </a:xfrm>
              <a:custGeom>
                <a:avLst/>
                <a:gdLst>
                  <a:gd name="T0" fmla="*/ 485 w 1074"/>
                  <a:gd name="T1" fmla="*/ 1102 h 2561"/>
                  <a:gd name="T2" fmla="*/ 465 w 1074"/>
                  <a:gd name="T3" fmla="*/ 1146 h 2561"/>
                  <a:gd name="T4" fmla="*/ 409 w 1074"/>
                  <a:gd name="T5" fmla="*/ 1286 h 2561"/>
                  <a:gd name="T6" fmla="*/ 305 w 1074"/>
                  <a:gd name="T7" fmla="*/ 1576 h 2561"/>
                  <a:gd name="T8" fmla="*/ 199 w 1074"/>
                  <a:gd name="T9" fmla="*/ 1917 h 2561"/>
                  <a:gd name="T10" fmla="*/ 138 w 1074"/>
                  <a:gd name="T11" fmla="*/ 2140 h 2561"/>
                  <a:gd name="T12" fmla="*/ 95 w 1074"/>
                  <a:gd name="T13" fmla="*/ 2340 h 2561"/>
                  <a:gd name="T14" fmla="*/ 78 w 1074"/>
                  <a:gd name="T15" fmla="*/ 2466 h 2561"/>
                  <a:gd name="T16" fmla="*/ 75 w 1074"/>
                  <a:gd name="T17" fmla="*/ 2533 h 2561"/>
                  <a:gd name="T18" fmla="*/ 76 w 1074"/>
                  <a:gd name="T19" fmla="*/ 2561 h 2561"/>
                  <a:gd name="T20" fmla="*/ 71 w 1074"/>
                  <a:gd name="T21" fmla="*/ 2543 h 2561"/>
                  <a:gd name="T22" fmla="*/ 36 w 1074"/>
                  <a:gd name="T23" fmla="*/ 2411 h 2561"/>
                  <a:gd name="T24" fmla="*/ 14 w 1074"/>
                  <a:gd name="T25" fmla="*/ 2275 h 2561"/>
                  <a:gd name="T26" fmla="*/ 0 w 1074"/>
                  <a:gd name="T27" fmla="*/ 2105 h 2561"/>
                  <a:gd name="T28" fmla="*/ 1 w 1074"/>
                  <a:gd name="T29" fmla="*/ 1904 h 2561"/>
                  <a:gd name="T30" fmla="*/ 19 w 1074"/>
                  <a:gd name="T31" fmla="*/ 1737 h 2561"/>
                  <a:gd name="T32" fmla="*/ 39 w 1074"/>
                  <a:gd name="T33" fmla="*/ 1619 h 2561"/>
                  <a:gd name="T34" fmla="*/ 66 w 1074"/>
                  <a:gd name="T35" fmla="*/ 1498 h 2561"/>
                  <a:gd name="T36" fmla="*/ 105 w 1074"/>
                  <a:gd name="T37" fmla="*/ 1371 h 2561"/>
                  <a:gd name="T38" fmla="*/ 128 w 1074"/>
                  <a:gd name="T39" fmla="*/ 1306 h 2561"/>
                  <a:gd name="T40" fmla="*/ 197 w 1074"/>
                  <a:gd name="T41" fmla="*/ 1113 h 2561"/>
                  <a:gd name="T42" fmla="*/ 357 w 1074"/>
                  <a:gd name="T43" fmla="*/ 727 h 2561"/>
                  <a:gd name="T44" fmla="*/ 592 w 1074"/>
                  <a:gd name="T45" fmla="*/ 215 h 2561"/>
                  <a:gd name="T46" fmla="*/ 691 w 1074"/>
                  <a:gd name="T47" fmla="*/ 0 h 2561"/>
                  <a:gd name="T48" fmla="*/ 1074 w 1074"/>
                  <a:gd name="T49" fmla="*/ 0 h 2561"/>
                  <a:gd name="T50" fmla="*/ 831 w 1074"/>
                  <a:gd name="T51" fmla="*/ 448 h 2561"/>
                  <a:gd name="T52" fmla="*/ 485 w 1074"/>
                  <a:gd name="T53" fmla="*/ 1102 h 2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4" h="2561">
                    <a:moveTo>
                      <a:pt x="485" y="1102"/>
                    </a:moveTo>
                    <a:lnTo>
                      <a:pt x="465" y="1146"/>
                    </a:lnTo>
                    <a:lnTo>
                      <a:pt x="409" y="1286"/>
                    </a:lnTo>
                    <a:lnTo>
                      <a:pt x="305" y="1576"/>
                    </a:lnTo>
                    <a:lnTo>
                      <a:pt x="199" y="1917"/>
                    </a:lnTo>
                    <a:lnTo>
                      <a:pt x="138" y="2140"/>
                    </a:lnTo>
                    <a:lnTo>
                      <a:pt x="95" y="2340"/>
                    </a:lnTo>
                    <a:lnTo>
                      <a:pt x="78" y="2466"/>
                    </a:lnTo>
                    <a:lnTo>
                      <a:pt x="75" y="2533"/>
                    </a:lnTo>
                    <a:lnTo>
                      <a:pt x="76" y="2561"/>
                    </a:lnTo>
                    <a:lnTo>
                      <a:pt x="71" y="2543"/>
                    </a:lnTo>
                    <a:lnTo>
                      <a:pt x="36" y="2411"/>
                    </a:lnTo>
                    <a:lnTo>
                      <a:pt x="14" y="2275"/>
                    </a:lnTo>
                    <a:lnTo>
                      <a:pt x="0" y="2105"/>
                    </a:lnTo>
                    <a:lnTo>
                      <a:pt x="1" y="1904"/>
                    </a:lnTo>
                    <a:lnTo>
                      <a:pt x="19" y="1737"/>
                    </a:lnTo>
                    <a:lnTo>
                      <a:pt x="39" y="1619"/>
                    </a:lnTo>
                    <a:lnTo>
                      <a:pt x="66" y="1498"/>
                    </a:lnTo>
                    <a:lnTo>
                      <a:pt x="105" y="1371"/>
                    </a:lnTo>
                    <a:lnTo>
                      <a:pt x="128" y="1306"/>
                    </a:lnTo>
                    <a:lnTo>
                      <a:pt x="197" y="1113"/>
                    </a:lnTo>
                    <a:lnTo>
                      <a:pt x="357" y="727"/>
                    </a:lnTo>
                    <a:lnTo>
                      <a:pt x="592" y="215"/>
                    </a:lnTo>
                    <a:lnTo>
                      <a:pt x="691" y="0"/>
                    </a:lnTo>
                    <a:lnTo>
                      <a:pt x="1074" y="0"/>
                    </a:lnTo>
                    <a:lnTo>
                      <a:pt x="831" y="448"/>
                    </a:lnTo>
                    <a:lnTo>
                      <a:pt x="485" y="1102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14138276" y="658813"/>
                <a:ext cx="392113" cy="398463"/>
              </a:xfrm>
              <a:custGeom>
                <a:avLst/>
                <a:gdLst>
                  <a:gd name="T0" fmla="*/ 333 w 742"/>
                  <a:gd name="T1" fmla="*/ 8 h 751"/>
                  <a:gd name="T2" fmla="*/ 336 w 742"/>
                  <a:gd name="T3" fmla="*/ 8 h 751"/>
                  <a:gd name="T4" fmla="*/ 366 w 742"/>
                  <a:gd name="T5" fmla="*/ 9 h 751"/>
                  <a:gd name="T6" fmla="*/ 386 w 742"/>
                  <a:gd name="T7" fmla="*/ 29 h 751"/>
                  <a:gd name="T8" fmla="*/ 389 w 742"/>
                  <a:gd name="T9" fmla="*/ 54 h 751"/>
                  <a:gd name="T10" fmla="*/ 380 w 742"/>
                  <a:gd name="T11" fmla="*/ 94 h 751"/>
                  <a:gd name="T12" fmla="*/ 354 w 742"/>
                  <a:gd name="T13" fmla="*/ 150 h 751"/>
                  <a:gd name="T14" fmla="*/ 333 w 742"/>
                  <a:gd name="T15" fmla="*/ 188 h 751"/>
                  <a:gd name="T16" fmla="*/ 102 w 742"/>
                  <a:gd name="T17" fmla="*/ 584 h 751"/>
                  <a:gd name="T18" fmla="*/ 0 w 742"/>
                  <a:gd name="T19" fmla="*/ 751 h 751"/>
                  <a:gd name="T20" fmla="*/ 69 w 742"/>
                  <a:gd name="T21" fmla="*/ 744 h 751"/>
                  <a:gd name="T22" fmla="*/ 366 w 742"/>
                  <a:gd name="T23" fmla="*/ 693 h 751"/>
                  <a:gd name="T24" fmla="*/ 491 w 742"/>
                  <a:gd name="T25" fmla="*/ 661 h 751"/>
                  <a:gd name="T26" fmla="*/ 608 w 742"/>
                  <a:gd name="T27" fmla="*/ 621 h 751"/>
                  <a:gd name="T28" fmla="*/ 706 w 742"/>
                  <a:gd name="T29" fmla="*/ 574 h 751"/>
                  <a:gd name="T30" fmla="*/ 742 w 742"/>
                  <a:gd name="T31" fmla="*/ 545 h 751"/>
                  <a:gd name="T32" fmla="*/ 665 w 742"/>
                  <a:gd name="T33" fmla="*/ 290 h 751"/>
                  <a:gd name="T34" fmla="*/ 645 w 742"/>
                  <a:gd name="T35" fmla="*/ 235 h 751"/>
                  <a:gd name="T36" fmla="*/ 598 w 742"/>
                  <a:gd name="T37" fmla="*/ 139 h 751"/>
                  <a:gd name="T38" fmla="*/ 563 w 742"/>
                  <a:gd name="T39" fmla="*/ 84 h 751"/>
                  <a:gd name="T40" fmla="*/ 506 w 742"/>
                  <a:gd name="T41" fmla="*/ 47 h 751"/>
                  <a:gd name="T42" fmla="*/ 419 w 742"/>
                  <a:gd name="T43" fmla="*/ 6 h 751"/>
                  <a:gd name="T44" fmla="*/ 362 w 742"/>
                  <a:gd name="T45" fmla="*/ 0 h 751"/>
                  <a:gd name="T46" fmla="*/ 333 w 742"/>
                  <a:gd name="T47" fmla="*/ 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2" h="751">
                    <a:moveTo>
                      <a:pt x="333" y="8"/>
                    </a:moveTo>
                    <a:lnTo>
                      <a:pt x="336" y="8"/>
                    </a:lnTo>
                    <a:lnTo>
                      <a:pt x="366" y="9"/>
                    </a:lnTo>
                    <a:lnTo>
                      <a:pt x="386" y="29"/>
                    </a:lnTo>
                    <a:lnTo>
                      <a:pt x="389" y="54"/>
                    </a:lnTo>
                    <a:lnTo>
                      <a:pt x="380" y="94"/>
                    </a:lnTo>
                    <a:lnTo>
                      <a:pt x="354" y="150"/>
                    </a:lnTo>
                    <a:lnTo>
                      <a:pt x="333" y="188"/>
                    </a:lnTo>
                    <a:lnTo>
                      <a:pt x="102" y="584"/>
                    </a:lnTo>
                    <a:lnTo>
                      <a:pt x="0" y="751"/>
                    </a:lnTo>
                    <a:lnTo>
                      <a:pt x="69" y="744"/>
                    </a:lnTo>
                    <a:lnTo>
                      <a:pt x="366" y="693"/>
                    </a:lnTo>
                    <a:lnTo>
                      <a:pt x="491" y="661"/>
                    </a:lnTo>
                    <a:lnTo>
                      <a:pt x="608" y="621"/>
                    </a:lnTo>
                    <a:lnTo>
                      <a:pt x="706" y="574"/>
                    </a:lnTo>
                    <a:lnTo>
                      <a:pt x="742" y="545"/>
                    </a:lnTo>
                    <a:lnTo>
                      <a:pt x="665" y="290"/>
                    </a:lnTo>
                    <a:lnTo>
                      <a:pt x="645" y="235"/>
                    </a:lnTo>
                    <a:lnTo>
                      <a:pt x="598" y="139"/>
                    </a:lnTo>
                    <a:lnTo>
                      <a:pt x="563" y="84"/>
                    </a:lnTo>
                    <a:lnTo>
                      <a:pt x="506" y="47"/>
                    </a:lnTo>
                    <a:lnTo>
                      <a:pt x="419" y="6"/>
                    </a:lnTo>
                    <a:lnTo>
                      <a:pt x="362" y="0"/>
                    </a:lnTo>
                    <a:lnTo>
                      <a:pt x="333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13690601" y="893763"/>
                <a:ext cx="312738" cy="393700"/>
              </a:xfrm>
              <a:custGeom>
                <a:avLst/>
                <a:gdLst>
                  <a:gd name="T0" fmla="*/ 537 w 592"/>
                  <a:gd name="T1" fmla="*/ 743 h 743"/>
                  <a:gd name="T2" fmla="*/ 435 w 592"/>
                  <a:gd name="T3" fmla="*/ 666 h 743"/>
                  <a:gd name="T4" fmla="*/ 178 w 592"/>
                  <a:gd name="T5" fmla="*/ 486 h 743"/>
                  <a:gd name="T6" fmla="*/ 0 w 592"/>
                  <a:gd name="T7" fmla="*/ 460 h 743"/>
                  <a:gd name="T8" fmla="*/ 28 w 592"/>
                  <a:gd name="T9" fmla="*/ 447 h 743"/>
                  <a:gd name="T10" fmla="*/ 170 w 592"/>
                  <a:gd name="T11" fmla="*/ 367 h 743"/>
                  <a:gd name="T12" fmla="*/ 236 w 592"/>
                  <a:gd name="T13" fmla="*/ 314 h 743"/>
                  <a:gd name="T14" fmla="*/ 270 w 592"/>
                  <a:gd name="T15" fmla="*/ 275 h 743"/>
                  <a:gd name="T16" fmla="*/ 280 w 592"/>
                  <a:gd name="T17" fmla="*/ 256 h 743"/>
                  <a:gd name="T18" fmla="*/ 384 w 592"/>
                  <a:gd name="T19" fmla="*/ 77 h 743"/>
                  <a:gd name="T20" fmla="*/ 435 w 592"/>
                  <a:gd name="T21" fmla="*/ 0 h 743"/>
                  <a:gd name="T22" fmla="*/ 435 w 592"/>
                  <a:gd name="T23" fmla="*/ 0 h 743"/>
                  <a:gd name="T24" fmla="*/ 445 w 592"/>
                  <a:gd name="T25" fmla="*/ 10 h 743"/>
                  <a:gd name="T26" fmla="*/ 473 w 592"/>
                  <a:gd name="T27" fmla="*/ 28 h 743"/>
                  <a:gd name="T28" fmla="*/ 512 w 592"/>
                  <a:gd name="T29" fmla="*/ 43 h 743"/>
                  <a:gd name="T30" fmla="*/ 560 w 592"/>
                  <a:gd name="T31" fmla="*/ 50 h 743"/>
                  <a:gd name="T32" fmla="*/ 589 w 592"/>
                  <a:gd name="T33" fmla="*/ 51 h 743"/>
                  <a:gd name="T34" fmla="*/ 592 w 592"/>
                  <a:gd name="T35" fmla="*/ 70 h 743"/>
                  <a:gd name="T36" fmla="*/ 581 w 592"/>
                  <a:gd name="T37" fmla="*/ 198 h 743"/>
                  <a:gd name="T38" fmla="*/ 557 w 592"/>
                  <a:gd name="T39" fmla="*/ 286 h 743"/>
                  <a:gd name="T40" fmla="*/ 530 w 592"/>
                  <a:gd name="T41" fmla="*/ 351 h 743"/>
                  <a:gd name="T42" fmla="*/ 511 w 592"/>
                  <a:gd name="T43" fmla="*/ 384 h 743"/>
                  <a:gd name="T44" fmla="*/ 502 w 592"/>
                  <a:gd name="T45" fmla="*/ 404 h 743"/>
                  <a:gd name="T46" fmla="*/ 495 w 592"/>
                  <a:gd name="T47" fmla="*/ 455 h 743"/>
                  <a:gd name="T48" fmla="*/ 497 w 592"/>
                  <a:gd name="T49" fmla="*/ 543 h 743"/>
                  <a:gd name="T50" fmla="*/ 528 w 592"/>
                  <a:gd name="T51" fmla="*/ 711 h 743"/>
                  <a:gd name="T52" fmla="*/ 537 w 592"/>
                  <a:gd name="T53" fmla="*/ 74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743">
                    <a:moveTo>
                      <a:pt x="537" y="743"/>
                    </a:moveTo>
                    <a:lnTo>
                      <a:pt x="435" y="666"/>
                    </a:lnTo>
                    <a:lnTo>
                      <a:pt x="178" y="486"/>
                    </a:lnTo>
                    <a:lnTo>
                      <a:pt x="0" y="460"/>
                    </a:lnTo>
                    <a:lnTo>
                      <a:pt x="28" y="447"/>
                    </a:lnTo>
                    <a:lnTo>
                      <a:pt x="170" y="367"/>
                    </a:lnTo>
                    <a:lnTo>
                      <a:pt x="236" y="314"/>
                    </a:lnTo>
                    <a:lnTo>
                      <a:pt x="270" y="275"/>
                    </a:lnTo>
                    <a:lnTo>
                      <a:pt x="280" y="256"/>
                    </a:lnTo>
                    <a:lnTo>
                      <a:pt x="384" y="77"/>
                    </a:lnTo>
                    <a:lnTo>
                      <a:pt x="435" y="0"/>
                    </a:lnTo>
                    <a:lnTo>
                      <a:pt x="435" y="0"/>
                    </a:lnTo>
                    <a:lnTo>
                      <a:pt x="445" y="10"/>
                    </a:lnTo>
                    <a:lnTo>
                      <a:pt x="473" y="28"/>
                    </a:lnTo>
                    <a:lnTo>
                      <a:pt x="512" y="43"/>
                    </a:lnTo>
                    <a:lnTo>
                      <a:pt x="560" y="50"/>
                    </a:lnTo>
                    <a:lnTo>
                      <a:pt x="589" y="51"/>
                    </a:lnTo>
                    <a:lnTo>
                      <a:pt x="592" y="70"/>
                    </a:lnTo>
                    <a:lnTo>
                      <a:pt x="581" y="198"/>
                    </a:lnTo>
                    <a:lnTo>
                      <a:pt x="557" y="286"/>
                    </a:lnTo>
                    <a:lnTo>
                      <a:pt x="530" y="351"/>
                    </a:lnTo>
                    <a:lnTo>
                      <a:pt x="511" y="384"/>
                    </a:lnTo>
                    <a:lnTo>
                      <a:pt x="502" y="404"/>
                    </a:lnTo>
                    <a:lnTo>
                      <a:pt x="495" y="455"/>
                    </a:lnTo>
                    <a:lnTo>
                      <a:pt x="497" y="543"/>
                    </a:lnTo>
                    <a:lnTo>
                      <a:pt x="528" y="711"/>
                    </a:lnTo>
                    <a:lnTo>
                      <a:pt x="537" y="7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12403138" y="1557338"/>
                <a:ext cx="1557338" cy="677863"/>
              </a:xfrm>
              <a:custGeom>
                <a:avLst/>
                <a:gdLst>
                  <a:gd name="T0" fmla="*/ 0 w 2944"/>
                  <a:gd name="T1" fmla="*/ 845 h 1280"/>
                  <a:gd name="T2" fmla="*/ 2561 w 2944"/>
                  <a:gd name="T3" fmla="*/ 1280 h 1280"/>
                  <a:gd name="T4" fmla="*/ 2944 w 2944"/>
                  <a:gd name="T5" fmla="*/ 436 h 1280"/>
                  <a:gd name="T6" fmla="*/ 845 w 2944"/>
                  <a:gd name="T7" fmla="*/ 0 h 1280"/>
                  <a:gd name="T8" fmla="*/ 0 w 2944"/>
                  <a:gd name="T9" fmla="*/ 84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4" h="1280">
                    <a:moveTo>
                      <a:pt x="0" y="845"/>
                    </a:moveTo>
                    <a:lnTo>
                      <a:pt x="2561" y="1280"/>
                    </a:lnTo>
                    <a:lnTo>
                      <a:pt x="2944" y="436"/>
                    </a:lnTo>
                    <a:lnTo>
                      <a:pt x="845" y="0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14163676" y="5878513"/>
                <a:ext cx="611188" cy="566738"/>
              </a:xfrm>
              <a:custGeom>
                <a:avLst/>
                <a:gdLst>
                  <a:gd name="T0" fmla="*/ 1153 w 1153"/>
                  <a:gd name="T1" fmla="*/ 328 h 1072"/>
                  <a:gd name="T2" fmla="*/ 1127 w 1153"/>
                  <a:gd name="T3" fmla="*/ 385 h 1072"/>
                  <a:gd name="T4" fmla="*/ 1043 w 1153"/>
                  <a:gd name="T5" fmla="*/ 632 h 1072"/>
                  <a:gd name="T6" fmla="*/ 1025 w 1153"/>
                  <a:gd name="T7" fmla="*/ 796 h 1072"/>
                  <a:gd name="T8" fmla="*/ 948 w 1153"/>
                  <a:gd name="T9" fmla="*/ 796 h 1072"/>
                  <a:gd name="T10" fmla="*/ 932 w 1153"/>
                  <a:gd name="T11" fmla="*/ 776 h 1072"/>
                  <a:gd name="T12" fmla="*/ 882 w 1153"/>
                  <a:gd name="T13" fmla="*/ 962 h 1072"/>
                  <a:gd name="T14" fmla="*/ 846 w 1153"/>
                  <a:gd name="T15" fmla="*/ 1000 h 1072"/>
                  <a:gd name="T16" fmla="*/ 755 w 1153"/>
                  <a:gd name="T17" fmla="*/ 1028 h 1072"/>
                  <a:gd name="T18" fmla="*/ 395 w 1153"/>
                  <a:gd name="T19" fmla="*/ 1072 h 1072"/>
                  <a:gd name="T20" fmla="*/ 160 w 1153"/>
                  <a:gd name="T21" fmla="*/ 1061 h 1072"/>
                  <a:gd name="T22" fmla="*/ 77 w 1153"/>
                  <a:gd name="T23" fmla="*/ 1039 h 1072"/>
                  <a:gd name="T24" fmla="*/ 32 w 1153"/>
                  <a:gd name="T25" fmla="*/ 1003 h 1072"/>
                  <a:gd name="T26" fmla="*/ 0 w 1153"/>
                  <a:gd name="T27" fmla="*/ 924 h 1072"/>
                  <a:gd name="T28" fmla="*/ 72 w 1153"/>
                  <a:gd name="T29" fmla="*/ 774 h 1072"/>
                  <a:gd name="T30" fmla="*/ 129 w 1153"/>
                  <a:gd name="T31" fmla="*/ 694 h 1072"/>
                  <a:gd name="T32" fmla="*/ 240 w 1153"/>
                  <a:gd name="T33" fmla="*/ 541 h 1072"/>
                  <a:gd name="T34" fmla="*/ 330 w 1153"/>
                  <a:gd name="T35" fmla="*/ 351 h 1072"/>
                  <a:gd name="T36" fmla="*/ 317 w 1153"/>
                  <a:gd name="T37" fmla="*/ 393 h 1072"/>
                  <a:gd name="T38" fmla="*/ 268 w 1153"/>
                  <a:gd name="T39" fmla="*/ 632 h 1072"/>
                  <a:gd name="T40" fmla="*/ 284 w 1153"/>
                  <a:gd name="T41" fmla="*/ 722 h 1072"/>
                  <a:gd name="T42" fmla="*/ 307 w 1153"/>
                  <a:gd name="T43" fmla="*/ 744 h 1072"/>
                  <a:gd name="T44" fmla="*/ 368 w 1153"/>
                  <a:gd name="T45" fmla="*/ 770 h 1072"/>
                  <a:gd name="T46" fmla="*/ 543 w 1153"/>
                  <a:gd name="T47" fmla="*/ 793 h 1072"/>
                  <a:gd name="T48" fmla="*/ 659 w 1153"/>
                  <a:gd name="T49" fmla="*/ 777 h 1072"/>
                  <a:gd name="T50" fmla="*/ 718 w 1153"/>
                  <a:gd name="T51" fmla="*/ 744 h 1072"/>
                  <a:gd name="T52" fmla="*/ 770 w 1153"/>
                  <a:gd name="T53" fmla="*/ 658 h 1072"/>
                  <a:gd name="T54" fmla="*/ 908 w 1153"/>
                  <a:gd name="T55" fmla="*/ 260 h 1072"/>
                  <a:gd name="T56" fmla="*/ 951 w 1153"/>
                  <a:gd name="T57" fmla="*/ 24 h 1072"/>
                  <a:gd name="T58" fmla="*/ 954 w 1153"/>
                  <a:gd name="T59" fmla="*/ 0 h 1072"/>
                  <a:gd name="T60" fmla="*/ 1023 w 1153"/>
                  <a:gd name="T61" fmla="*/ 66 h 1072"/>
                  <a:gd name="T62" fmla="*/ 1137 w 1153"/>
                  <a:gd name="T63" fmla="*/ 250 h 1072"/>
                  <a:gd name="T64" fmla="*/ 1153 w 1153"/>
                  <a:gd name="T65" fmla="*/ 309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3" h="1072">
                    <a:moveTo>
                      <a:pt x="1153" y="309"/>
                    </a:moveTo>
                    <a:lnTo>
                      <a:pt x="1153" y="328"/>
                    </a:lnTo>
                    <a:lnTo>
                      <a:pt x="1143" y="367"/>
                    </a:lnTo>
                    <a:lnTo>
                      <a:pt x="1127" y="385"/>
                    </a:lnTo>
                    <a:lnTo>
                      <a:pt x="1089" y="482"/>
                    </a:lnTo>
                    <a:lnTo>
                      <a:pt x="1043" y="632"/>
                    </a:lnTo>
                    <a:lnTo>
                      <a:pt x="1026" y="738"/>
                    </a:lnTo>
                    <a:lnTo>
                      <a:pt x="1025" y="796"/>
                    </a:lnTo>
                    <a:lnTo>
                      <a:pt x="1025" y="796"/>
                    </a:lnTo>
                    <a:lnTo>
                      <a:pt x="948" y="796"/>
                    </a:lnTo>
                    <a:lnTo>
                      <a:pt x="948" y="694"/>
                    </a:lnTo>
                    <a:lnTo>
                      <a:pt x="932" y="776"/>
                    </a:lnTo>
                    <a:lnTo>
                      <a:pt x="905" y="908"/>
                    </a:lnTo>
                    <a:lnTo>
                      <a:pt x="882" y="962"/>
                    </a:lnTo>
                    <a:lnTo>
                      <a:pt x="859" y="990"/>
                    </a:lnTo>
                    <a:lnTo>
                      <a:pt x="846" y="1000"/>
                    </a:lnTo>
                    <a:lnTo>
                      <a:pt x="824" y="1011"/>
                    </a:lnTo>
                    <a:lnTo>
                      <a:pt x="755" y="1028"/>
                    </a:lnTo>
                    <a:lnTo>
                      <a:pt x="615" y="1054"/>
                    </a:lnTo>
                    <a:lnTo>
                      <a:pt x="395" y="1072"/>
                    </a:lnTo>
                    <a:lnTo>
                      <a:pt x="242" y="1071"/>
                    </a:lnTo>
                    <a:lnTo>
                      <a:pt x="160" y="1061"/>
                    </a:lnTo>
                    <a:lnTo>
                      <a:pt x="129" y="1051"/>
                    </a:lnTo>
                    <a:lnTo>
                      <a:pt x="77" y="1039"/>
                    </a:lnTo>
                    <a:lnTo>
                      <a:pt x="52" y="1026"/>
                    </a:lnTo>
                    <a:lnTo>
                      <a:pt x="32" y="1003"/>
                    </a:lnTo>
                    <a:lnTo>
                      <a:pt x="3" y="946"/>
                    </a:lnTo>
                    <a:lnTo>
                      <a:pt x="0" y="924"/>
                    </a:lnTo>
                    <a:lnTo>
                      <a:pt x="24" y="875"/>
                    </a:lnTo>
                    <a:lnTo>
                      <a:pt x="72" y="774"/>
                    </a:lnTo>
                    <a:lnTo>
                      <a:pt x="110" y="715"/>
                    </a:lnTo>
                    <a:lnTo>
                      <a:pt x="129" y="694"/>
                    </a:lnTo>
                    <a:lnTo>
                      <a:pt x="168" y="650"/>
                    </a:lnTo>
                    <a:lnTo>
                      <a:pt x="240" y="541"/>
                    </a:lnTo>
                    <a:lnTo>
                      <a:pt x="297" y="432"/>
                    </a:lnTo>
                    <a:lnTo>
                      <a:pt x="330" y="351"/>
                    </a:lnTo>
                    <a:lnTo>
                      <a:pt x="333" y="335"/>
                    </a:lnTo>
                    <a:lnTo>
                      <a:pt x="317" y="393"/>
                    </a:lnTo>
                    <a:lnTo>
                      <a:pt x="276" y="564"/>
                    </a:lnTo>
                    <a:lnTo>
                      <a:pt x="268" y="632"/>
                    </a:lnTo>
                    <a:lnTo>
                      <a:pt x="271" y="691"/>
                    </a:lnTo>
                    <a:lnTo>
                      <a:pt x="284" y="722"/>
                    </a:lnTo>
                    <a:lnTo>
                      <a:pt x="299" y="738"/>
                    </a:lnTo>
                    <a:lnTo>
                      <a:pt x="307" y="744"/>
                    </a:lnTo>
                    <a:lnTo>
                      <a:pt x="323" y="754"/>
                    </a:lnTo>
                    <a:lnTo>
                      <a:pt x="368" y="770"/>
                    </a:lnTo>
                    <a:lnTo>
                      <a:pt x="450" y="787"/>
                    </a:lnTo>
                    <a:lnTo>
                      <a:pt x="543" y="793"/>
                    </a:lnTo>
                    <a:lnTo>
                      <a:pt x="604" y="789"/>
                    </a:lnTo>
                    <a:lnTo>
                      <a:pt x="659" y="777"/>
                    </a:lnTo>
                    <a:lnTo>
                      <a:pt x="702" y="758"/>
                    </a:lnTo>
                    <a:lnTo>
                      <a:pt x="718" y="744"/>
                    </a:lnTo>
                    <a:lnTo>
                      <a:pt x="732" y="725"/>
                    </a:lnTo>
                    <a:lnTo>
                      <a:pt x="770" y="658"/>
                    </a:lnTo>
                    <a:lnTo>
                      <a:pt x="832" y="505"/>
                    </a:lnTo>
                    <a:lnTo>
                      <a:pt x="908" y="260"/>
                    </a:lnTo>
                    <a:lnTo>
                      <a:pt x="944" y="100"/>
                    </a:lnTo>
                    <a:lnTo>
                      <a:pt x="951" y="24"/>
                    </a:lnTo>
                    <a:lnTo>
                      <a:pt x="948" y="2"/>
                    </a:lnTo>
                    <a:lnTo>
                      <a:pt x="954" y="0"/>
                    </a:lnTo>
                    <a:lnTo>
                      <a:pt x="976" y="14"/>
                    </a:lnTo>
                    <a:lnTo>
                      <a:pt x="1023" y="66"/>
                    </a:lnTo>
                    <a:lnTo>
                      <a:pt x="1095" y="171"/>
                    </a:lnTo>
                    <a:lnTo>
                      <a:pt x="1137" y="250"/>
                    </a:lnTo>
                    <a:lnTo>
                      <a:pt x="1151" y="293"/>
                    </a:lnTo>
                    <a:lnTo>
                      <a:pt x="1153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13631863" y="1936750"/>
                <a:ext cx="720725" cy="287338"/>
              </a:xfrm>
              <a:custGeom>
                <a:avLst/>
                <a:gdLst>
                  <a:gd name="T0" fmla="*/ 1338 w 1361"/>
                  <a:gd name="T1" fmla="*/ 435 h 542"/>
                  <a:gd name="T2" fmla="*/ 1223 w 1361"/>
                  <a:gd name="T3" fmla="*/ 461 h 542"/>
                  <a:gd name="T4" fmla="*/ 1082 w 1361"/>
                  <a:gd name="T5" fmla="*/ 487 h 542"/>
                  <a:gd name="T6" fmla="*/ 1050 w 1361"/>
                  <a:gd name="T7" fmla="*/ 500 h 542"/>
                  <a:gd name="T8" fmla="*/ 895 w 1361"/>
                  <a:gd name="T9" fmla="*/ 534 h 542"/>
                  <a:gd name="T10" fmla="*/ 820 w 1361"/>
                  <a:gd name="T11" fmla="*/ 542 h 542"/>
                  <a:gd name="T12" fmla="*/ 740 w 1361"/>
                  <a:gd name="T13" fmla="*/ 539 h 542"/>
                  <a:gd name="T14" fmla="*/ 660 w 1361"/>
                  <a:gd name="T15" fmla="*/ 526 h 542"/>
                  <a:gd name="T16" fmla="*/ 621 w 1361"/>
                  <a:gd name="T17" fmla="*/ 513 h 542"/>
                  <a:gd name="T18" fmla="*/ 559 w 1361"/>
                  <a:gd name="T19" fmla="*/ 494 h 542"/>
                  <a:gd name="T20" fmla="*/ 468 w 1361"/>
                  <a:gd name="T21" fmla="*/ 462 h 542"/>
                  <a:gd name="T22" fmla="*/ 415 w 1361"/>
                  <a:gd name="T23" fmla="*/ 434 h 542"/>
                  <a:gd name="T24" fmla="*/ 393 w 1361"/>
                  <a:gd name="T25" fmla="*/ 403 h 542"/>
                  <a:gd name="T26" fmla="*/ 390 w 1361"/>
                  <a:gd name="T27" fmla="*/ 385 h 542"/>
                  <a:gd name="T28" fmla="*/ 340 w 1361"/>
                  <a:gd name="T29" fmla="*/ 385 h 542"/>
                  <a:gd name="T30" fmla="*/ 251 w 1361"/>
                  <a:gd name="T31" fmla="*/ 382 h 542"/>
                  <a:gd name="T32" fmla="*/ 95 w 1361"/>
                  <a:gd name="T33" fmla="*/ 362 h 542"/>
                  <a:gd name="T34" fmla="*/ 22 w 1361"/>
                  <a:gd name="T35" fmla="*/ 343 h 542"/>
                  <a:gd name="T36" fmla="*/ 7 w 1361"/>
                  <a:gd name="T37" fmla="*/ 333 h 542"/>
                  <a:gd name="T38" fmla="*/ 3 w 1361"/>
                  <a:gd name="T39" fmla="*/ 328 h 542"/>
                  <a:gd name="T40" fmla="*/ 0 w 1361"/>
                  <a:gd name="T41" fmla="*/ 317 h 542"/>
                  <a:gd name="T42" fmla="*/ 7 w 1361"/>
                  <a:gd name="T43" fmla="*/ 298 h 542"/>
                  <a:gd name="T44" fmla="*/ 36 w 1361"/>
                  <a:gd name="T45" fmla="*/ 274 h 542"/>
                  <a:gd name="T46" fmla="*/ 81 w 1361"/>
                  <a:gd name="T47" fmla="*/ 258 h 542"/>
                  <a:gd name="T48" fmla="*/ 110 w 1361"/>
                  <a:gd name="T49" fmla="*/ 256 h 542"/>
                  <a:gd name="T50" fmla="*/ 110 w 1361"/>
                  <a:gd name="T51" fmla="*/ 251 h 542"/>
                  <a:gd name="T52" fmla="*/ 146 w 1361"/>
                  <a:gd name="T53" fmla="*/ 222 h 542"/>
                  <a:gd name="T54" fmla="*/ 210 w 1361"/>
                  <a:gd name="T55" fmla="*/ 208 h 542"/>
                  <a:gd name="T56" fmla="*/ 264 w 1361"/>
                  <a:gd name="T57" fmla="*/ 205 h 542"/>
                  <a:gd name="T58" fmla="*/ 442 w 1361"/>
                  <a:gd name="T59" fmla="*/ 205 h 542"/>
                  <a:gd name="T60" fmla="*/ 647 w 1361"/>
                  <a:gd name="T61" fmla="*/ 205 h 542"/>
                  <a:gd name="T62" fmla="*/ 621 w 1361"/>
                  <a:gd name="T63" fmla="*/ 180 h 542"/>
                  <a:gd name="T64" fmla="*/ 468 w 1361"/>
                  <a:gd name="T65" fmla="*/ 154 h 542"/>
                  <a:gd name="T66" fmla="*/ 545 w 1361"/>
                  <a:gd name="T67" fmla="*/ 0 h 542"/>
                  <a:gd name="T68" fmla="*/ 749 w 1361"/>
                  <a:gd name="T69" fmla="*/ 0 h 542"/>
                  <a:gd name="T70" fmla="*/ 789 w 1361"/>
                  <a:gd name="T71" fmla="*/ 3 h 542"/>
                  <a:gd name="T72" fmla="*/ 941 w 1361"/>
                  <a:gd name="T73" fmla="*/ 33 h 542"/>
                  <a:gd name="T74" fmla="*/ 1223 w 1361"/>
                  <a:gd name="T75" fmla="*/ 99 h 542"/>
                  <a:gd name="T76" fmla="*/ 1338 w 1361"/>
                  <a:gd name="T77" fmla="*/ 128 h 542"/>
                  <a:gd name="T78" fmla="*/ 1347 w 1361"/>
                  <a:gd name="T79" fmla="*/ 131 h 542"/>
                  <a:gd name="T80" fmla="*/ 1358 w 1361"/>
                  <a:gd name="T81" fmla="*/ 156 h 542"/>
                  <a:gd name="T82" fmla="*/ 1361 w 1361"/>
                  <a:gd name="T83" fmla="*/ 225 h 542"/>
                  <a:gd name="T84" fmla="*/ 1345 w 1361"/>
                  <a:gd name="T85" fmla="*/ 398 h 542"/>
                  <a:gd name="T86" fmla="*/ 1338 w 1361"/>
                  <a:gd name="T87" fmla="*/ 435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1" h="542">
                    <a:moveTo>
                      <a:pt x="1338" y="435"/>
                    </a:moveTo>
                    <a:lnTo>
                      <a:pt x="1223" y="461"/>
                    </a:lnTo>
                    <a:lnTo>
                      <a:pt x="1082" y="487"/>
                    </a:lnTo>
                    <a:lnTo>
                      <a:pt x="1050" y="500"/>
                    </a:lnTo>
                    <a:lnTo>
                      <a:pt x="895" y="534"/>
                    </a:lnTo>
                    <a:lnTo>
                      <a:pt x="820" y="542"/>
                    </a:lnTo>
                    <a:lnTo>
                      <a:pt x="740" y="539"/>
                    </a:lnTo>
                    <a:lnTo>
                      <a:pt x="660" y="526"/>
                    </a:lnTo>
                    <a:lnTo>
                      <a:pt x="621" y="513"/>
                    </a:lnTo>
                    <a:lnTo>
                      <a:pt x="559" y="494"/>
                    </a:lnTo>
                    <a:lnTo>
                      <a:pt x="468" y="462"/>
                    </a:lnTo>
                    <a:lnTo>
                      <a:pt x="415" y="434"/>
                    </a:lnTo>
                    <a:lnTo>
                      <a:pt x="393" y="403"/>
                    </a:lnTo>
                    <a:lnTo>
                      <a:pt x="390" y="385"/>
                    </a:lnTo>
                    <a:lnTo>
                      <a:pt x="340" y="385"/>
                    </a:lnTo>
                    <a:lnTo>
                      <a:pt x="251" y="382"/>
                    </a:lnTo>
                    <a:lnTo>
                      <a:pt x="95" y="362"/>
                    </a:lnTo>
                    <a:lnTo>
                      <a:pt x="22" y="343"/>
                    </a:lnTo>
                    <a:lnTo>
                      <a:pt x="7" y="333"/>
                    </a:lnTo>
                    <a:lnTo>
                      <a:pt x="3" y="328"/>
                    </a:lnTo>
                    <a:lnTo>
                      <a:pt x="0" y="317"/>
                    </a:lnTo>
                    <a:lnTo>
                      <a:pt x="7" y="298"/>
                    </a:lnTo>
                    <a:lnTo>
                      <a:pt x="36" y="274"/>
                    </a:lnTo>
                    <a:lnTo>
                      <a:pt x="81" y="258"/>
                    </a:lnTo>
                    <a:lnTo>
                      <a:pt x="110" y="256"/>
                    </a:lnTo>
                    <a:lnTo>
                      <a:pt x="110" y="251"/>
                    </a:lnTo>
                    <a:lnTo>
                      <a:pt x="146" y="222"/>
                    </a:lnTo>
                    <a:lnTo>
                      <a:pt x="210" y="208"/>
                    </a:lnTo>
                    <a:lnTo>
                      <a:pt x="264" y="205"/>
                    </a:lnTo>
                    <a:lnTo>
                      <a:pt x="442" y="205"/>
                    </a:lnTo>
                    <a:lnTo>
                      <a:pt x="647" y="205"/>
                    </a:lnTo>
                    <a:lnTo>
                      <a:pt x="621" y="180"/>
                    </a:lnTo>
                    <a:lnTo>
                      <a:pt x="468" y="154"/>
                    </a:lnTo>
                    <a:lnTo>
                      <a:pt x="545" y="0"/>
                    </a:lnTo>
                    <a:lnTo>
                      <a:pt x="749" y="0"/>
                    </a:lnTo>
                    <a:lnTo>
                      <a:pt x="789" y="3"/>
                    </a:lnTo>
                    <a:lnTo>
                      <a:pt x="941" y="33"/>
                    </a:lnTo>
                    <a:lnTo>
                      <a:pt x="1223" y="99"/>
                    </a:lnTo>
                    <a:lnTo>
                      <a:pt x="1338" y="128"/>
                    </a:lnTo>
                    <a:lnTo>
                      <a:pt x="1347" y="131"/>
                    </a:lnTo>
                    <a:lnTo>
                      <a:pt x="1358" y="156"/>
                    </a:lnTo>
                    <a:lnTo>
                      <a:pt x="1361" y="225"/>
                    </a:lnTo>
                    <a:lnTo>
                      <a:pt x="1345" y="398"/>
                    </a:lnTo>
                    <a:lnTo>
                      <a:pt x="1338" y="435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14192251" y="920750"/>
                <a:ext cx="852488" cy="1409700"/>
              </a:xfrm>
              <a:custGeom>
                <a:avLst/>
                <a:gdLst>
                  <a:gd name="T0" fmla="*/ 1331 w 1613"/>
                  <a:gd name="T1" fmla="*/ 2535 h 2663"/>
                  <a:gd name="T2" fmla="*/ 1301 w 1613"/>
                  <a:gd name="T3" fmla="*/ 2544 h 2663"/>
                  <a:gd name="T4" fmla="*/ 1226 w 1613"/>
                  <a:gd name="T5" fmla="*/ 2555 h 2663"/>
                  <a:gd name="T6" fmla="*/ 1095 w 1613"/>
                  <a:gd name="T7" fmla="*/ 2570 h 2663"/>
                  <a:gd name="T8" fmla="*/ 998 w 1613"/>
                  <a:gd name="T9" fmla="*/ 2585 h 2663"/>
                  <a:gd name="T10" fmla="*/ 841 w 1613"/>
                  <a:gd name="T11" fmla="*/ 2604 h 2663"/>
                  <a:gd name="T12" fmla="*/ 525 w 1613"/>
                  <a:gd name="T13" fmla="*/ 2633 h 2663"/>
                  <a:gd name="T14" fmla="*/ 140 w 1613"/>
                  <a:gd name="T15" fmla="*/ 2660 h 2663"/>
                  <a:gd name="T16" fmla="*/ 77 w 1613"/>
                  <a:gd name="T17" fmla="*/ 2663 h 2663"/>
                  <a:gd name="T18" fmla="*/ 82 w 1613"/>
                  <a:gd name="T19" fmla="*/ 2646 h 2663"/>
                  <a:gd name="T20" fmla="*/ 116 w 1613"/>
                  <a:gd name="T21" fmla="*/ 2529 h 2663"/>
                  <a:gd name="T22" fmla="*/ 137 w 1613"/>
                  <a:gd name="T23" fmla="*/ 2421 h 2663"/>
                  <a:gd name="T24" fmla="*/ 149 w 1613"/>
                  <a:gd name="T25" fmla="*/ 2302 h 2663"/>
                  <a:gd name="T26" fmla="*/ 143 w 1613"/>
                  <a:gd name="T27" fmla="*/ 2179 h 2663"/>
                  <a:gd name="T28" fmla="*/ 123 w 1613"/>
                  <a:gd name="T29" fmla="*/ 2096 h 2663"/>
                  <a:gd name="T30" fmla="*/ 100 w 1613"/>
                  <a:gd name="T31" fmla="*/ 2044 h 2663"/>
                  <a:gd name="T32" fmla="*/ 67 w 1613"/>
                  <a:gd name="T33" fmla="*/ 1999 h 2663"/>
                  <a:gd name="T34" fmla="*/ 25 w 1613"/>
                  <a:gd name="T35" fmla="*/ 1962 h 2663"/>
                  <a:gd name="T36" fmla="*/ 0 w 1613"/>
                  <a:gd name="T37" fmla="*/ 1946 h 2663"/>
                  <a:gd name="T38" fmla="*/ 409 w 1613"/>
                  <a:gd name="T39" fmla="*/ 1907 h 2663"/>
                  <a:gd name="T40" fmla="*/ 896 w 1613"/>
                  <a:gd name="T41" fmla="*/ 1870 h 2663"/>
                  <a:gd name="T42" fmla="*/ 742 w 1613"/>
                  <a:gd name="T43" fmla="*/ 820 h 2663"/>
                  <a:gd name="T44" fmla="*/ 742 w 1613"/>
                  <a:gd name="T45" fmla="*/ 820 h 2663"/>
                  <a:gd name="T46" fmla="*/ 742 w 1613"/>
                  <a:gd name="T47" fmla="*/ 752 h 2663"/>
                  <a:gd name="T48" fmla="*/ 755 w 1613"/>
                  <a:gd name="T49" fmla="*/ 598 h 2663"/>
                  <a:gd name="T50" fmla="*/ 777 w 1613"/>
                  <a:gd name="T51" fmla="*/ 476 h 2663"/>
                  <a:gd name="T52" fmla="*/ 794 w 1613"/>
                  <a:gd name="T53" fmla="*/ 409 h 2663"/>
                  <a:gd name="T54" fmla="*/ 801 w 1613"/>
                  <a:gd name="T55" fmla="*/ 379 h 2663"/>
                  <a:gd name="T56" fmla="*/ 821 w 1613"/>
                  <a:gd name="T57" fmla="*/ 323 h 2663"/>
                  <a:gd name="T58" fmla="*/ 862 w 1613"/>
                  <a:gd name="T59" fmla="*/ 248 h 2663"/>
                  <a:gd name="T60" fmla="*/ 928 w 1613"/>
                  <a:gd name="T61" fmla="*/ 166 h 2663"/>
                  <a:gd name="T62" fmla="*/ 1003 w 1613"/>
                  <a:gd name="T63" fmla="*/ 104 h 2663"/>
                  <a:gd name="T64" fmla="*/ 1078 w 1613"/>
                  <a:gd name="T65" fmla="*/ 59 h 2663"/>
                  <a:gd name="T66" fmla="*/ 1144 w 1613"/>
                  <a:gd name="T67" fmla="*/ 28 h 2663"/>
                  <a:gd name="T68" fmla="*/ 1217 w 1613"/>
                  <a:gd name="T69" fmla="*/ 3 h 2663"/>
                  <a:gd name="T70" fmla="*/ 1229 w 1613"/>
                  <a:gd name="T71" fmla="*/ 0 h 2663"/>
                  <a:gd name="T72" fmla="*/ 1239 w 1613"/>
                  <a:gd name="T73" fmla="*/ 3 h 2663"/>
                  <a:gd name="T74" fmla="*/ 1299 w 1613"/>
                  <a:gd name="T75" fmla="*/ 38 h 2663"/>
                  <a:gd name="T76" fmla="*/ 1354 w 1613"/>
                  <a:gd name="T77" fmla="*/ 81 h 2663"/>
                  <a:gd name="T78" fmla="*/ 1412 w 1613"/>
                  <a:gd name="T79" fmla="*/ 146 h 2663"/>
                  <a:gd name="T80" fmla="*/ 1465 w 1613"/>
                  <a:gd name="T81" fmla="*/ 235 h 2663"/>
                  <a:gd name="T82" fmla="*/ 1508 w 1613"/>
                  <a:gd name="T83" fmla="*/ 353 h 2663"/>
                  <a:gd name="T84" fmla="*/ 1528 w 1613"/>
                  <a:gd name="T85" fmla="*/ 461 h 2663"/>
                  <a:gd name="T86" fmla="*/ 1536 w 1613"/>
                  <a:gd name="T87" fmla="*/ 545 h 2663"/>
                  <a:gd name="T88" fmla="*/ 1536 w 1613"/>
                  <a:gd name="T89" fmla="*/ 589 h 2663"/>
                  <a:gd name="T90" fmla="*/ 1537 w 1613"/>
                  <a:gd name="T91" fmla="*/ 777 h 2663"/>
                  <a:gd name="T92" fmla="*/ 1553 w 1613"/>
                  <a:gd name="T93" fmla="*/ 1177 h 2663"/>
                  <a:gd name="T94" fmla="*/ 1577 w 1613"/>
                  <a:gd name="T95" fmla="*/ 1547 h 2663"/>
                  <a:gd name="T96" fmla="*/ 1602 w 1613"/>
                  <a:gd name="T97" fmla="*/ 1821 h 2663"/>
                  <a:gd name="T98" fmla="*/ 1613 w 1613"/>
                  <a:gd name="T99" fmla="*/ 1894 h 2663"/>
                  <a:gd name="T100" fmla="*/ 1605 w 1613"/>
                  <a:gd name="T101" fmla="*/ 1922 h 2663"/>
                  <a:gd name="T102" fmla="*/ 1596 w 1613"/>
                  <a:gd name="T103" fmla="*/ 1994 h 2663"/>
                  <a:gd name="T104" fmla="*/ 1590 w 1613"/>
                  <a:gd name="T105" fmla="*/ 2132 h 2663"/>
                  <a:gd name="T106" fmla="*/ 1569 w 1613"/>
                  <a:gd name="T107" fmla="*/ 2284 h 2663"/>
                  <a:gd name="T108" fmla="*/ 1544 w 1613"/>
                  <a:gd name="T109" fmla="*/ 2356 h 2663"/>
                  <a:gd name="T110" fmla="*/ 1523 w 1613"/>
                  <a:gd name="T111" fmla="*/ 2400 h 2663"/>
                  <a:gd name="T112" fmla="*/ 1494 w 1613"/>
                  <a:gd name="T113" fmla="*/ 2440 h 2663"/>
                  <a:gd name="T114" fmla="*/ 1458 w 1613"/>
                  <a:gd name="T115" fmla="*/ 2476 h 2663"/>
                  <a:gd name="T116" fmla="*/ 1415 w 1613"/>
                  <a:gd name="T117" fmla="*/ 2505 h 2663"/>
                  <a:gd name="T118" fmla="*/ 1361 w 1613"/>
                  <a:gd name="T119" fmla="*/ 2526 h 2663"/>
                  <a:gd name="T120" fmla="*/ 1331 w 1613"/>
                  <a:gd name="T121" fmla="*/ 2535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3" h="2663">
                    <a:moveTo>
                      <a:pt x="1331" y="2535"/>
                    </a:moveTo>
                    <a:lnTo>
                      <a:pt x="1301" y="2544"/>
                    </a:lnTo>
                    <a:lnTo>
                      <a:pt x="1226" y="2555"/>
                    </a:lnTo>
                    <a:lnTo>
                      <a:pt x="1095" y="2570"/>
                    </a:lnTo>
                    <a:lnTo>
                      <a:pt x="998" y="2585"/>
                    </a:lnTo>
                    <a:lnTo>
                      <a:pt x="841" y="2604"/>
                    </a:lnTo>
                    <a:lnTo>
                      <a:pt x="525" y="2633"/>
                    </a:lnTo>
                    <a:lnTo>
                      <a:pt x="140" y="2660"/>
                    </a:lnTo>
                    <a:lnTo>
                      <a:pt x="77" y="2663"/>
                    </a:lnTo>
                    <a:lnTo>
                      <a:pt x="82" y="2646"/>
                    </a:lnTo>
                    <a:lnTo>
                      <a:pt x="116" y="2529"/>
                    </a:lnTo>
                    <a:lnTo>
                      <a:pt x="137" y="2421"/>
                    </a:lnTo>
                    <a:lnTo>
                      <a:pt x="149" y="2302"/>
                    </a:lnTo>
                    <a:lnTo>
                      <a:pt x="143" y="2179"/>
                    </a:lnTo>
                    <a:lnTo>
                      <a:pt x="123" y="2096"/>
                    </a:lnTo>
                    <a:lnTo>
                      <a:pt x="100" y="2044"/>
                    </a:lnTo>
                    <a:lnTo>
                      <a:pt x="67" y="1999"/>
                    </a:lnTo>
                    <a:lnTo>
                      <a:pt x="25" y="1962"/>
                    </a:lnTo>
                    <a:lnTo>
                      <a:pt x="0" y="1946"/>
                    </a:lnTo>
                    <a:lnTo>
                      <a:pt x="409" y="1907"/>
                    </a:lnTo>
                    <a:lnTo>
                      <a:pt x="896" y="1870"/>
                    </a:lnTo>
                    <a:lnTo>
                      <a:pt x="742" y="820"/>
                    </a:lnTo>
                    <a:lnTo>
                      <a:pt x="742" y="820"/>
                    </a:lnTo>
                    <a:lnTo>
                      <a:pt x="742" y="752"/>
                    </a:lnTo>
                    <a:lnTo>
                      <a:pt x="755" y="598"/>
                    </a:lnTo>
                    <a:lnTo>
                      <a:pt x="777" y="476"/>
                    </a:lnTo>
                    <a:lnTo>
                      <a:pt x="794" y="409"/>
                    </a:lnTo>
                    <a:lnTo>
                      <a:pt x="801" y="379"/>
                    </a:lnTo>
                    <a:lnTo>
                      <a:pt x="821" y="323"/>
                    </a:lnTo>
                    <a:lnTo>
                      <a:pt x="862" y="248"/>
                    </a:lnTo>
                    <a:lnTo>
                      <a:pt x="928" y="166"/>
                    </a:lnTo>
                    <a:lnTo>
                      <a:pt x="1003" y="104"/>
                    </a:lnTo>
                    <a:lnTo>
                      <a:pt x="1078" y="59"/>
                    </a:lnTo>
                    <a:lnTo>
                      <a:pt x="1144" y="28"/>
                    </a:lnTo>
                    <a:lnTo>
                      <a:pt x="1217" y="3"/>
                    </a:lnTo>
                    <a:lnTo>
                      <a:pt x="1229" y="0"/>
                    </a:lnTo>
                    <a:lnTo>
                      <a:pt x="1239" y="3"/>
                    </a:lnTo>
                    <a:lnTo>
                      <a:pt x="1299" y="38"/>
                    </a:lnTo>
                    <a:lnTo>
                      <a:pt x="1354" y="81"/>
                    </a:lnTo>
                    <a:lnTo>
                      <a:pt x="1412" y="146"/>
                    </a:lnTo>
                    <a:lnTo>
                      <a:pt x="1465" y="235"/>
                    </a:lnTo>
                    <a:lnTo>
                      <a:pt x="1508" y="353"/>
                    </a:lnTo>
                    <a:lnTo>
                      <a:pt x="1528" y="461"/>
                    </a:lnTo>
                    <a:lnTo>
                      <a:pt x="1536" y="545"/>
                    </a:lnTo>
                    <a:lnTo>
                      <a:pt x="1536" y="589"/>
                    </a:lnTo>
                    <a:lnTo>
                      <a:pt x="1537" y="777"/>
                    </a:lnTo>
                    <a:lnTo>
                      <a:pt x="1553" y="1177"/>
                    </a:lnTo>
                    <a:lnTo>
                      <a:pt x="1577" y="1547"/>
                    </a:lnTo>
                    <a:lnTo>
                      <a:pt x="1602" y="1821"/>
                    </a:lnTo>
                    <a:lnTo>
                      <a:pt x="1613" y="1894"/>
                    </a:lnTo>
                    <a:lnTo>
                      <a:pt x="1605" y="1922"/>
                    </a:lnTo>
                    <a:lnTo>
                      <a:pt x="1596" y="1994"/>
                    </a:lnTo>
                    <a:lnTo>
                      <a:pt x="1590" y="2132"/>
                    </a:lnTo>
                    <a:lnTo>
                      <a:pt x="1569" y="2284"/>
                    </a:lnTo>
                    <a:lnTo>
                      <a:pt x="1544" y="2356"/>
                    </a:lnTo>
                    <a:lnTo>
                      <a:pt x="1523" y="2400"/>
                    </a:lnTo>
                    <a:lnTo>
                      <a:pt x="1494" y="2440"/>
                    </a:lnTo>
                    <a:lnTo>
                      <a:pt x="1458" y="2476"/>
                    </a:lnTo>
                    <a:lnTo>
                      <a:pt x="1415" y="2505"/>
                    </a:lnTo>
                    <a:lnTo>
                      <a:pt x="1361" y="2526"/>
                    </a:lnTo>
                    <a:lnTo>
                      <a:pt x="1331" y="253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29"/>
              <p:cNvSpPr>
                <a:spLocks/>
              </p:cNvSpPr>
              <p:nvPr/>
            </p:nvSpPr>
            <p:spPr bwMode="auto">
              <a:xfrm>
                <a:off x="13838238" y="2139950"/>
                <a:ext cx="150813" cy="0"/>
              </a:xfrm>
              <a:custGeom>
                <a:avLst/>
                <a:gdLst>
                  <a:gd name="T0" fmla="*/ 0 w 283"/>
                  <a:gd name="T1" fmla="*/ 52 w 283"/>
                  <a:gd name="T2" fmla="*/ 155 w 283"/>
                  <a:gd name="T3" fmla="*/ 257 w 283"/>
                  <a:gd name="T4" fmla="*/ 283 w 283"/>
                  <a:gd name="T5" fmla="*/ 283 w 283"/>
                  <a:gd name="T6" fmla="*/ 231 w 283"/>
                  <a:gd name="T7" fmla="*/ 129 w 283"/>
                  <a:gd name="T8" fmla="*/ 78 w 283"/>
                  <a:gd name="T9" fmla="*/ 26 w 283"/>
                  <a:gd name="T10" fmla="*/ 0 w 2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83">
                    <a:moveTo>
                      <a:pt x="0" y="0"/>
                    </a:moveTo>
                    <a:lnTo>
                      <a:pt x="52" y="0"/>
                    </a:lnTo>
                    <a:lnTo>
                      <a:pt x="155" y="0"/>
                    </a:lnTo>
                    <a:lnTo>
                      <a:pt x="257" y="0"/>
                    </a:lnTo>
                    <a:lnTo>
                      <a:pt x="283" y="0"/>
                    </a:lnTo>
                    <a:lnTo>
                      <a:pt x="283" y="0"/>
                    </a:lnTo>
                    <a:lnTo>
                      <a:pt x="231" y="0"/>
                    </a:lnTo>
                    <a:lnTo>
                      <a:pt x="129" y="0"/>
                    </a:lnTo>
                    <a:lnTo>
                      <a:pt x="78" y="0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4" name="직사각형 163"/>
          <p:cNvSpPr/>
          <p:nvPr/>
        </p:nvSpPr>
        <p:spPr>
          <a:xfrm>
            <a:off x="0" y="0"/>
            <a:ext cx="19288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endParaRPr lang="ko-KR" altLang="en-US" sz="4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6902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89765 0.5620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83" y="2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평행 사변형 111"/>
          <p:cNvSpPr/>
          <p:nvPr/>
        </p:nvSpPr>
        <p:spPr>
          <a:xfrm rot="5400000" flipH="1" flipV="1">
            <a:off x="2613040" y="-817010"/>
            <a:ext cx="3369008" cy="8578727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9224154" y="2928940"/>
            <a:ext cx="6996469" cy="6126055"/>
            <a:chOff x="2843465" y="287260"/>
            <a:chExt cx="9328625" cy="8168074"/>
          </a:xfrm>
        </p:grpSpPr>
        <p:grpSp>
          <p:nvGrpSpPr>
            <p:cNvPr id="3" name="Group 78"/>
            <p:cNvGrpSpPr>
              <a:grpSpLocks noChangeAspect="1"/>
            </p:cNvGrpSpPr>
            <p:nvPr/>
          </p:nvGrpSpPr>
          <p:grpSpPr bwMode="auto">
            <a:xfrm flipH="1">
              <a:off x="2843465" y="789639"/>
              <a:ext cx="1144826" cy="4777155"/>
              <a:chOff x="5289" y="89"/>
              <a:chExt cx="758" cy="3163"/>
            </a:xfrm>
          </p:grpSpPr>
          <p:sp>
            <p:nvSpPr>
              <p:cNvPr id="34" name="Freeform 79"/>
              <p:cNvSpPr>
                <a:spLocks/>
              </p:cNvSpPr>
              <p:nvPr/>
            </p:nvSpPr>
            <p:spPr bwMode="auto">
              <a:xfrm>
                <a:off x="5296" y="3106"/>
                <a:ext cx="323" cy="79"/>
              </a:xfrm>
              <a:custGeom>
                <a:avLst/>
                <a:gdLst>
                  <a:gd name="T0" fmla="*/ 0 w 968"/>
                  <a:gd name="T1" fmla="*/ 178 h 237"/>
                  <a:gd name="T2" fmla="*/ 0 w 968"/>
                  <a:gd name="T3" fmla="*/ 237 h 237"/>
                  <a:gd name="T4" fmla="*/ 27 w 968"/>
                  <a:gd name="T5" fmla="*/ 237 h 237"/>
                  <a:gd name="T6" fmla="*/ 186 w 968"/>
                  <a:gd name="T7" fmla="*/ 228 h 237"/>
                  <a:gd name="T8" fmla="*/ 313 w 968"/>
                  <a:gd name="T9" fmla="*/ 211 h 237"/>
                  <a:gd name="T10" fmla="*/ 375 w 968"/>
                  <a:gd name="T11" fmla="*/ 198 h 237"/>
                  <a:gd name="T12" fmla="*/ 435 w 968"/>
                  <a:gd name="T13" fmla="*/ 185 h 237"/>
                  <a:gd name="T14" fmla="*/ 557 w 968"/>
                  <a:gd name="T15" fmla="*/ 168 h 237"/>
                  <a:gd name="T16" fmla="*/ 733 w 968"/>
                  <a:gd name="T17" fmla="*/ 158 h 237"/>
                  <a:gd name="T18" fmla="*/ 829 w 968"/>
                  <a:gd name="T19" fmla="*/ 158 h 237"/>
                  <a:gd name="T20" fmla="*/ 870 w 968"/>
                  <a:gd name="T21" fmla="*/ 158 h 237"/>
                  <a:gd name="T22" fmla="*/ 926 w 968"/>
                  <a:gd name="T23" fmla="*/ 152 h 237"/>
                  <a:gd name="T24" fmla="*/ 964 w 968"/>
                  <a:gd name="T25" fmla="*/ 141 h 237"/>
                  <a:gd name="T26" fmla="*/ 968 w 968"/>
                  <a:gd name="T27" fmla="*/ 139 h 237"/>
                  <a:gd name="T28" fmla="*/ 829 w 968"/>
                  <a:gd name="T29" fmla="*/ 0 h 237"/>
                  <a:gd name="T30" fmla="*/ 0 w 968"/>
                  <a:gd name="T31" fmla="*/ 17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8" h="237">
                    <a:moveTo>
                      <a:pt x="0" y="178"/>
                    </a:moveTo>
                    <a:lnTo>
                      <a:pt x="0" y="237"/>
                    </a:lnTo>
                    <a:lnTo>
                      <a:pt x="27" y="237"/>
                    </a:lnTo>
                    <a:lnTo>
                      <a:pt x="186" y="228"/>
                    </a:lnTo>
                    <a:lnTo>
                      <a:pt x="313" y="211"/>
                    </a:lnTo>
                    <a:lnTo>
                      <a:pt x="375" y="198"/>
                    </a:lnTo>
                    <a:lnTo>
                      <a:pt x="435" y="185"/>
                    </a:lnTo>
                    <a:lnTo>
                      <a:pt x="557" y="168"/>
                    </a:lnTo>
                    <a:lnTo>
                      <a:pt x="733" y="158"/>
                    </a:lnTo>
                    <a:lnTo>
                      <a:pt x="829" y="158"/>
                    </a:lnTo>
                    <a:lnTo>
                      <a:pt x="870" y="158"/>
                    </a:lnTo>
                    <a:lnTo>
                      <a:pt x="926" y="152"/>
                    </a:lnTo>
                    <a:lnTo>
                      <a:pt x="964" y="141"/>
                    </a:lnTo>
                    <a:lnTo>
                      <a:pt x="968" y="139"/>
                    </a:lnTo>
                    <a:lnTo>
                      <a:pt x="829" y="0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0"/>
              <p:cNvSpPr>
                <a:spLocks/>
              </p:cNvSpPr>
              <p:nvPr/>
            </p:nvSpPr>
            <p:spPr bwMode="auto">
              <a:xfrm>
                <a:off x="5295" y="2987"/>
                <a:ext cx="344" cy="171"/>
              </a:xfrm>
              <a:custGeom>
                <a:avLst/>
                <a:gdLst>
                  <a:gd name="T0" fmla="*/ 82 w 1030"/>
                  <a:gd name="T1" fmla="*/ 236 h 513"/>
                  <a:gd name="T2" fmla="*/ 70 w 1030"/>
                  <a:gd name="T3" fmla="*/ 252 h 513"/>
                  <a:gd name="T4" fmla="*/ 27 w 1030"/>
                  <a:gd name="T5" fmla="*/ 335 h 513"/>
                  <a:gd name="T6" fmla="*/ 12 w 1030"/>
                  <a:gd name="T7" fmla="*/ 378 h 513"/>
                  <a:gd name="T8" fmla="*/ 2 w 1030"/>
                  <a:gd name="T9" fmla="*/ 428 h 513"/>
                  <a:gd name="T10" fmla="*/ 0 w 1030"/>
                  <a:gd name="T11" fmla="*/ 484 h 513"/>
                  <a:gd name="T12" fmla="*/ 3 w 1030"/>
                  <a:gd name="T13" fmla="*/ 513 h 513"/>
                  <a:gd name="T14" fmla="*/ 20 w 1030"/>
                  <a:gd name="T15" fmla="*/ 513 h 513"/>
                  <a:gd name="T16" fmla="*/ 183 w 1030"/>
                  <a:gd name="T17" fmla="*/ 506 h 513"/>
                  <a:gd name="T18" fmla="*/ 299 w 1030"/>
                  <a:gd name="T19" fmla="*/ 494 h 513"/>
                  <a:gd name="T20" fmla="*/ 363 w 1030"/>
                  <a:gd name="T21" fmla="*/ 480 h 513"/>
                  <a:gd name="T22" fmla="*/ 471 w 1030"/>
                  <a:gd name="T23" fmla="*/ 458 h 513"/>
                  <a:gd name="T24" fmla="*/ 564 w 1030"/>
                  <a:gd name="T25" fmla="*/ 447 h 513"/>
                  <a:gd name="T26" fmla="*/ 650 w 1030"/>
                  <a:gd name="T27" fmla="*/ 447 h 513"/>
                  <a:gd name="T28" fmla="*/ 694 w 1030"/>
                  <a:gd name="T29" fmla="*/ 454 h 513"/>
                  <a:gd name="T30" fmla="*/ 716 w 1030"/>
                  <a:gd name="T31" fmla="*/ 456 h 513"/>
                  <a:gd name="T32" fmla="*/ 769 w 1030"/>
                  <a:gd name="T33" fmla="*/ 454 h 513"/>
                  <a:gd name="T34" fmla="*/ 853 w 1030"/>
                  <a:gd name="T35" fmla="*/ 438 h 513"/>
                  <a:gd name="T36" fmla="*/ 1003 w 1030"/>
                  <a:gd name="T37" fmla="*/ 387 h 513"/>
                  <a:gd name="T38" fmla="*/ 1030 w 1030"/>
                  <a:gd name="T39" fmla="*/ 375 h 513"/>
                  <a:gd name="T40" fmla="*/ 931 w 1030"/>
                  <a:gd name="T41" fmla="*/ 119 h 513"/>
                  <a:gd name="T42" fmla="*/ 894 w 1030"/>
                  <a:gd name="T43" fmla="*/ 111 h 513"/>
                  <a:gd name="T44" fmla="*/ 709 w 1030"/>
                  <a:gd name="T45" fmla="*/ 69 h 513"/>
                  <a:gd name="T46" fmla="*/ 592 w 1030"/>
                  <a:gd name="T47" fmla="*/ 35 h 513"/>
                  <a:gd name="T48" fmla="*/ 555 w 1030"/>
                  <a:gd name="T49" fmla="*/ 20 h 513"/>
                  <a:gd name="T50" fmla="*/ 476 w 1030"/>
                  <a:gd name="T51" fmla="*/ 0 h 513"/>
                  <a:gd name="T52" fmla="*/ 82 w 1030"/>
                  <a:gd name="T53" fmla="*/ 236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0" h="513">
                    <a:moveTo>
                      <a:pt x="82" y="236"/>
                    </a:moveTo>
                    <a:lnTo>
                      <a:pt x="70" y="252"/>
                    </a:lnTo>
                    <a:lnTo>
                      <a:pt x="27" y="335"/>
                    </a:lnTo>
                    <a:lnTo>
                      <a:pt x="12" y="378"/>
                    </a:lnTo>
                    <a:lnTo>
                      <a:pt x="2" y="428"/>
                    </a:lnTo>
                    <a:lnTo>
                      <a:pt x="0" y="484"/>
                    </a:lnTo>
                    <a:lnTo>
                      <a:pt x="3" y="513"/>
                    </a:lnTo>
                    <a:lnTo>
                      <a:pt x="20" y="513"/>
                    </a:lnTo>
                    <a:lnTo>
                      <a:pt x="183" y="506"/>
                    </a:lnTo>
                    <a:lnTo>
                      <a:pt x="299" y="494"/>
                    </a:lnTo>
                    <a:lnTo>
                      <a:pt x="363" y="480"/>
                    </a:lnTo>
                    <a:lnTo>
                      <a:pt x="471" y="458"/>
                    </a:lnTo>
                    <a:lnTo>
                      <a:pt x="564" y="447"/>
                    </a:lnTo>
                    <a:lnTo>
                      <a:pt x="650" y="447"/>
                    </a:lnTo>
                    <a:lnTo>
                      <a:pt x="694" y="454"/>
                    </a:lnTo>
                    <a:lnTo>
                      <a:pt x="716" y="456"/>
                    </a:lnTo>
                    <a:lnTo>
                      <a:pt x="769" y="454"/>
                    </a:lnTo>
                    <a:lnTo>
                      <a:pt x="853" y="438"/>
                    </a:lnTo>
                    <a:lnTo>
                      <a:pt x="1003" y="387"/>
                    </a:lnTo>
                    <a:lnTo>
                      <a:pt x="1030" y="375"/>
                    </a:lnTo>
                    <a:lnTo>
                      <a:pt x="931" y="119"/>
                    </a:lnTo>
                    <a:lnTo>
                      <a:pt x="894" y="111"/>
                    </a:lnTo>
                    <a:lnTo>
                      <a:pt x="709" y="69"/>
                    </a:lnTo>
                    <a:lnTo>
                      <a:pt x="592" y="35"/>
                    </a:lnTo>
                    <a:lnTo>
                      <a:pt x="555" y="20"/>
                    </a:lnTo>
                    <a:lnTo>
                      <a:pt x="476" y="0"/>
                    </a:lnTo>
                    <a:lnTo>
                      <a:pt x="82" y="236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81"/>
              <p:cNvSpPr>
                <a:spLocks/>
              </p:cNvSpPr>
              <p:nvPr/>
            </p:nvSpPr>
            <p:spPr bwMode="auto">
              <a:xfrm>
                <a:off x="5619" y="3020"/>
                <a:ext cx="164" cy="105"/>
              </a:xfrm>
              <a:custGeom>
                <a:avLst/>
                <a:gdLst>
                  <a:gd name="T0" fmla="*/ 335 w 493"/>
                  <a:gd name="T1" fmla="*/ 0 h 315"/>
                  <a:gd name="T2" fmla="*/ 493 w 493"/>
                  <a:gd name="T3" fmla="*/ 177 h 315"/>
                  <a:gd name="T4" fmla="*/ 355 w 493"/>
                  <a:gd name="T5" fmla="*/ 315 h 315"/>
                  <a:gd name="T6" fmla="*/ 0 w 493"/>
                  <a:gd name="T7" fmla="*/ 236 h 315"/>
                  <a:gd name="T8" fmla="*/ 335 w 493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315">
                    <a:moveTo>
                      <a:pt x="335" y="0"/>
                    </a:moveTo>
                    <a:lnTo>
                      <a:pt x="493" y="177"/>
                    </a:lnTo>
                    <a:lnTo>
                      <a:pt x="355" y="315"/>
                    </a:lnTo>
                    <a:lnTo>
                      <a:pt x="0" y="23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82"/>
              <p:cNvSpPr>
                <a:spLocks/>
              </p:cNvSpPr>
              <p:nvPr/>
            </p:nvSpPr>
            <p:spPr bwMode="auto">
              <a:xfrm>
                <a:off x="5540" y="3172"/>
                <a:ext cx="500" cy="80"/>
              </a:xfrm>
              <a:custGeom>
                <a:avLst/>
                <a:gdLst>
                  <a:gd name="T0" fmla="*/ 0 w 1501"/>
                  <a:gd name="T1" fmla="*/ 138 h 242"/>
                  <a:gd name="T2" fmla="*/ 0 w 1501"/>
                  <a:gd name="T3" fmla="*/ 145 h 242"/>
                  <a:gd name="T4" fmla="*/ 15 w 1501"/>
                  <a:gd name="T5" fmla="*/ 179 h 242"/>
                  <a:gd name="T6" fmla="*/ 32 w 1501"/>
                  <a:gd name="T7" fmla="*/ 192 h 242"/>
                  <a:gd name="T8" fmla="*/ 49 w 1501"/>
                  <a:gd name="T9" fmla="*/ 197 h 242"/>
                  <a:gd name="T10" fmla="*/ 60 w 1501"/>
                  <a:gd name="T11" fmla="*/ 198 h 242"/>
                  <a:gd name="T12" fmla="*/ 123 w 1501"/>
                  <a:gd name="T13" fmla="*/ 194 h 242"/>
                  <a:gd name="T14" fmla="*/ 293 w 1501"/>
                  <a:gd name="T15" fmla="*/ 189 h 242"/>
                  <a:gd name="T16" fmla="*/ 407 w 1501"/>
                  <a:gd name="T17" fmla="*/ 191 h 242"/>
                  <a:gd name="T18" fmla="*/ 454 w 1501"/>
                  <a:gd name="T19" fmla="*/ 198 h 242"/>
                  <a:gd name="T20" fmla="*/ 509 w 1501"/>
                  <a:gd name="T21" fmla="*/ 205 h 242"/>
                  <a:gd name="T22" fmla="*/ 683 w 1501"/>
                  <a:gd name="T23" fmla="*/ 223 h 242"/>
                  <a:gd name="T24" fmla="*/ 894 w 1501"/>
                  <a:gd name="T25" fmla="*/ 239 h 242"/>
                  <a:gd name="T26" fmla="*/ 1092 w 1501"/>
                  <a:gd name="T27" fmla="*/ 242 h 242"/>
                  <a:gd name="T28" fmla="*/ 1165 w 1501"/>
                  <a:gd name="T29" fmla="*/ 237 h 242"/>
                  <a:gd name="T30" fmla="*/ 1232 w 1501"/>
                  <a:gd name="T31" fmla="*/ 222 h 242"/>
                  <a:gd name="T32" fmla="*/ 1351 w 1501"/>
                  <a:gd name="T33" fmla="*/ 195 h 242"/>
                  <a:gd name="T34" fmla="*/ 1422 w 1501"/>
                  <a:gd name="T35" fmla="*/ 171 h 242"/>
                  <a:gd name="T36" fmla="*/ 1460 w 1501"/>
                  <a:gd name="T37" fmla="*/ 151 h 242"/>
                  <a:gd name="T38" fmla="*/ 1486 w 1501"/>
                  <a:gd name="T39" fmla="*/ 127 h 242"/>
                  <a:gd name="T40" fmla="*/ 1500 w 1501"/>
                  <a:gd name="T41" fmla="*/ 97 h 242"/>
                  <a:gd name="T42" fmla="*/ 1501 w 1501"/>
                  <a:gd name="T43" fmla="*/ 79 h 242"/>
                  <a:gd name="T44" fmla="*/ 1145 w 1501"/>
                  <a:gd name="T45" fmla="*/ 0 h 242"/>
                  <a:gd name="T46" fmla="*/ 1028 w 1501"/>
                  <a:gd name="T47" fmla="*/ 8 h 242"/>
                  <a:gd name="T48" fmla="*/ 418 w 1501"/>
                  <a:gd name="T49" fmla="*/ 59 h 242"/>
                  <a:gd name="T50" fmla="*/ 150 w 1501"/>
                  <a:gd name="T51" fmla="*/ 95 h 242"/>
                  <a:gd name="T52" fmla="*/ 56 w 1501"/>
                  <a:gd name="T53" fmla="*/ 117 h 242"/>
                  <a:gd name="T54" fmla="*/ 13 w 1501"/>
                  <a:gd name="T55" fmla="*/ 131 h 242"/>
                  <a:gd name="T56" fmla="*/ 0 w 1501"/>
                  <a:gd name="T57" fmla="*/ 13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1" h="242">
                    <a:moveTo>
                      <a:pt x="0" y="138"/>
                    </a:moveTo>
                    <a:lnTo>
                      <a:pt x="0" y="145"/>
                    </a:lnTo>
                    <a:lnTo>
                      <a:pt x="15" y="179"/>
                    </a:lnTo>
                    <a:lnTo>
                      <a:pt x="32" y="192"/>
                    </a:lnTo>
                    <a:lnTo>
                      <a:pt x="49" y="197"/>
                    </a:lnTo>
                    <a:lnTo>
                      <a:pt x="60" y="198"/>
                    </a:lnTo>
                    <a:lnTo>
                      <a:pt x="123" y="194"/>
                    </a:lnTo>
                    <a:lnTo>
                      <a:pt x="293" y="189"/>
                    </a:lnTo>
                    <a:lnTo>
                      <a:pt x="407" y="191"/>
                    </a:lnTo>
                    <a:lnTo>
                      <a:pt x="454" y="198"/>
                    </a:lnTo>
                    <a:lnTo>
                      <a:pt x="509" y="205"/>
                    </a:lnTo>
                    <a:lnTo>
                      <a:pt x="683" y="223"/>
                    </a:lnTo>
                    <a:lnTo>
                      <a:pt x="894" y="239"/>
                    </a:lnTo>
                    <a:lnTo>
                      <a:pt x="1092" y="242"/>
                    </a:lnTo>
                    <a:lnTo>
                      <a:pt x="1165" y="237"/>
                    </a:lnTo>
                    <a:lnTo>
                      <a:pt x="1232" y="222"/>
                    </a:lnTo>
                    <a:lnTo>
                      <a:pt x="1351" y="195"/>
                    </a:lnTo>
                    <a:lnTo>
                      <a:pt x="1422" y="171"/>
                    </a:lnTo>
                    <a:lnTo>
                      <a:pt x="1460" y="151"/>
                    </a:lnTo>
                    <a:lnTo>
                      <a:pt x="1486" y="127"/>
                    </a:lnTo>
                    <a:lnTo>
                      <a:pt x="1500" y="97"/>
                    </a:lnTo>
                    <a:lnTo>
                      <a:pt x="1501" y="79"/>
                    </a:lnTo>
                    <a:lnTo>
                      <a:pt x="1145" y="0"/>
                    </a:lnTo>
                    <a:lnTo>
                      <a:pt x="1028" y="8"/>
                    </a:lnTo>
                    <a:lnTo>
                      <a:pt x="418" y="59"/>
                    </a:lnTo>
                    <a:lnTo>
                      <a:pt x="150" y="95"/>
                    </a:lnTo>
                    <a:lnTo>
                      <a:pt x="56" y="117"/>
                    </a:lnTo>
                    <a:lnTo>
                      <a:pt x="13" y="131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83"/>
              <p:cNvSpPr>
                <a:spLocks/>
              </p:cNvSpPr>
              <p:nvPr/>
            </p:nvSpPr>
            <p:spPr bwMode="auto">
              <a:xfrm>
                <a:off x="5530" y="3053"/>
                <a:ext cx="517" cy="185"/>
              </a:xfrm>
              <a:custGeom>
                <a:avLst/>
                <a:gdLst>
                  <a:gd name="T0" fmla="*/ 30 w 1553"/>
                  <a:gd name="T1" fmla="*/ 59 h 554"/>
                  <a:gd name="T2" fmla="*/ 139 w 1553"/>
                  <a:gd name="T3" fmla="*/ 89 h 554"/>
                  <a:gd name="T4" fmla="*/ 406 w 1553"/>
                  <a:gd name="T5" fmla="*/ 158 h 554"/>
                  <a:gd name="T6" fmla="*/ 434 w 1553"/>
                  <a:gd name="T7" fmla="*/ 160 h 554"/>
                  <a:gd name="T8" fmla="*/ 490 w 1553"/>
                  <a:gd name="T9" fmla="*/ 156 h 554"/>
                  <a:gd name="T10" fmla="*/ 540 w 1553"/>
                  <a:gd name="T11" fmla="*/ 143 h 554"/>
                  <a:gd name="T12" fmla="*/ 582 w 1553"/>
                  <a:gd name="T13" fmla="*/ 121 h 554"/>
                  <a:gd name="T14" fmla="*/ 618 w 1553"/>
                  <a:gd name="T15" fmla="*/ 96 h 554"/>
                  <a:gd name="T16" fmla="*/ 643 w 1553"/>
                  <a:gd name="T17" fmla="*/ 67 h 554"/>
                  <a:gd name="T18" fmla="*/ 660 w 1553"/>
                  <a:gd name="T19" fmla="*/ 38 h 554"/>
                  <a:gd name="T20" fmla="*/ 666 w 1553"/>
                  <a:gd name="T21" fmla="*/ 12 h 554"/>
                  <a:gd name="T22" fmla="*/ 662 w 1553"/>
                  <a:gd name="T23" fmla="*/ 0 h 554"/>
                  <a:gd name="T24" fmla="*/ 682 w 1553"/>
                  <a:gd name="T25" fmla="*/ 8 h 554"/>
                  <a:gd name="T26" fmla="*/ 790 w 1553"/>
                  <a:gd name="T27" fmla="*/ 55 h 554"/>
                  <a:gd name="T28" fmla="*/ 868 w 1553"/>
                  <a:gd name="T29" fmla="*/ 97 h 554"/>
                  <a:gd name="T30" fmla="*/ 900 w 1553"/>
                  <a:gd name="T31" fmla="*/ 119 h 554"/>
                  <a:gd name="T32" fmla="*/ 961 w 1553"/>
                  <a:gd name="T33" fmla="*/ 170 h 554"/>
                  <a:gd name="T34" fmla="*/ 1059 w 1553"/>
                  <a:gd name="T35" fmla="*/ 247 h 554"/>
                  <a:gd name="T36" fmla="*/ 1103 w 1553"/>
                  <a:gd name="T37" fmla="*/ 274 h 554"/>
                  <a:gd name="T38" fmla="*/ 1152 w 1553"/>
                  <a:gd name="T39" fmla="*/ 296 h 554"/>
                  <a:gd name="T40" fmla="*/ 1205 w 1553"/>
                  <a:gd name="T41" fmla="*/ 311 h 554"/>
                  <a:gd name="T42" fmla="*/ 1235 w 1553"/>
                  <a:gd name="T43" fmla="*/ 316 h 554"/>
                  <a:gd name="T44" fmla="*/ 1295 w 1553"/>
                  <a:gd name="T45" fmla="*/ 328 h 554"/>
                  <a:gd name="T46" fmla="*/ 1411 w 1553"/>
                  <a:gd name="T47" fmla="*/ 339 h 554"/>
                  <a:gd name="T48" fmla="*/ 1482 w 1553"/>
                  <a:gd name="T49" fmla="*/ 350 h 554"/>
                  <a:gd name="T50" fmla="*/ 1519 w 1553"/>
                  <a:gd name="T51" fmla="*/ 363 h 554"/>
                  <a:gd name="T52" fmla="*/ 1543 w 1553"/>
                  <a:gd name="T53" fmla="*/ 383 h 554"/>
                  <a:gd name="T54" fmla="*/ 1553 w 1553"/>
                  <a:gd name="T55" fmla="*/ 414 h 554"/>
                  <a:gd name="T56" fmla="*/ 1551 w 1553"/>
                  <a:gd name="T57" fmla="*/ 435 h 554"/>
                  <a:gd name="T58" fmla="*/ 1545 w 1553"/>
                  <a:gd name="T59" fmla="*/ 438 h 554"/>
                  <a:gd name="T60" fmla="*/ 1481 w 1553"/>
                  <a:gd name="T61" fmla="*/ 471 h 554"/>
                  <a:gd name="T62" fmla="*/ 1390 w 1553"/>
                  <a:gd name="T63" fmla="*/ 505 h 554"/>
                  <a:gd name="T64" fmla="*/ 1312 w 1553"/>
                  <a:gd name="T65" fmla="*/ 526 h 554"/>
                  <a:gd name="T66" fmla="*/ 1221 w 1553"/>
                  <a:gd name="T67" fmla="*/ 543 h 554"/>
                  <a:gd name="T68" fmla="*/ 1115 w 1553"/>
                  <a:gd name="T69" fmla="*/ 553 h 554"/>
                  <a:gd name="T70" fmla="*/ 1058 w 1553"/>
                  <a:gd name="T71" fmla="*/ 554 h 554"/>
                  <a:gd name="T72" fmla="*/ 848 w 1553"/>
                  <a:gd name="T73" fmla="*/ 554 h 554"/>
                  <a:gd name="T74" fmla="*/ 661 w 1553"/>
                  <a:gd name="T75" fmla="*/ 544 h 554"/>
                  <a:gd name="T76" fmla="*/ 568 w 1553"/>
                  <a:gd name="T77" fmla="*/ 527 h 554"/>
                  <a:gd name="T78" fmla="*/ 524 w 1553"/>
                  <a:gd name="T79" fmla="*/ 514 h 554"/>
                  <a:gd name="T80" fmla="*/ 472 w 1553"/>
                  <a:gd name="T81" fmla="*/ 507 h 554"/>
                  <a:gd name="T82" fmla="*/ 322 w 1553"/>
                  <a:gd name="T83" fmla="*/ 498 h 554"/>
                  <a:gd name="T84" fmla="*/ 95 w 1553"/>
                  <a:gd name="T85" fmla="*/ 494 h 554"/>
                  <a:gd name="T86" fmla="*/ 50 w 1553"/>
                  <a:gd name="T87" fmla="*/ 494 h 554"/>
                  <a:gd name="T88" fmla="*/ 47 w 1553"/>
                  <a:gd name="T89" fmla="*/ 490 h 554"/>
                  <a:gd name="T90" fmla="*/ 23 w 1553"/>
                  <a:gd name="T91" fmla="*/ 443 h 554"/>
                  <a:gd name="T92" fmla="*/ 6 w 1553"/>
                  <a:gd name="T93" fmla="*/ 368 h 554"/>
                  <a:gd name="T94" fmla="*/ 0 w 1553"/>
                  <a:gd name="T95" fmla="*/ 301 h 554"/>
                  <a:gd name="T96" fmla="*/ 2 w 1553"/>
                  <a:gd name="T97" fmla="*/ 218 h 554"/>
                  <a:gd name="T98" fmla="*/ 17 w 1553"/>
                  <a:gd name="T99" fmla="*/ 117 h 554"/>
                  <a:gd name="T100" fmla="*/ 30 w 1553"/>
                  <a:gd name="T101" fmla="*/ 59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3" h="554">
                    <a:moveTo>
                      <a:pt x="30" y="59"/>
                    </a:moveTo>
                    <a:lnTo>
                      <a:pt x="139" y="89"/>
                    </a:lnTo>
                    <a:lnTo>
                      <a:pt x="406" y="158"/>
                    </a:lnTo>
                    <a:lnTo>
                      <a:pt x="434" y="160"/>
                    </a:lnTo>
                    <a:lnTo>
                      <a:pt x="490" y="156"/>
                    </a:lnTo>
                    <a:lnTo>
                      <a:pt x="540" y="143"/>
                    </a:lnTo>
                    <a:lnTo>
                      <a:pt x="582" y="121"/>
                    </a:lnTo>
                    <a:lnTo>
                      <a:pt x="618" y="96"/>
                    </a:lnTo>
                    <a:lnTo>
                      <a:pt x="643" y="67"/>
                    </a:lnTo>
                    <a:lnTo>
                      <a:pt x="660" y="38"/>
                    </a:lnTo>
                    <a:lnTo>
                      <a:pt x="666" y="12"/>
                    </a:lnTo>
                    <a:lnTo>
                      <a:pt x="662" y="0"/>
                    </a:lnTo>
                    <a:lnTo>
                      <a:pt x="682" y="8"/>
                    </a:lnTo>
                    <a:lnTo>
                      <a:pt x="790" y="55"/>
                    </a:lnTo>
                    <a:lnTo>
                      <a:pt x="868" y="97"/>
                    </a:lnTo>
                    <a:lnTo>
                      <a:pt x="900" y="119"/>
                    </a:lnTo>
                    <a:lnTo>
                      <a:pt x="961" y="170"/>
                    </a:lnTo>
                    <a:lnTo>
                      <a:pt x="1059" y="247"/>
                    </a:lnTo>
                    <a:lnTo>
                      <a:pt x="1103" y="274"/>
                    </a:lnTo>
                    <a:lnTo>
                      <a:pt x="1152" y="296"/>
                    </a:lnTo>
                    <a:lnTo>
                      <a:pt x="1205" y="311"/>
                    </a:lnTo>
                    <a:lnTo>
                      <a:pt x="1235" y="316"/>
                    </a:lnTo>
                    <a:lnTo>
                      <a:pt x="1295" y="328"/>
                    </a:lnTo>
                    <a:lnTo>
                      <a:pt x="1411" y="339"/>
                    </a:lnTo>
                    <a:lnTo>
                      <a:pt x="1482" y="350"/>
                    </a:lnTo>
                    <a:lnTo>
                      <a:pt x="1519" y="363"/>
                    </a:lnTo>
                    <a:lnTo>
                      <a:pt x="1543" y="383"/>
                    </a:lnTo>
                    <a:lnTo>
                      <a:pt x="1553" y="414"/>
                    </a:lnTo>
                    <a:lnTo>
                      <a:pt x="1551" y="435"/>
                    </a:lnTo>
                    <a:lnTo>
                      <a:pt x="1545" y="438"/>
                    </a:lnTo>
                    <a:lnTo>
                      <a:pt x="1481" y="471"/>
                    </a:lnTo>
                    <a:lnTo>
                      <a:pt x="1390" y="505"/>
                    </a:lnTo>
                    <a:lnTo>
                      <a:pt x="1312" y="526"/>
                    </a:lnTo>
                    <a:lnTo>
                      <a:pt x="1221" y="543"/>
                    </a:lnTo>
                    <a:lnTo>
                      <a:pt x="1115" y="553"/>
                    </a:lnTo>
                    <a:lnTo>
                      <a:pt x="1058" y="554"/>
                    </a:lnTo>
                    <a:lnTo>
                      <a:pt x="848" y="554"/>
                    </a:lnTo>
                    <a:lnTo>
                      <a:pt x="661" y="544"/>
                    </a:lnTo>
                    <a:lnTo>
                      <a:pt x="568" y="527"/>
                    </a:lnTo>
                    <a:lnTo>
                      <a:pt x="524" y="514"/>
                    </a:lnTo>
                    <a:lnTo>
                      <a:pt x="472" y="507"/>
                    </a:lnTo>
                    <a:lnTo>
                      <a:pt x="322" y="498"/>
                    </a:lnTo>
                    <a:lnTo>
                      <a:pt x="95" y="494"/>
                    </a:lnTo>
                    <a:lnTo>
                      <a:pt x="50" y="494"/>
                    </a:lnTo>
                    <a:lnTo>
                      <a:pt x="47" y="490"/>
                    </a:lnTo>
                    <a:lnTo>
                      <a:pt x="23" y="443"/>
                    </a:lnTo>
                    <a:lnTo>
                      <a:pt x="6" y="368"/>
                    </a:lnTo>
                    <a:lnTo>
                      <a:pt x="0" y="301"/>
                    </a:lnTo>
                    <a:lnTo>
                      <a:pt x="2" y="218"/>
                    </a:lnTo>
                    <a:lnTo>
                      <a:pt x="17" y="117"/>
                    </a:lnTo>
                    <a:lnTo>
                      <a:pt x="30" y="59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84"/>
              <p:cNvSpPr>
                <a:spLocks/>
              </p:cNvSpPr>
              <p:nvPr/>
            </p:nvSpPr>
            <p:spPr bwMode="auto">
              <a:xfrm>
                <a:off x="5289" y="1598"/>
                <a:ext cx="284" cy="1495"/>
              </a:xfrm>
              <a:custGeom>
                <a:avLst/>
                <a:gdLst>
                  <a:gd name="T0" fmla="*/ 280 w 852"/>
                  <a:gd name="T1" fmla="*/ 0 h 4484"/>
                  <a:gd name="T2" fmla="*/ 282 w 852"/>
                  <a:gd name="T3" fmla="*/ 27 h 4484"/>
                  <a:gd name="T4" fmla="*/ 306 w 852"/>
                  <a:gd name="T5" fmla="*/ 187 h 4484"/>
                  <a:gd name="T6" fmla="*/ 338 w 852"/>
                  <a:gd name="T7" fmla="*/ 315 h 4484"/>
                  <a:gd name="T8" fmla="*/ 359 w 852"/>
                  <a:gd name="T9" fmla="*/ 376 h 4484"/>
                  <a:gd name="T10" fmla="*/ 369 w 852"/>
                  <a:gd name="T11" fmla="*/ 408 h 4484"/>
                  <a:gd name="T12" fmla="*/ 382 w 852"/>
                  <a:gd name="T13" fmla="*/ 498 h 4484"/>
                  <a:gd name="T14" fmla="*/ 391 w 852"/>
                  <a:gd name="T15" fmla="*/ 672 h 4484"/>
                  <a:gd name="T16" fmla="*/ 383 w 852"/>
                  <a:gd name="T17" fmla="*/ 939 h 4484"/>
                  <a:gd name="T18" fmla="*/ 366 w 852"/>
                  <a:gd name="T19" fmla="*/ 1180 h 4484"/>
                  <a:gd name="T20" fmla="*/ 359 w 852"/>
                  <a:gd name="T21" fmla="*/ 1265 h 4484"/>
                  <a:gd name="T22" fmla="*/ 348 w 852"/>
                  <a:gd name="T23" fmla="*/ 1343 h 4484"/>
                  <a:gd name="T24" fmla="*/ 303 w 852"/>
                  <a:gd name="T25" fmla="*/ 1541 h 4484"/>
                  <a:gd name="T26" fmla="*/ 213 w 852"/>
                  <a:gd name="T27" fmla="*/ 1857 h 4484"/>
                  <a:gd name="T28" fmla="*/ 161 w 852"/>
                  <a:gd name="T29" fmla="*/ 2015 h 4484"/>
                  <a:gd name="T30" fmla="*/ 149 w 852"/>
                  <a:gd name="T31" fmla="*/ 2056 h 4484"/>
                  <a:gd name="T32" fmla="*/ 120 w 852"/>
                  <a:gd name="T33" fmla="*/ 2209 h 4484"/>
                  <a:gd name="T34" fmla="*/ 87 w 852"/>
                  <a:gd name="T35" fmla="*/ 2427 h 4484"/>
                  <a:gd name="T36" fmla="*/ 54 w 852"/>
                  <a:gd name="T37" fmla="*/ 2690 h 4484"/>
                  <a:gd name="T38" fmla="*/ 27 w 852"/>
                  <a:gd name="T39" fmla="*/ 2977 h 4484"/>
                  <a:gd name="T40" fmla="*/ 8 w 852"/>
                  <a:gd name="T41" fmla="*/ 3268 h 4484"/>
                  <a:gd name="T42" fmla="*/ 0 w 852"/>
                  <a:gd name="T43" fmla="*/ 3541 h 4484"/>
                  <a:gd name="T44" fmla="*/ 7 w 852"/>
                  <a:gd name="T45" fmla="*/ 3721 h 4484"/>
                  <a:gd name="T46" fmla="*/ 15 w 852"/>
                  <a:gd name="T47" fmla="*/ 3825 h 4484"/>
                  <a:gd name="T48" fmla="*/ 23 w 852"/>
                  <a:gd name="T49" fmla="*/ 3871 h 4484"/>
                  <a:gd name="T50" fmla="*/ 37 w 852"/>
                  <a:gd name="T51" fmla="*/ 3958 h 4484"/>
                  <a:gd name="T52" fmla="*/ 54 w 852"/>
                  <a:gd name="T53" fmla="*/ 4103 h 4484"/>
                  <a:gd name="T54" fmla="*/ 62 w 852"/>
                  <a:gd name="T55" fmla="*/ 4220 h 4484"/>
                  <a:gd name="T56" fmla="*/ 63 w 852"/>
                  <a:gd name="T57" fmla="*/ 4310 h 4484"/>
                  <a:gd name="T58" fmla="*/ 58 w 852"/>
                  <a:gd name="T59" fmla="*/ 4404 h 4484"/>
                  <a:gd name="T60" fmla="*/ 44 w 852"/>
                  <a:gd name="T61" fmla="*/ 4460 h 4484"/>
                  <a:gd name="T62" fmla="*/ 42 w 852"/>
                  <a:gd name="T63" fmla="*/ 4464 h 4484"/>
                  <a:gd name="T64" fmla="*/ 58 w 852"/>
                  <a:gd name="T65" fmla="*/ 4468 h 4484"/>
                  <a:gd name="T66" fmla="*/ 159 w 852"/>
                  <a:gd name="T67" fmla="*/ 4481 h 4484"/>
                  <a:gd name="T68" fmla="*/ 251 w 852"/>
                  <a:gd name="T69" fmla="*/ 4484 h 4484"/>
                  <a:gd name="T70" fmla="*/ 353 w 852"/>
                  <a:gd name="T71" fmla="*/ 4475 h 4484"/>
                  <a:gd name="T72" fmla="*/ 429 w 852"/>
                  <a:gd name="T73" fmla="*/ 4455 h 4484"/>
                  <a:gd name="T74" fmla="*/ 478 w 852"/>
                  <a:gd name="T75" fmla="*/ 4435 h 4484"/>
                  <a:gd name="T76" fmla="*/ 523 w 852"/>
                  <a:gd name="T77" fmla="*/ 4408 h 4484"/>
                  <a:gd name="T78" fmla="*/ 563 w 852"/>
                  <a:gd name="T79" fmla="*/ 4373 h 4484"/>
                  <a:gd name="T80" fmla="*/ 598 w 852"/>
                  <a:gd name="T81" fmla="*/ 4330 h 4484"/>
                  <a:gd name="T82" fmla="*/ 625 w 852"/>
                  <a:gd name="T83" fmla="*/ 4278 h 4484"/>
                  <a:gd name="T84" fmla="*/ 635 w 852"/>
                  <a:gd name="T85" fmla="*/ 4247 h 4484"/>
                  <a:gd name="T86" fmla="*/ 618 w 852"/>
                  <a:gd name="T87" fmla="*/ 4200 h 4484"/>
                  <a:gd name="T88" fmla="*/ 540 w 852"/>
                  <a:gd name="T89" fmla="*/ 3933 h 4484"/>
                  <a:gd name="T90" fmla="*/ 509 w 852"/>
                  <a:gd name="T91" fmla="*/ 3779 h 4484"/>
                  <a:gd name="T92" fmla="*/ 498 w 852"/>
                  <a:gd name="T93" fmla="*/ 3680 h 4484"/>
                  <a:gd name="T94" fmla="*/ 496 w 852"/>
                  <a:gd name="T95" fmla="*/ 3634 h 4484"/>
                  <a:gd name="T96" fmla="*/ 499 w 852"/>
                  <a:gd name="T97" fmla="*/ 3582 h 4484"/>
                  <a:gd name="T98" fmla="*/ 518 w 852"/>
                  <a:gd name="T99" fmla="*/ 3412 h 4484"/>
                  <a:gd name="T100" fmla="*/ 571 w 852"/>
                  <a:gd name="T101" fmla="*/ 3064 h 4484"/>
                  <a:gd name="T102" fmla="*/ 704 w 852"/>
                  <a:gd name="T103" fmla="*/ 2309 h 4484"/>
                  <a:gd name="T104" fmla="*/ 734 w 852"/>
                  <a:gd name="T105" fmla="*/ 2153 h 4484"/>
                  <a:gd name="T106" fmla="*/ 852 w 852"/>
                  <a:gd name="T107" fmla="*/ 138 h 4484"/>
                  <a:gd name="T108" fmla="*/ 280 w 852"/>
                  <a:gd name="T109" fmla="*/ 0 h 4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52" h="4484">
                    <a:moveTo>
                      <a:pt x="280" y="0"/>
                    </a:moveTo>
                    <a:lnTo>
                      <a:pt x="282" y="27"/>
                    </a:lnTo>
                    <a:lnTo>
                      <a:pt x="306" y="187"/>
                    </a:lnTo>
                    <a:lnTo>
                      <a:pt x="338" y="315"/>
                    </a:lnTo>
                    <a:lnTo>
                      <a:pt x="359" y="376"/>
                    </a:lnTo>
                    <a:lnTo>
                      <a:pt x="369" y="408"/>
                    </a:lnTo>
                    <a:lnTo>
                      <a:pt x="382" y="498"/>
                    </a:lnTo>
                    <a:lnTo>
                      <a:pt x="391" y="672"/>
                    </a:lnTo>
                    <a:lnTo>
                      <a:pt x="383" y="939"/>
                    </a:lnTo>
                    <a:lnTo>
                      <a:pt x="366" y="1180"/>
                    </a:lnTo>
                    <a:lnTo>
                      <a:pt x="359" y="1265"/>
                    </a:lnTo>
                    <a:lnTo>
                      <a:pt x="348" y="1343"/>
                    </a:lnTo>
                    <a:lnTo>
                      <a:pt x="303" y="1541"/>
                    </a:lnTo>
                    <a:lnTo>
                      <a:pt x="213" y="1857"/>
                    </a:lnTo>
                    <a:lnTo>
                      <a:pt x="161" y="2015"/>
                    </a:lnTo>
                    <a:lnTo>
                      <a:pt x="149" y="2056"/>
                    </a:lnTo>
                    <a:lnTo>
                      <a:pt x="120" y="2209"/>
                    </a:lnTo>
                    <a:lnTo>
                      <a:pt x="87" y="2427"/>
                    </a:lnTo>
                    <a:lnTo>
                      <a:pt x="54" y="2690"/>
                    </a:lnTo>
                    <a:lnTo>
                      <a:pt x="27" y="2977"/>
                    </a:lnTo>
                    <a:lnTo>
                      <a:pt x="8" y="3268"/>
                    </a:lnTo>
                    <a:lnTo>
                      <a:pt x="0" y="3541"/>
                    </a:lnTo>
                    <a:lnTo>
                      <a:pt x="7" y="3721"/>
                    </a:lnTo>
                    <a:lnTo>
                      <a:pt x="15" y="3825"/>
                    </a:lnTo>
                    <a:lnTo>
                      <a:pt x="23" y="3871"/>
                    </a:lnTo>
                    <a:lnTo>
                      <a:pt x="37" y="3958"/>
                    </a:lnTo>
                    <a:lnTo>
                      <a:pt x="54" y="4103"/>
                    </a:lnTo>
                    <a:lnTo>
                      <a:pt x="62" y="4220"/>
                    </a:lnTo>
                    <a:lnTo>
                      <a:pt x="63" y="4310"/>
                    </a:lnTo>
                    <a:lnTo>
                      <a:pt x="58" y="4404"/>
                    </a:lnTo>
                    <a:lnTo>
                      <a:pt x="44" y="4460"/>
                    </a:lnTo>
                    <a:lnTo>
                      <a:pt x="42" y="4464"/>
                    </a:lnTo>
                    <a:lnTo>
                      <a:pt x="58" y="4468"/>
                    </a:lnTo>
                    <a:lnTo>
                      <a:pt x="159" y="4481"/>
                    </a:lnTo>
                    <a:lnTo>
                      <a:pt x="251" y="4484"/>
                    </a:lnTo>
                    <a:lnTo>
                      <a:pt x="353" y="4475"/>
                    </a:lnTo>
                    <a:lnTo>
                      <a:pt x="429" y="4455"/>
                    </a:lnTo>
                    <a:lnTo>
                      <a:pt x="478" y="4435"/>
                    </a:lnTo>
                    <a:lnTo>
                      <a:pt x="523" y="4408"/>
                    </a:lnTo>
                    <a:lnTo>
                      <a:pt x="563" y="4373"/>
                    </a:lnTo>
                    <a:lnTo>
                      <a:pt x="598" y="4330"/>
                    </a:lnTo>
                    <a:lnTo>
                      <a:pt x="625" y="4278"/>
                    </a:lnTo>
                    <a:lnTo>
                      <a:pt x="635" y="4247"/>
                    </a:lnTo>
                    <a:lnTo>
                      <a:pt x="618" y="4200"/>
                    </a:lnTo>
                    <a:lnTo>
                      <a:pt x="540" y="3933"/>
                    </a:lnTo>
                    <a:lnTo>
                      <a:pt x="509" y="3779"/>
                    </a:lnTo>
                    <a:lnTo>
                      <a:pt x="498" y="3680"/>
                    </a:lnTo>
                    <a:lnTo>
                      <a:pt x="496" y="3634"/>
                    </a:lnTo>
                    <a:lnTo>
                      <a:pt x="499" y="3582"/>
                    </a:lnTo>
                    <a:lnTo>
                      <a:pt x="518" y="3412"/>
                    </a:lnTo>
                    <a:lnTo>
                      <a:pt x="571" y="3064"/>
                    </a:lnTo>
                    <a:lnTo>
                      <a:pt x="704" y="2309"/>
                    </a:lnTo>
                    <a:lnTo>
                      <a:pt x="734" y="2153"/>
                    </a:lnTo>
                    <a:lnTo>
                      <a:pt x="852" y="138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85"/>
              <p:cNvSpPr>
                <a:spLocks/>
              </p:cNvSpPr>
              <p:nvPr/>
            </p:nvSpPr>
            <p:spPr bwMode="auto">
              <a:xfrm>
                <a:off x="5415" y="1598"/>
                <a:ext cx="191" cy="1060"/>
              </a:xfrm>
              <a:custGeom>
                <a:avLst/>
                <a:gdLst>
                  <a:gd name="T0" fmla="*/ 0 w 572"/>
                  <a:gd name="T1" fmla="*/ 99 h 3180"/>
                  <a:gd name="T2" fmla="*/ 19 w 572"/>
                  <a:gd name="T3" fmla="*/ 185 h 3180"/>
                  <a:gd name="T4" fmla="*/ 63 w 572"/>
                  <a:gd name="T5" fmla="*/ 331 h 3180"/>
                  <a:gd name="T6" fmla="*/ 112 w 572"/>
                  <a:gd name="T7" fmla="*/ 448 h 3180"/>
                  <a:gd name="T8" fmla="*/ 161 w 572"/>
                  <a:gd name="T9" fmla="*/ 538 h 3180"/>
                  <a:gd name="T10" fmla="*/ 207 w 572"/>
                  <a:gd name="T11" fmla="*/ 605 h 3180"/>
                  <a:gd name="T12" fmla="*/ 247 w 572"/>
                  <a:gd name="T13" fmla="*/ 650 h 3180"/>
                  <a:gd name="T14" fmla="*/ 290 w 572"/>
                  <a:gd name="T15" fmla="*/ 688 h 3180"/>
                  <a:gd name="T16" fmla="*/ 295 w 572"/>
                  <a:gd name="T17" fmla="*/ 691 h 3180"/>
                  <a:gd name="T18" fmla="*/ 303 w 572"/>
                  <a:gd name="T19" fmla="*/ 731 h 3180"/>
                  <a:gd name="T20" fmla="*/ 336 w 572"/>
                  <a:gd name="T21" fmla="*/ 1010 h 3180"/>
                  <a:gd name="T22" fmla="*/ 353 w 572"/>
                  <a:gd name="T23" fmla="*/ 1282 h 3180"/>
                  <a:gd name="T24" fmla="*/ 355 w 572"/>
                  <a:gd name="T25" fmla="*/ 1442 h 3180"/>
                  <a:gd name="T26" fmla="*/ 353 w 572"/>
                  <a:gd name="T27" fmla="*/ 1606 h 3180"/>
                  <a:gd name="T28" fmla="*/ 333 w 572"/>
                  <a:gd name="T29" fmla="*/ 1936 h 3180"/>
                  <a:gd name="T30" fmla="*/ 295 w 572"/>
                  <a:gd name="T31" fmla="*/ 2266 h 3180"/>
                  <a:gd name="T32" fmla="*/ 245 w 572"/>
                  <a:gd name="T33" fmla="*/ 2589 h 3180"/>
                  <a:gd name="T34" fmla="*/ 216 w 572"/>
                  <a:gd name="T35" fmla="*/ 2746 h 3180"/>
                  <a:gd name="T36" fmla="*/ 210 w 572"/>
                  <a:gd name="T37" fmla="*/ 2791 h 3180"/>
                  <a:gd name="T38" fmla="*/ 201 w 572"/>
                  <a:gd name="T39" fmla="*/ 2888 h 3180"/>
                  <a:gd name="T40" fmla="*/ 196 w 572"/>
                  <a:gd name="T41" fmla="*/ 3052 h 3180"/>
                  <a:gd name="T42" fmla="*/ 196 w 572"/>
                  <a:gd name="T43" fmla="*/ 3180 h 3180"/>
                  <a:gd name="T44" fmla="*/ 229 w 572"/>
                  <a:gd name="T45" fmla="*/ 3012 h 3180"/>
                  <a:gd name="T46" fmla="*/ 301 w 572"/>
                  <a:gd name="T47" fmla="*/ 2662 h 3180"/>
                  <a:gd name="T48" fmla="*/ 396 w 572"/>
                  <a:gd name="T49" fmla="*/ 2227 h 3180"/>
                  <a:gd name="T50" fmla="*/ 414 w 572"/>
                  <a:gd name="T51" fmla="*/ 2153 h 3180"/>
                  <a:gd name="T52" fmla="*/ 572 w 572"/>
                  <a:gd name="T53" fmla="*/ 138 h 3180"/>
                  <a:gd name="T54" fmla="*/ 0 w 572"/>
                  <a:gd name="T55" fmla="*/ 0 h 3180"/>
                  <a:gd name="T56" fmla="*/ 5 w 572"/>
                  <a:gd name="T57" fmla="*/ 9 h 3180"/>
                  <a:gd name="T58" fmla="*/ 9 w 572"/>
                  <a:gd name="T59" fmla="*/ 40 h 3180"/>
                  <a:gd name="T60" fmla="*/ 2 w 572"/>
                  <a:gd name="T61" fmla="*/ 89 h 3180"/>
                  <a:gd name="T62" fmla="*/ 0 w 572"/>
                  <a:gd name="T63" fmla="*/ 99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2" h="3180">
                    <a:moveTo>
                      <a:pt x="0" y="99"/>
                    </a:moveTo>
                    <a:lnTo>
                      <a:pt x="19" y="185"/>
                    </a:lnTo>
                    <a:lnTo>
                      <a:pt x="63" y="331"/>
                    </a:lnTo>
                    <a:lnTo>
                      <a:pt x="112" y="448"/>
                    </a:lnTo>
                    <a:lnTo>
                      <a:pt x="161" y="538"/>
                    </a:lnTo>
                    <a:lnTo>
                      <a:pt x="207" y="605"/>
                    </a:lnTo>
                    <a:lnTo>
                      <a:pt x="247" y="650"/>
                    </a:lnTo>
                    <a:lnTo>
                      <a:pt x="290" y="688"/>
                    </a:lnTo>
                    <a:lnTo>
                      <a:pt x="295" y="691"/>
                    </a:lnTo>
                    <a:lnTo>
                      <a:pt x="303" y="731"/>
                    </a:lnTo>
                    <a:lnTo>
                      <a:pt x="336" y="1010"/>
                    </a:lnTo>
                    <a:lnTo>
                      <a:pt x="353" y="1282"/>
                    </a:lnTo>
                    <a:lnTo>
                      <a:pt x="355" y="1442"/>
                    </a:lnTo>
                    <a:lnTo>
                      <a:pt x="353" y="1606"/>
                    </a:lnTo>
                    <a:lnTo>
                      <a:pt x="333" y="1936"/>
                    </a:lnTo>
                    <a:lnTo>
                      <a:pt x="295" y="2266"/>
                    </a:lnTo>
                    <a:lnTo>
                      <a:pt x="245" y="2589"/>
                    </a:lnTo>
                    <a:lnTo>
                      <a:pt x="216" y="2746"/>
                    </a:lnTo>
                    <a:lnTo>
                      <a:pt x="210" y="2791"/>
                    </a:lnTo>
                    <a:lnTo>
                      <a:pt x="201" y="2888"/>
                    </a:lnTo>
                    <a:lnTo>
                      <a:pt x="196" y="3052"/>
                    </a:lnTo>
                    <a:lnTo>
                      <a:pt x="196" y="3180"/>
                    </a:lnTo>
                    <a:lnTo>
                      <a:pt x="229" y="3012"/>
                    </a:lnTo>
                    <a:lnTo>
                      <a:pt x="301" y="2662"/>
                    </a:lnTo>
                    <a:lnTo>
                      <a:pt x="396" y="2227"/>
                    </a:lnTo>
                    <a:lnTo>
                      <a:pt x="414" y="2153"/>
                    </a:lnTo>
                    <a:lnTo>
                      <a:pt x="572" y="138"/>
                    </a:lnTo>
                    <a:lnTo>
                      <a:pt x="0" y="0"/>
                    </a:lnTo>
                    <a:lnTo>
                      <a:pt x="5" y="9"/>
                    </a:lnTo>
                    <a:lnTo>
                      <a:pt x="9" y="40"/>
                    </a:lnTo>
                    <a:lnTo>
                      <a:pt x="2" y="89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6"/>
              <p:cNvSpPr>
                <a:spLocks/>
              </p:cNvSpPr>
              <p:nvPr/>
            </p:nvSpPr>
            <p:spPr bwMode="auto">
              <a:xfrm>
                <a:off x="5414" y="1459"/>
                <a:ext cx="503" cy="1680"/>
              </a:xfrm>
              <a:custGeom>
                <a:avLst/>
                <a:gdLst>
                  <a:gd name="T0" fmla="*/ 1489 w 1510"/>
                  <a:gd name="T1" fmla="*/ 535 h 5040"/>
                  <a:gd name="T2" fmla="*/ 1510 w 1510"/>
                  <a:gd name="T3" fmla="*/ 880 h 5040"/>
                  <a:gd name="T4" fmla="*/ 1490 w 1510"/>
                  <a:gd name="T5" fmla="*/ 992 h 5040"/>
                  <a:gd name="T6" fmla="*/ 1322 w 1510"/>
                  <a:gd name="T7" fmla="*/ 1532 h 5040"/>
                  <a:gd name="T8" fmla="*/ 1248 w 1510"/>
                  <a:gd name="T9" fmla="*/ 1798 h 5040"/>
                  <a:gd name="T10" fmla="*/ 1220 w 1510"/>
                  <a:gd name="T11" fmla="*/ 1978 h 5040"/>
                  <a:gd name="T12" fmla="*/ 1188 w 1510"/>
                  <a:gd name="T13" fmla="*/ 2372 h 5040"/>
                  <a:gd name="T14" fmla="*/ 1172 w 1510"/>
                  <a:gd name="T15" fmla="*/ 2448 h 5040"/>
                  <a:gd name="T16" fmla="*/ 1057 w 1510"/>
                  <a:gd name="T17" fmla="*/ 2729 h 5040"/>
                  <a:gd name="T18" fmla="*/ 971 w 1510"/>
                  <a:gd name="T19" fmla="*/ 2945 h 5040"/>
                  <a:gd name="T20" fmla="*/ 949 w 1510"/>
                  <a:gd name="T21" fmla="*/ 3112 h 5040"/>
                  <a:gd name="T22" fmla="*/ 916 w 1510"/>
                  <a:gd name="T23" fmla="*/ 3936 h 5040"/>
                  <a:gd name="T24" fmla="*/ 925 w 1510"/>
                  <a:gd name="T25" fmla="*/ 4378 h 5040"/>
                  <a:gd name="T26" fmla="*/ 1020 w 1510"/>
                  <a:gd name="T27" fmla="*/ 4643 h 5040"/>
                  <a:gd name="T28" fmla="*/ 1035 w 1510"/>
                  <a:gd name="T29" fmla="*/ 4804 h 5040"/>
                  <a:gd name="T30" fmla="*/ 724 w 1510"/>
                  <a:gd name="T31" fmla="*/ 4964 h 5040"/>
                  <a:gd name="T32" fmla="*/ 616 w 1510"/>
                  <a:gd name="T33" fmla="*/ 4998 h 5040"/>
                  <a:gd name="T34" fmla="*/ 467 w 1510"/>
                  <a:gd name="T35" fmla="*/ 5038 h 5040"/>
                  <a:gd name="T36" fmla="*/ 398 w 1510"/>
                  <a:gd name="T37" fmla="*/ 5038 h 5040"/>
                  <a:gd name="T38" fmla="*/ 374 w 1510"/>
                  <a:gd name="T39" fmla="*/ 4751 h 5040"/>
                  <a:gd name="T40" fmla="*/ 348 w 1510"/>
                  <a:gd name="T41" fmla="*/ 4571 h 5040"/>
                  <a:gd name="T42" fmla="*/ 269 w 1510"/>
                  <a:gd name="T43" fmla="*/ 3887 h 5040"/>
                  <a:gd name="T44" fmla="*/ 245 w 1510"/>
                  <a:gd name="T45" fmla="*/ 3423 h 5040"/>
                  <a:gd name="T46" fmla="*/ 260 w 1510"/>
                  <a:gd name="T47" fmla="*/ 3142 h 5040"/>
                  <a:gd name="T48" fmla="*/ 370 w 1510"/>
                  <a:gd name="T49" fmla="*/ 2333 h 5040"/>
                  <a:gd name="T50" fmla="*/ 398 w 1510"/>
                  <a:gd name="T51" fmla="*/ 1919 h 5040"/>
                  <a:gd name="T52" fmla="*/ 397 w 1510"/>
                  <a:gd name="T53" fmla="*/ 1677 h 5040"/>
                  <a:gd name="T54" fmla="*/ 364 w 1510"/>
                  <a:gd name="T55" fmla="*/ 1093 h 5040"/>
                  <a:gd name="T56" fmla="*/ 349 w 1510"/>
                  <a:gd name="T57" fmla="*/ 1043 h 5040"/>
                  <a:gd name="T58" fmla="*/ 227 w 1510"/>
                  <a:gd name="T59" fmla="*/ 945 h 5040"/>
                  <a:gd name="T60" fmla="*/ 103 w 1510"/>
                  <a:gd name="T61" fmla="*/ 774 h 5040"/>
                  <a:gd name="T62" fmla="*/ 39 w 1510"/>
                  <a:gd name="T63" fmla="*/ 616 h 5040"/>
                  <a:gd name="T64" fmla="*/ 7 w 1510"/>
                  <a:gd name="T65" fmla="*/ 460 h 5040"/>
                  <a:gd name="T66" fmla="*/ 0 w 1510"/>
                  <a:gd name="T67" fmla="*/ 373 h 5040"/>
                  <a:gd name="T68" fmla="*/ 21 w 1510"/>
                  <a:gd name="T69" fmla="*/ 231 h 5040"/>
                  <a:gd name="T70" fmla="*/ 80 w 1510"/>
                  <a:gd name="T71" fmla="*/ 130 h 5040"/>
                  <a:gd name="T72" fmla="*/ 165 w 1510"/>
                  <a:gd name="T73" fmla="*/ 63 h 5040"/>
                  <a:gd name="T74" fmla="*/ 284 w 1510"/>
                  <a:gd name="T75" fmla="*/ 16 h 5040"/>
                  <a:gd name="T76" fmla="*/ 480 w 1510"/>
                  <a:gd name="T77" fmla="*/ 0 h 5040"/>
                  <a:gd name="T78" fmla="*/ 1485 w 1510"/>
                  <a:gd name="T79" fmla="*/ 495 h 5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10" h="5040">
                    <a:moveTo>
                      <a:pt x="1485" y="495"/>
                    </a:moveTo>
                    <a:lnTo>
                      <a:pt x="1489" y="535"/>
                    </a:lnTo>
                    <a:lnTo>
                      <a:pt x="1507" y="741"/>
                    </a:lnTo>
                    <a:lnTo>
                      <a:pt x="1510" y="880"/>
                    </a:lnTo>
                    <a:lnTo>
                      <a:pt x="1505" y="930"/>
                    </a:lnTo>
                    <a:lnTo>
                      <a:pt x="1490" y="992"/>
                    </a:lnTo>
                    <a:lnTo>
                      <a:pt x="1415" y="1240"/>
                    </a:lnTo>
                    <a:lnTo>
                      <a:pt x="1322" y="1532"/>
                    </a:lnTo>
                    <a:lnTo>
                      <a:pt x="1255" y="1757"/>
                    </a:lnTo>
                    <a:lnTo>
                      <a:pt x="1248" y="1798"/>
                    </a:lnTo>
                    <a:lnTo>
                      <a:pt x="1239" y="1832"/>
                    </a:lnTo>
                    <a:lnTo>
                      <a:pt x="1220" y="1978"/>
                    </a:lnTo>
                    <a:lnTo>
                      <a:pt x="1193" y="2258"/>
                    </a:lnTo>
                    <a:lnTo>
                      <a:pt x="1188" y="2372"/>
                    </a:lnTo>
                    <a:lnTo>
                      <a:pt x="1187" y="2392"/>
                    </a:lnTo>
                    <a:lnTo>
                      <a:pt x="1172" y="2448"/>
                    </a:lnTo>
                    <a:lnTo>
                      <a:pt x="1131" y="2558"/>
                    </a:lnTo>
                    <a:lnTo>
                      <a:pt x="1057" y="2729"/>
                    </a:lnTo>
                    <a:lnTo>
                      <a:pt x="990" y="2886"/>
                    </a:lnTo>
                    <a:lnTo>
                      <a:pt x="971" y="2945"/>
                    </a:lnTo>
                    <a:lnTo>
                      <a:pt x="964" y="2975"/>
                    </a:lnTo>
                    <a:lnTo>
                      <a:pt x="949" y="3112"/>
                    </a:lnTo>
                    <a:lnTo>
                      <a:pt x="930" y="3428"/>
                    </a:lnTo>
                    <a:lnTo>
                      <a:pt x="916" y="3936"/>
                    </a:lnTo>
                    <a:lnTo>
                      <a:pt x="917" y="4247"/>
                    </a:lnTo>
                    <a:lnTo>
                      <a:pt x="925" y="4378"/>
                    </a:lnTo>
                    <a:lnTo>
                      <a:pt x="931" y="4406"/>
                    </a:lnTo>
                    <a:lnTo>
                      <a:pt x="1020" y="4643"/>
                    </a:lnTo>
                    <a:lnTo>
                      <a:pt x="1070" y="4781"/>
                    </a:lnTo>
                    <a:lnTo>
                      <a:pt x="1035" y="4804"/>
                    </a:lnTo>
                    <a:lnTo>
                      <a:pt x="838" y="4912"/>
                    </a:lnTo>
                    <a:lnTo>
                      <a:pt x="724" y="4964"/>
                    </a:lnTo>
                    <a:lnTo>
                      <a:pt x="649" y="4990"/>
                    </a:lnTo>
                    <a:lnTo>
                      <a:pt x="616" y="4998"/>
                    </a:lnTo>
                    <a:lnTo>
                      <a:pt x="554" y="5018"/>
                    </a:lnTo>
                    <a:lnTo>
                      <a:pt x="467" y="5038"/>
                    </a:lnTo>
                    <a:lnTo>
                      <a:pt x="404" y="5040"/>
                    </a:lnTo>
                    <a:lnTo>
                      <a:pt x="398" y="5038"/>
                    </a:lnTo>
                    <a:lnTo>
                      <a:pt x="396" y="5004"/>
                    </a:lnTo>
                    <a:lnTo>
                      <a:pt x="374" y="4751"/>
                    </a:lnTo>
                    <a:lnTo>
                      <a:pt x="359" y="4643"/>
                    </a:lnTo>
                    <a:lnTo>
                      <a:pt x="348" y="4571"/>
                    </a:lnTo>
                    <a:lnTo>
                      <a:pt x="304" y="4230"/>
                    </a:lnTo>
                    <a:lnTo>
                      <a:pt x="269" y="3887"/>
                    </a:lnTo>
                    <a:lnTo>
                      <a:pt x="253" y="3649"/>
                    </a:lnTo>
                    <a:lnTo>
                      <a:pt x="245" y="3423"/>
                    </a:lnTo>
                    <a:lnTo>
                      <a:pt x="250" y="3224"/>
                    </a:lnTo>
                    <a:lnTo>
                      <a:pt x="260" y="3142"/>
                    </a:lnTo>
                    <a:lnTo>
                      <a:pt x="307" y="2826"/>
                    </a:lnTo>
                    <a:lnTo>
                      <a:pt x="370" y="2333"/>
                    </a:lnTo>
                    <a:lnTo>
                      <a:pt x="390" y="2084"/>
                    </a:lnTo>
                    <a:lnTo>
                      <a:pt x="398" y="1919"/>
                    </a:lnTo>
                    <a:lnTo>
                      <a:pt x="398" y="1838"/>
                    </a:lnTo>
                    <a:lnTo>
                      <a:pt x="397" y="1677"/>
                    </a:lnTo>
                    <a:lnTo>
                      <a:pt x="386" y="1394"/>
                    </a:lnTo>
                    <a:lnTo>
                      <a:pt x="364" y="1093"/>
                    </a:lnTo>
                    <a:lnTo>
                      <a:pt x="359" y="1048"/>
                    </a:lnTo>
                    <a:lnTo>
                      <a:pt x="349" y="1043"/>
                    </a:lnTo>
                    <a:lnTo>
                      <a:pt x="285" y="998"/>
                    </a:lnTo>
                    <a:lnTo>
                      <a:pt x="227" y="945"/>
                    </a:lnTo>
                    <a:lnTo>
                      <a:pt x="164" y="871"/>
                    </a:lnTo>
                    <a:lnTo>
                      <a:pt x="103" y="774"/>
                    </a:lnTo>
                    <a:lnTo>
                      <a:pt x="63" y="684"/>
                    </a:lnTo>
                    <a:lnTo>
                      <a:pt x="39" y="616"/>
                    </a:lnTo>
                    <a:lnTo>
                      <a:pt x="20" y="542"/>
                    </a:lnTo>
                    <a:lnTo>
                      <a:pt x="7" y="460"/>
                    </a:lnTo>
                    <a:lnTo>
                      <a:pt x="4" y="416"/>
                    </a:lnTo>
                    <a:lnTo>
                      <a:pt x="0" y="373"/>
                    </a:lnTo>
                    <a:lnTo>
                      <a:pt x="6" y="296"/>
                    </a:lnTo>
                    <a:lnTo>
                      <a:pt x="21" y="231"/>
                    </a:lnTo>
                    <a:lnTo>
                      <a:pt x="47" y="175"/>
                    </a:lnTo>
                    <a:lnTo>
                      <a:pt x="80" y="130"/>
                    </a:lnTo>
                    <a:lnTo>
                      <a:pt x="120" y="92"/>
                    </a:lnTo>
                    <a:lnTo>
                      <a:pt x="165" y="63"/>
                    </a:lnTo>
                    <a:lnTo>
                      <a:pt x="211" y="40"/>
                    </a:lnTo>
                    <a:lnTo>
                      <a:pt x="284" y="16"/>
                    </a:lnTo>
                    <a:lnTo>
                      <a:pt x="375" y="2"/>
                    </a:lnTo>
                    <a:lnTo>
                      <a:pt x="480" y="0"/>
                    </a:lnTo>
                    <a:lnTo>
                      <a:pt x="497" y="2"/>
                    </a:lnTo>
                    <a:lnTo>
                      <a:pt x="1485" y="495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7"/>
              <p:cNvSpPr>
                <a:spLocks/>
              </p:cNvSpPr>
              <p:nvPr/>
            </p:nvSpPr>
            <p:spPr bwMode="auto">
              <a:xfrm>
                <a:off x="5645" y="235"/>
                <a:ext cx="238" cy="316"/>
              </a:xfrm>
              <a:custGeom>
                <a:avLst/>
                <a:gdLst>
                  <a:gd name="T0" fmla="*/ 671 w 714"/>
                  <a:gd name="T1" fmla="*/ 0 h 948"/>
                  <a:gd name="T2" fmla="*/ 678 w 714"/>
                  <a:gd name="T3" fmla="*/ 14 h 948"/>
                  <a:gd name="T4" fmla="*/ 707 w 714"/>
                  <a:gd name="T5" fmla="*/ 95 h 948"/>
                  <a:gd name="T6" fmla="*/ 714 w 714"/>
                  <a:gd name="T7" fmla="*/ 139 h 948"/>
                  <a:gd name="T8" fmla="*/ 714 w 714"/>
                  <a:gd name="T9" fmla="*/ 166 h 948"/>
                  <a:gd name="T10" fmla="*/ 711 w 714"/>
                  <a:gd name="T11" fmla="*/ 178 h 948"/>
                  <a:gd name="T12" fmla="*/ 695 w 714"/>
                  <a:gd name="T13" fmla="*/ 208 h 948"/>
                  <a:gd name="T14" fmla="*/ 678 w 714"/>
                  <a:gd name="T15" fmla="*/ 256 h 948"/>
                  <a:gd name="T16" fmla="*/ 672 w 714"/>
                  <a:gd name="T17" fmla="*/ 294 h 948"/>
                  <a:gd name="T18" fmla="*/ 671 w 714"/>
                  <a:gd name="T19" fmla="*/ 315 h 948"/>
                  <a:gd name="T20" fmla="*/ 673 w 714"/>
                  <a:gd name="T21" fmla="*/ 370 h 948"/>
                  <a:gd name="T22" fmla="*/ 671 w 714"/>
                  <a:gd name="T23" fmla="*/ 491 h 948"/>
                  <a:gd name="T24" fmla="*/ 657 w 714"/>
                  <a:gd name="T25" fmla="*/ 553 h 948"/>
                  <a:gd name="T26" fmla="*/ 642 w 714"/>
                  <a:gd name="T27" fmla="*/ 593 h 948"/>
                  <a:gd name="T28" fmla="*/ 632 w 714"/>
                  <a:gd name="T29" fmla="*/ 612 h 948"/>
                  <a:gd name="T30" fmla="*/ 611 w 714"/>
                  <a:gd name="T31" fmla="*/ 648 h 948"/>
                  <a:gd name="T32" fmla="*/ 586 w 714"/>
                  <a:gd name="T33" fmla="*/ 702 h 948"/>
                  <a:gd name="T34" fmla="*/ 572 w 714"/>
                  <a:gd name="T35" fmla="*/ 760 h 948"/>
                  <a:gd name="T36" fmla="*/ 572 w 714"/>
                  <a:gd name="T37" fmla="*/ 790 h 948"/>
                  <a:gd name="T38" fmla="*/ 571 w 714"/>
                  <a:gd name="T39" fmla="*/ 804 h 948"/>
                  <a:gd name="T40" fmla="*/ 558 w 714"/>
                  <a:gd name="T41" fmla="*/ 825 h 948"/>
                  <a:gd name="T42" fmla="*/ 536 w 714"/>
                  <a:gd name="T43" fmla="*/ 836 h 948"/>
                  <a:gd name="T44" fmla="*/ 508 w 714"/>
                  <a:gd name="T45" fmla="*/ 835 h 948"/>
                  <a:gd name="T46" fmla="*/ 493 w 714"/>
                  <a:gd name="T47" fmla="*/ 830 h 948"/>
                  <a:gd name="T48" fmla="*/ 477 w 714"/>
                  <a:gd name="T49" fmla="*/ 831 h 948"/>
                  <a:gd name="T50" fmla="*/ 443 w 714"/>
                  <a:gd name="T51" fmla="*/ 845 h 948"/>
                  <a:gd name="T52" fmla="*/ 410 w 714"/>
                  <a:gd name="T53" fmla="*/ 875 h 948"/>
                  <a:gd name="T54" fmla="*/ 383 w 714"/>
                  <a:gd name="T55" fmla="*/ 920 h 948"/>
                  <a:gd name="T56" fmla="*/ 375 w 714"/>
                  <a:gd name="T57" fmla="*/ 948 h 948"/>
                  <a:gd name="T58" fmla="*/ 0 w 714"/>
                  <a:gd name="T59" fmla="*/ 671 h 948"/>
                  <a:gd name="T60" fmla="*/ 236 w 714"/>
                  <a:gd name="T61" fmla="*/ 236 h 948"/>
                  <a:gd name="T62" fmla="*/ 671 w 714"/>
                  <a:gd name="T63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4" h="948">
                    <a:moveTo>
                      <a:pt x="671" y="0"/>
                    </a:moveTo>
                    <a:lnTo>
                      <a:pt x="678" y="14"/>
                    </a:lnTo>
                    <a:lnTo>
                      <a:pt x="707" y="95"/>
                    </a:lnTo>
                    <a:lnTo>
                      <a:pt x="714" y="139"/>
                    </a:lnTo>
                    <a:lnTo>
                      <a:pt x="714" y="166"/>
                    </a:lnTo>
                    <a:lnTo>
                      <a:pt x="711" y="178"/>
                    </a:lnTo>
                    <a:lnTo>
                      <a:pt x="695" y="208"/>
                    </a:lnTo>
                    <a:lnTo>
                      <a:pt x="678" y="256"/>
                    </a:lnTo>
                    <a:lnTo>
                      <a:pt x="672" y="294"/>
                    </a:lnTo>
                    <a:lnTo>
                      <a:pt x="671" y="315"/>
                    </a:lnTo>
                    <a:lnTo>
                      <a:pt x="673" y="370"/>
                    </a:lnTo>
                    <a:lnTo>
                      <a:pt x="671" y="491"/>
                    </a:lnTo>
                    <a:lnTo>
                      <a:pt x="657" y="553"/>
                    </a:lnTo>
                    <a:lnTo>
                      <a:pt x="642" y="593"/>
                    </a:lnTo>
                    <a:lnTo>
                      <a:pt x="632" y="612"/>
                    </a:lnTo>
                    <a:lnTo>
                      <a:pt x="611" y="648"/>
                    </a:lnTo>
                    <a:lnTo>
                      <a:pt x="586" y="702"/>
                    </a:lnTo>
                    <a:lnTo>
                      <a:pt x="572" y="760"/>
                    </a:lnTo>
                    <a:lnTo>
                      <a:pt x="572" y="790"/>
                    </a:lnTo>
                    <a:lnTo>
                      <a:pt x="571" y="804"/>
                    </a:lnTo>
                    <a:lnTo>
                      <a:pt x="558" y="825"/>
                    </a:lnTo>
                    <a:lnTo>
                      <a:pt x="536" y="836"/>
                    </a:lnTo>
                    <a:lnTo>
                      <a:pt x="508" y="835"/>
                    </a:lnTo>
                    <a:lnTo>
                      <a:pt x="493" y="830"/>
                    </a:lnTo>
                    <a:lnTo>
                      <a:pt x="477" y="831"/>
                    </a:lnTo>
                    <a:lnTo>
                      <a:pt x="443" y="845"/>
                    </a:lnTo>
                    <a:lnTo>
                      <a:pt x="410" y="875"/>
                    </a:lnTo>
                    <a:lnTo>
                      <a:pt x="383" y="920"/>
                    </a:lnTo>
                    <a:lnTo>
                      <a:pt x="375" y="948"/>
                    </a:lnTo>
                    <a:lnTo>
                      <a:pt x="0" y="671"/>
                    </a:lnTo>
                    <a:lnTo>
                      <a:pt x="236" y="23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88"/>
              <p:cNvSpPr>
                <a:spLocks/>
              </p:cNvSpPr>
              <p:nvPr/>
            </p:nvSpPr>
            <p:spPr bwMode="auto">
              <a:xfrm>
                <a:off x="5545" y="89"/>
                <a:ext cx="324" cy="372"/>
              </a:xfrm>
              <a:custGeom>
                <a:avLst/>
                <a:gdLst>
                  <a:gd name="T0" fmla="*/ 972 w 972"/>
                  <a:gd name="T1" fmla="*/ 399 h 1115"/>
                  <a:gd name="T2" fmla="*/ 967 w 972"/>
                  <a:gd name="T3" fmla="*/ 510 h 1115"/>
                  <a:gd name="T4" fmla="*/ 952 w 972"/>
                  <a:gd name="T5" fmla="*/ 577 h 1115"/>
                  <a:gd name="T6" fmla="*/ 931 w 972"/>
                  <a:gd name="T7" fmla="*/ 613 h 1115"/>
                  <a:gd name="T8" fmla="*/ 913 w 972"/>
                  <a:gd name="T9" fmla="*/ 637 h 1115"/>
                  <a:gd name="T10" fmla="*/ 913 w 972"/>
                  <a:gd name="T11" fmla="*/ 814 h 1115"/>
                  <a:gd name="T12" fmla="*/ 873 w 972"/>
                  <a:gd name="T13" fmla="*/ 799 h 1115"/>
                  <a:gd name="T14" fmla="*/ 847 w 972"/>
                  <a:gd name="T15" fmla="*/ 723 h 1115"/>
                  <a:gd name="T16" fmla="*/ 808 w 972"/>
                  <a:gd name="T17" fmla="*/ 697 h 1115"/>
                  <a:gd name="T18" fmla="*/ 779 w 972"/>
                  <a:gd name="T19" fmla="*/ 697 h 1115"/>
                  <a:gd name="T20" fmla="*/ 721 w 972"/>
                  <a:gd name="T21" fmla="*/ 734 h 1115"/>
                  <a:gd name="T22" fmla="*/ 656 w 972"/>
                  <a:gd name="T23" fmla="*/ 853 h 1115"/>
                  <a:gd name="T24" fmla="*/ 608 w 972"/>
                  <a:gd name="T25" fmla="*/ 950 h 1115"/>
                  <a:gd name="T26" fmla="*/ 525 w 972"/>
                  <a:gd name="T27" fmla="*/ 1045 h 1115"/>
                  <a:gd name="T28" fmla="*/ 428 w 972"/>
                  <a:gd name="T29" fmla="*/ 1102 h 1115"/>
                  <a:gd name="T30" fmla="*/ 341 w 972"/>
                  <a:gd name="T31" fmla="*/ 1115 h 1115"/>
                  <a:gd name="T32" fmla="*/ 137 w 972"/>
                  <a:gd name="T33" fmla="*/ 1095 h 1115"/>
                  <a:gd name="T34" fmla="*/ 121 w 972"/>
                  <a:gd name="T35" fmla="*/ 1053 h 1115"/>
                  <a:gd name="T36" fmla="*/ 84 w 972"/>
                  <a:gd name="T37" fmla="*/ 779 h 1115"/>
                  <a:gd name="T38" fmla="*/ 63 w 972"/>
                  <a:gd name="T39" fmla="*/ 715 h 1115"/>
                  <a:gd name="T40" fmla="*/ 33 w 972"/>
                  <a:gd name="T41" fmla="*/ 658 h 1115"/>
                  <a:gd name="T42" fmla="*/ 5 w 972"/>
                  <a:gd name="T43" fmla="*/ 551 h 1115"/>
                  <a:gd name="T44" fmla="*/ 1 w 972"/>
                  <a:gd name="T45" fmla="*/ 427 h 1115"/>
                  <a:gd name="T46" fmla="*/ 30 w 972"/>
                  <a:gd name="T47" fmla="*/ 308 h 1115"/>
                  <a:gd name="T48" fmla="*/ 60 w 972"/>
                  <a:gd name="T49" fmla="*/ 256 h 1115"/>
                  <a:gd name="T50" fmla="*/ 137 w 972"/>
                  <a:gd name="T51" fmla="*/ 163 h 1115"/>
                  <a:gd name="T52" fmla="*/ 260 w 972"/>
                  <a:gd name="T53" fmla="*/ 72 h 1115"/>
                  <a:gd name="T54" fmla="*/ 418 w 972"/>
                  <a:gd name="T55" fmla="*/ 4 h 1115"/>
                  <a:gd name="T56" fmla="*/ 525 w 972"/>
                  <a:gd name="T57" fmla="*/ 0 h 1115"/>
                  <a:gd name="T58" fmla="*/ 679 w 972"/>
                  <a:gd name="T59" fmla="*/ 27 h 1115"/>
                  <a:gd name="T60" fmla="*/ 827 w 972"/>
                  <a:gd name="T61" fmla="*/ 104 h 1115"/>
                  <a:gd name="T62" fmla="*/ 948 w 972"/>
                  <a:gd name="T63" fmla="*/ 25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2" h="1115">
                    <a:moveTo>
                      <a:pt x="972" y="300"/>
                    </a:moveTo>
                    <a:lnTo>
                      <a:pt x="972" y="399"/>
                    </a:lnTo>
                    <a:lnTo>
                      <a:pt x="972" y="443"/>
                    </a:lnTo>
                    <a:lnTo>
                      <a:pt x="967" y="510"/>
                    </a:lnTo>
                    <a:lnTo>
                      <a:pt x="959" y="554"/>
                    </a:lnTo>
                    <a:lnTo>
                      <a:pt x="952" y="577"/>
                    </a:lnTo>
                    <a:lnTo>
                      <a:pt x="945" y="597"/>
                    </a:lnTo>
                    <a:lnTo>
                      <a:pt x="931" y="613"/>
                    </a:lnTo>
                    <a:lnTo>
                      <a:pt x="919" y="620"/>
                    </a:lnTo>
                    <a:lnTo>
                      <a:pt x="913" y="637"/>
                    </a:lnTo>
                    <a:lnTo>
                      <a:pt x="913" y="655"/>
                    </a:lnTo>
                    <a:lnTo>
                      <a:pt x="913" y="814"/>
                    </a:lnTo>
                    <a:lnTo>
                      <a:pt x="873" y="814"/>
                    </a:lnTo>
                    <a:lnTo>
                      <a:pt x="873" y="799"/>
                    </a:lnTo>
                    <a:lnTo>
                      <a:pt x="859" y="743"/>
                    </a:lnTo>
                    <a:lnTo>
                      <a:pt x="847" y="723"/>
                    </a:lnTo>
                    <a:lnTo>
                      <a:pt x="831" y="707"/>
                    </a:lnTo>
                    <a:lnTo>
                      <a:pt x="808" y="697"/>
                    </a:lnTo>
                    <a:lnTo>
                      <a:pt x="794" y="695"/>
                    </a:lnTo>
                    <a:lnTo>
                      <a:pt x="779" y="697"/>
                    </a:lnTo>
                    <a:lnTo>
                      <a:pt x="754" y="707"/>
                    </a:lnTo>
                    <a:lnTo>
                      <a:pt x="721" y="734"/>
                    </a:lnTo>
                    <a:lnTo>
                      <a:pt x="673" y="814"/>
                    </a:lnTo>
                    <a:lnTo>
                      <a:pt x="656" y="853"/>
                    </a:lnTo>
                    <a:lnTo>
                      <a:pt x="646" y="879"/>
                    </a:lnTo>
                    <a:lnTo>
                      <a:pt x="608" y="950"/>
                    </a:lnTo>
                    <a:lnTo>
                      <a:pt x="563" y="1009"/>
                    </a:lnTo>
                    <a:lnTo>
                      <a:pt x="525" y="1045"/>
                    </a:lnTo>
                    <a:lnTo>
                      <a:pt x="480" y="1078"/>
                    </a:lnTo>
                    <a:lnTo>
                      <a:pt x="428" y="1102"/>
                    </a:lnTo>
                    <a:lnTo>
                      <a:pt x="400" y="1110"/>
                    </a:lnTo>
                    <a:lnTo>
                      <a:pt x="341" y="1115"/>
                    </a:lnTo>
                    <a:lnTo>
                      <a:pt x="241" y="1113"/>
                    </a:lnTo>
                    <a:lnTo>
                      <a:pt x="137" y="1095"/>
                    </a:lnTo>
                    <a:lnTo>
                      <a:pt x="123" y="1091"/>
                    </a:lnTo>
                    <a:lnTo>
                      <a:pt x="121" y="1053"/>
                    </a:lnTo>
                    <a:lnTo>
                      <a:pt x="100" y="869"/>
                    </a:lnTo>
                    <a:lnTo>
                      <a:pt x="84" y="779"/>
                    </a:lnTo>
                    <a:lnTo>
                      <a:pt x="71" y="732"/>
                    </a:lnTo>
                    <a:lnTo>
                      <a:pt x="63" y="715"/>
                    </a:lnTo>
                    <a:lnTo>
                      <a:pt x="53" y="700"/>
                    </a:lnTo>
                    <a:lnTo>
                      <a:pt x="33" y="658"/>
                    </a:lnTo>
                    <a:lnTo>
                      <a:pt x="16" y="608"/>
                    </a:lnTo>
                    <a:lnTo>
                      <a:pt x="5" y="551"/>
                    </a:lnTo>
                    <a:lnTo>
                      <a:pt x="0" y="490"/>
                    </a:lnTo>
                    <a:lnTo>
                      <a:pt x="1" y="427"/>
                    </a:lnTo>
                    <a:lnTo>
                      <a:pt x="11" y="366"/>
                    </a:lnTo>
                    <a:lnTo>
                      <a:pt x="30" y="308"/>
                    </a:lnTo>
                    <a:lnTo>
                      <a:pt x="44" y="281"/>
                    </a:lnTo>
                    <a:lnTo>
                      <a:pt x="60" y="256"/>
                    </a:lnTo>
                    <a:lnTo>
                      <a:pt x="95" y="207"/>
                    </a:lnTo>
                    <a:lnTo>
                      <a:pt x="137" y="163"/>
                    </a:lnTo>
                    <a:lnTo>
                      <a:pt x="184" y="123"/>
                    </a:lnTo>
                    <a:lnTo>
                      <a:pt x="260" y="72"/>
                    </a:lnTo>
                    <a:lnTo>
                      <a:pt x="366" y="21"/>
                    </a:lnTo>
                    <a:lnTo>
                      <a:pt x="418" y="4"/>
                    </a:lnTo>
                    <a:lnTo>
                      <a:pt x="453" y="1"/>
                    </a:lnTo>
                    <a:lnTo>
                      <a:pt x="525" y="0"/>
                    </a:lnTo>
                    <a:lnTo>
                      <a:pt x="602" y="8"/>
                    </a:lnTo>
                    <a:lnTo>
                      <a:pt x="679" y="27"/>
                    </a:lnTo>
                    <a:lnTo>
                      <a:pt x="755" y="58"/>
                    </a:lnTo>
                    <a:lnTo>
                      <a:pt x="827" y="104"/>
                    </a:lnTo>
                    <a:lnTo>
                      <a:pt x="893" y="168"/>
                    </a:lnTo>
                    <a:lnTo>
                      <a:pt x="948" y="250"/>
                    </a:lnTo>
                    <a:lnTo>
                      <a:pt x="972" y="3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9"/>
              <p:cNvSpPr>
                <a:spLocks/>
              </p:cNvSpPr>
              <p:nvPr/>
            </p:nvSpPr>
            <p:spPr bwMode="auto">
              <a:xfrm>
                <a:off x="5783" y="288"/>
                <a:ext cx="54" cy="105"/>
              </a:xfrm>
              <a:custGeom>
                <a:avLst/>
                <a:gdLst>
                  <a:gd name="T0" fmla="*/ 67 w 161"/>
                  <a:gd name="T1" fmla="*/ 0 h 315"/>
                  <a:gd name="T2" fmla="*/ 74 w 161"/>
                  <a:gd name="T3" fmla="*/ 0 h 315"/>
                  <a:gd name="T4" fmla="*/ 91 w 161"/>
                  <a:gd name="T5" fmla="*/ 4 h 315"/>
                  <a:gd name="T6" fmla="*/ 113 w 161"/>
                  <a:gd name="T7" fmla="*/ 22 h 315"/>
                  <a:gd name="T8" fmla="*/ 139 w 161"/>
                  <a:gd name="T9" fmla="*/ 63 h 315"/>
                  <a:gd name="T10" fmla="*/ 155 w 161"/>
                  <a:gd name="T11" fmla="*/ 119 h 315"/>
                  <a:gd name="T12" fmla="*/ 159 w 161"/>
                  <a:gd name="T13" fmla="*/ 151 h 315"/>
                  <a:gd name="T14" fmla="*/ 161 w 161"/>
                  <a:gd name="T15" fmla="*/ 183 h 315"/>
                  <a:gd name="T16" fmla="*/ 153 w 161"/>
                  <a:gd name="T17" fmla="*/ 240 h 315"/>
                  <a:gd name="T18" fmla="*/ 135 w 161"/>
                  <a:gd name="T19" fmla="*/ 285 h 315"/>
                  <a:gd name="T20" fmla="*/ 117 w 161"/>
                  <a:gd name="T21" fmla="*/ 306 h 315"/>
                  <a:gd name="T22" fmla="*/ 101 w 161"/>
                  <a:gd name="T23" fmla="*/ 313 h 315"/>
                  <a:gd name="T24" fmla="*/ 93 w 161"/>
                  <a:gd name="T25" fmla="*/ 314 h 315"/>
                  <a:gd name="T26" fmla="*/ 85 w 161"/>
                  <a:gd name="T27" fmla="*/ 315 h 315"/>
                  <a:gd name="T28" fmla="*/ 70 w 161"/>
                  <a:gd name="T29" fmla="*/ 310 h 315"/>
                  <a:gd name="T30" fmla="*/ 47 w 161"/>
                  <a:gd name="T31" fmla="*/ 292 h 315"/>
                  <a:gd name="T32" fmla="*/ 22 w 161"/>
                  <a:gd name="T33" fmla="*/ 252 h 315"/>
                  <a:gd name="T34" fmla="*/ 5 w 161"/>
                  <a:gd name="T35" fmla="*/ 196 h 315"/>
                  <a:gd name="T36" fmla="*/ 1 w 161"/>
                  <a:gd name="T37" fmla="*/ 164 h 315"/>
                  <a:gd name="T38" fmla="*/ 0 w 161"/>
                  <a:gd name="T39" fmla="*/ 132 h 315"/>
                  <a:gd name="T40" fmla="*/ 7 w 161"/>
                  <a:gd name="T41" fmla="*/ 74 h 315"/>
                  <a:gd name="T42" fmla="*/ 24 w 161"/>
                  <a:gd name="T43" fmla="*/ 30 h 315"/>
                  <a:gd name="T44" fmla="*/ 44 w 161"/>
                  <a:gd name="T45" fmla="*/ 9 h 315"/>
                  <a:gd name="T46" fmla="*/ 59 w 161"/>
                  <a:gd name="T47" fmla="*/ 1 h 315"/>
                  <a:gd name="T48" fmla="*/ 67 w 161"/>
                  <a:gd name="T4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1" h="315">
                    <a:moveTo>
                      <a:pt x="67" y="0"/>
                    </a:moveTo>
                    <a:lnTo>
                      <a:pt x="74" y="0"/>
                    </a:lnTo>
                    <a:lnTo>
                      <a:pt x="91" y="4"/>
                    </a:lnTo>
                    <a:lnTo>
                      <a:pt x="113" y="22"/>
                    </a:lnTo>
                    <a:lnTo>
                      <a:pt x="139" y="63"/>
                    </a:lnTo>
                    <a:lnTo>
                      <a:pt x="155" y="119"/>
                    </a:lnTo>
                    <a:lnTo>
                      <a:pt x="159" y="151"/>
                    </a:lnTo>
                    <a:lnTo>
                      <a:pt x="161" y="183"/>
                    </a:lnTo>
                    <a:lnTo>
                      <a:pt x="153" y="240"/>
                    </a:lnTo>
                    <a:lnTo>
                      <a:pt x="135" y="285"/>
                    </a:lnTo>
                    <a:lnTo>
                      <a:pt x="117" y="306"/>
                    </a:lnTo>
                    <a:lnTo>
                      <a:pt x="101" y="313"/>
                    </a:lnTo>
                    <a:lnTo>
                      <a:pt x="93" y="314"/>
                    </a:lnTo>
                    <a:lnTo>
                      <a:pt x="85" y="315"/>
                    </a:lnTo>
                    <a:lnTo>
                      <a:pt x="70" y="310"/>
                    </a:lnTo>
                    <a:lnTo>
                      <a:pt x="47" y="292"/>
                    </a:lnTo>
                    <a:lnTo>
                      <a:pt x="22" y="252"/>
                    </a:lnTo>
                    <a:lnTo>
                      <a:pt x="5" y="196"/>
                    </a:lnTo>
                    <a:lnTo>
                      <a:pt x="1" y="164"/>
                    </a:lnTo>
                    <a:lnTo>
                      <a:pt x="0" y="132"/>
                    </a:lnTo>
                    <a:lnTo>
                      <a:pt x="7" y="74"/>
                    </a:lnTo>
                    <a:lnTo>
                      <a:pt x="24" y="30"/>
                    </a:lnTo>
                    <a:lnTo>
                      <a:pt x="44" y="9"/>
                    </a:lnTo>
                    <a:lnTo>
                      <a:pt x="59" y="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0"/>
              <p:cNvSpPr>
                <a:spLocks/>
              </p:cNvSpPr>
              <p:nvPr/>
            </p:nvSpPr>
            <p:spPr bwMode="auto">
              <a:xfrm>
                <a:off x="5566" y="446"/>
                <a:ext cx="250" cy="184"/>
              </a:xfrm>
              <a:custGeom>
                <a:avLst/>
                <a:gdLst>
                  <a:gd name="T0" fmla="*/ 60 w 751"/>
                  <a:gd name="T1" fmla="*/ 0 h 553"/>
                  <a:gd name="T2" fmla="*/ 84 w 751"/>
                  <a:gd name="T3" fmla="*/ 0 h 553"/>
                  <a:gd name="T4" fmla="*/ 223 w 751"/>
                  <a:gd name="T5" fmla="*/ 13 h 553"/>
                  <a:gd name="T6" fmla="*/ 302 w 751"/>
                  <a:gd name="T7" fmla="*/ 31 h 553"/>
                  <a:gd name="T8" fmla="*/ 353 w 751"/>
                  <a:gd name="T9" fmla="*/ 49 h 553"/>
                  <a:gd name="T10" fmla="*/ 375 w 751"/>
                  <a:gd name="T11" fmla="*/ 59 h 553"/>
                  <a:gd name="T12" fmla="*/ 399 w 751"/>
                  <a:gd name="T13" fmla="*/ 72 h 553"/>
                  <a:gd name="T14" fmla="*/ 452 w 751"/>
                  <a:gd name="T15" fmla="*/ 110 h 553"/>
                  <a:gd name="T16" fmla="*/ 541 w 751"/>
                  <a:gd name="T17" fmla="*/ 188 h 553"/>
                  <a:gd name="T18" fmla="*/ 656 w 751"/>
                  <a:gd name="T19" fmla="*/ 306 h 553"/>
                  <a:gd name="T20" fmla="*/ 720 w 751"/>
                  <a:gd name="T21" fmla="*/ 383 h 553"/>
                  <a:gd name="T22" fmla="*/ 745 w 751"/>
                  <a:gd name="T23" fmla="*/ 422 h 553"/>
                  <a:gd name="T24" fmla="*/ 751 w 751"/>
                  <a:gd name="T25" fmla="*/ 434 h 553"/>
                  <a:gd name="T26" fmla="*/ 692 w 751"/>
                  <a:gd name="T27" fmla="*/ 553 h 553"/>
                  <a:gd name="T28" fmla="*/ 666 w 751"/>
                  <a:gd name="T29" fmla="*/ 518 h 553"/>
                  <a:gd name="T30" fmla="*/ 538 w 751"/>
                  <a:gd name="T31" fmla="*/ 353 h 553"/>
                  <a:gd name="T32" fmla="*/ 470 w 751"/>
                  <a:gd name="T33" fmla="*/ 280 h 553"/>
                  <a:gd name="T34" fmla="*/ 431 w 751"/>
                  <a:gd name="T35" fmla="*/ 246 h 553"/>
                  <a:gd name="T36" fmla="*/ 415 w 751"/>
                  <a:gd name="T37" fmla="*/ 237 h 553"/>
                  <a:gd name="T38" fmla="*/ 381 w 751"/>
                  <a:gd name="T39" fmla="*/ 220 h 553"/>
                  <a:gd name="T40" fmla="*/ 275 w 751"/>
                  <a:gd name="T41" fmla="*/ 177 h 553"/>
                  <a:gd name="T42" fmla="*/ 153 w 751"/>
                  <a:gd name="T43" fmla="*/ 136 h 553"/>
                  <a:gd name="T44" fmla="*/ 68 w 751"/>
                  <a:gd name="T45" fmla="*/ 118 h 553"/>
                  <a:gd name="T46" fmla="*/ 20 w 751"/>
                  <a:gd name="T47" fmla="*/ 116 h 553"/>
                  <a:gd name="T48" fmla="*/ 0 w 751"/>
                  <a:gd name="T49" fmla="*/ 119 h 553"/>
                  <a:gd name="T50" fmla="*/ 60 w 751"/>
                  <a:gd name="T51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1" h="553">
                    <a:moveTo>
                      <a:pt x="60" y="0"/>
                    </a:moveTo>
                    <a:lnTo>
                      <a:pt x="84" y="0"/>
                    </a:lnTo>
                    <a:lnTo>
                      <a:pt x="223" y="13"/>
                    </a:lnTo>
                    <a:lnTo>
                      <a:pt x="302" y="31"/>
                    </a:lnTo>
                    <a:lnTo>
                      <a:pt x="353" y="49"/>
                    </a:lnTo>
                    <a:lnTo>
                      <a:pt x="375" y="59"/>
                    </a:lnTo>
                    <a:lnTo>
                      <a:pt x="399" y="72"/>
                    </a:lnTo>
                    <a:lnTo>
                      <a:pt x="452" y="110"/>
                    </a:lnTo>
                    <a:lnTo>
                      <a:pt x="541" y="188"/>
                    </a:lnTo>
                    <a:lnTo>
                      <a:pt x="656" y="306"/>
                    </a:lnTo>
                    <a:lnTo>
                      <a:pt x="720" y="383"/>
                    </a:lnTo>
                    <a:lnTo>
                      <a:pt x="745" y="422"/>
                    </a:lnTo>
                    <a:lnTo>
                      <a:pt x="751" y="434"/>
                    </a:lnTo>
                    <a:lnTo>
                      <a:pt x="692" y="553"/>
                    </a:lnTo>
                    <a:lnTo>
                      <a:pt x="666" y="518"/>
                    </a:lnTo>
                    <a:lnTo>
                      <a:pt x="538" y="353"/>
                    </a:lnTo>
                    <a:lnTo>
                      <a:pt x="470" y="280"/>
                    </a:lnTo>
                    <a:lnTo>
                      <a:pt x="431" y="246"/>
                    </a:lnTo>
                    <a:lnTo>
                      <a:pt x="415" y="237"/>
                    </a:lnTo>
                    <a:lnTo>
                      <a:pt x="381" y="220"/>
                    </a:lnTo>
                    <a:lnTo>
                      <a:pt x="275" y="177"/>
                    </a:lnTo>
                    <a:lnTo>
                      <a:pt x="153" y="136"/>
                    </a:lnTo>
                    <a:lnTo>
                      <a:pt x="68" y="118"/>
                    </a:lnTo>
                    <a:lnTo>
                      <a:pt x="20" y="116"/>
                    </a:lnTo>
                    <a:lnTo>
                      <a:pt x="0" y="1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91"/>
              <p:cNvSpPr>
                <a:spLocks/>
              </p:cNvSpPr>
              <p:nvPr/>
            </p:nvSpPr>
            <p:spPr bwMode="auto">
              <a:xfrm>
                <a:off x="5362" y="524"/>
                <a:ext cx="579" cy="1161"/>
              </a:xfrm>
              <a:custGeom>
                <a:avLst/>
                <a:gdLst>
                  <a:gd name="T0" fmla="*/ 533 w 1738"/>
                  <a:gd name="T1" fmla="*/ 47 h 3484"/>
                  <a:gd name="T2" fmla="*/ 482 w 1738"/>
                  <a:gd name="T3" fmla="*/ 119 h 3484"/>
                  <a:gd name="T4" fmla="*/ 429 w 1738"/>
                  <a:gd name="T5" fmla="*/ 159 h 3484"/>
                  <a:gd name="T6" fmla="*/ 284 w 1738"/>
                  <a:gd name="T7" fmla="*/ 290 h 3484"/>
                  <a:gd name="T8" fmla="*/ 202 w 1738"/>
                  <a:gd name="T9" fmla="*/ 401 h 3484"/>
                  <a:gd name="T10" fmla="*/ 159 w 1738"/>
                  <a:gd name="T11" fmla="*/ 497 h 3484"/>
                  <a:gd name="T12" fmla="*/ 101 w 1738"/>
                  <a:gd name="T13" fmla="*/ 731 h 3484"/>
                  <a:gd name="T14" fmla="*/ 61 w 1738"/>
                  <a:gd name="T15" fmla="*/ 1053 h 3484"/>
                  <a:gd name="T16" fmla="*/ 62 w 1738"/>
                  <a:gd name="T17" fmla="*/ 1171 h 3484"/>
                  <a:gd name="T18" fmla="*/ 128 w 1738"/>
                  <a:gd name="T19" fmla="*/ 1725 h 3484"/>
                  <a:gd name="T20" fmla="*/ 159 w 1738"/>
                  <a:gd name="T21" fmla="*/ 2037 h 3484"/>
                  <a:gd name="T22" fmla="*/ 109 w 1738"/>
                  <a:gd name="T23" fmla="*/ 2498 h 3484"/>
                  <a:gd name="T24" fmla="*/ 0 w 1738"/>
                  <a:gd name="T25" fmla="*/ 3341 h 3484"/>
                  <a:gd name="T26" fmla="*/ 413 w 1738"/>
                  <a:gd name="T27" fmla="*/ 3427 h 3484"/>
                  <a:gd name="T28" fmla="*/ 771 w 1738"/>
                  <a:gd name="T29" fmla="*/ 3479 h 3484"/>
                  <a:gd name="T30" fmla="*/ 946 w 1738"/>
                  <a:gd name="T31" fmla="*/ 3484 h 3484"/>
                  <a:gd name="T32" fmla="*/ 1238 w 1738"/>
                  <a:gd name="T33" fmla="*/ 3467 h 3484"/>
                  <a:gd name="T34" fmla="*/ 1490 w 1738"/>
                  <a:gd name="T35" fmla="*/ 3411 h 3484"/>
                  <a:gd name="T36" fmla="*/ 1610 w 1738"/>
                  <a:gd name="T37" fmla="*/ 3359 h 3484"/>
                  <a:gd name="T38" fmla="*/ 1698 w 1738"/>
                  <a:gd name="T39" fmla="*/ 3289 h 3484"/>
                  <a:gd name="T40" fmla="*/ 1738 w 1738"/>
                  <a:gd name="T41" fmla="*/ 3222 h 3484"/>
                  <a:gd name="T42" fmla="*/ 1684 w 1738"/>
                  <a:gd name="T43" fmla="*/ 2738 h 3484"/>
                  <a:gd name="T44" fmla="*/ 1660 w 1738"/>
                  <a:gd name="T45" fmla="*/ 2452 h 3484"/>
                  <a:gd name="T46" fmla="*/ 1658 w 1738"/>
                  <a:gd name="T47" fmla="*/ 1755 h 3484"/>
                  <a:gd name="T48" fmla="*/ 1631 w 1738"/>
                  <a:gd name="T49" fmla="*/ 1388 h 3484"/>
                  <a:gd name="T50" fmla="*/ 1597 w 1738"/>
                  <a:gd name="T51" fmla="*/ 1269 h 3484"/>
                  <a:gd name="T52" fmla="*/ 1501 w 1738"/>
                  <a:gd name="T53" fmla="*/ 855 h 3484"/>
                  <a:gd name="T54" fmla="*/ 1476 w 1738"/>
                  <a:gd name="T55" fmla="*/ 710 h 3484"/>
                  <a:gd name="T56" fmla="*/ 1404 w 1738"/>
                  <a:gd name="T57" fmla="*/ 544 h 3484"/>
                  <a:gd name="T58" fmla="*/ 1264 w 1738"/>
                  <a:gd name="T59" fmla="*/ 299 h 3484"/>
                  <a:gd name="T60" fmla="*/ 1082 w 1738"/>
                  <a:gd name="T61" fmla="*/ 154 h 3484"/>
                  <a:gd name="T62" fmla="*/ 935 w 1738"/>
                  <a:gd name="T63" fmla="*/ 70 h 3484"/>
                  <a:gd name="T64" fmla="*/ 886 w 1738"/>
                  <a:gd name="T65" fmla="*/ 48 h 3484"/>
                  <a:gd name="T66" fmla="*/ 781 w 1738"/>
                  <a:gd name="T67" fmla="*/ 10 h 3484"/>
                  <a:gd name="T68" fmla="*/ 672 w 1738"/>
                  <a:gd name="T69" fmla="*/ 0 h 3484"/>
                  <a:gd name="T70" fmla="*/ 580 w 1738"/>
                  <a:gd name="T71" fmla="*/ 15 h 3484"/>
                  <a:gd name="T72" fmla="*/ 533 w 1738"/>
                  <a:gd name="T73" fmla="*/ 43 h 3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8" h="3484">
                    <a:moveTo>
                      <a:pt x="533" y="43"/>
                    </a:moveTo>
                    <a:lnTo>
                      <a:pt x="533" y="47"/>
                    </a:lnTo>
                    <a:lnTo>
                      <a:pt x="515" y="84"/>
                    </a:lnTo>
                    <a:lnTo>
                      <a:pt x="482" y="119"/>
                    </a:lnTo>
                    <a:lnTo>
                      <a:pt x="454" y="142"/>
                    </a:lnTo>
                    <a:lnTo>
                      <a:pt x="429" y="159"/>
                    </a:lnTo>
                    <a:lnTo>
                      <a:pt x="351" y="223"/>
                    </a:lnTo>
                    <a:lnTo>
                      <a:pt x="284" y="290"/>
                    </a:lnTo>
                    <a:lnTo>
                      <a:pt x="241" y="343"/>
                    </a:lnTo>
                    <a:lnTo>
                      <a:pt x="202" y="401"/>
                    </a:lnTo>
                    <a:lnTo>
                      <a:pt x="170" y="464"/>
                    </a:lnTo>
                    <a:lnTo>
                      <a:pt x="159" y="497"/>
                    </a:lnTo>
                    <a:lnTo>
                      <a:pt x="136" y="567"/>
                    </a:lnTo>
                    <a:lnTo>
                      <a:pt x="101" y="731"/>
                    </a:lnTo>
                    <a:lnTo>
                      <a:pt x="74" y="903"/>
                    </a:lnTo>
                    <a:lnTo>
                      <a:pt x="61" y="1053"/>
                    </a:lnTo>
                    <a:lnTo>
                      <a:pt x="60" y="1109"/>
                    </a:lnTo>
                    <a:lnTo>
                      <a:pt x="62" y="1171"/>
                    </a:lnTo>
                    <a:lnTo>
                      <a:pt x="90" y="1421"/>
                    </a:lnTo>
                    <a:lnTo>
                      <a:pt x="128" y="1725"/>
                    </a:lnTo>
                    <a:lnTo>
                      <a:pt x="155" y="1975"/>
                    </a:lnTo>
                    <a:lnTo>
                      <a:pt x="159" y="2037"/>
                    </a:lnTo>
                    <a:lnTo>
                      <a:pt x="153" y="2115"/>
                    </a:lnTo>
                    <a:lnTo>
                      <a:pt x="109" y="2498"/>
                    </a:lnTo>
                    <a:lnTo>
                      <a:pt x="20" y="3192"/>
                    </a:lnTo>
                    <a:lnTo>
                      <a:pt x="0" y="3341"/>
                    </a:lnTo>
                    <a:lnTo>
                      <a:pt x="64" y="3356"/>
                    </a:lnTo>
                    <a:lnTo>
                      <a:pt x="413" y="3427"/>
                    </a:lnTo>
                    <a:lnTo>
                      <a:pt x="666" y="3469"/>
                    </a:lnTo>
                    <a:lnTo>
                      <a:pt x="771" y="3479"/>
                    </a:lnTo>
                    <a:lnTo>
                      <a:pt x="821" y="3482"/>
                    </a:lnTo>
                    <a:lnTo>
                      <a:pt x="946" y="3484"/>
                    </a:lnTo>
                    <a:lnTo>
                      <a:pt x="1089" y="3480"/>
                    </a:lnTo>
                    <a:lnTo>
                      <a:pt x="1238" y="3467"/>
                    </a:lnTo>
                    <a:lnTo>
                      <a:pt x="1387" y="3440"/>
                    </a:lnTo>
                    <a:lnTo>
                      <a:pt x="1490" y="3411"/>
                    </a:lnTo>
                    <a:lnTo>
                      <a:pt x="1553" y="3387"/>
                    </a:lnTo>
                    <a:lnTo>
                      <a:pt x="1610" y="3359"/>
                    </a:lnTo>
                    <a:lnTo>
                      <a:pt x="1658" y="3327"/>
                    </a:lnTo>
                    <a:lnTo>
                      <a:pt x="1698" y="3289"/>
                    </a:lnTo>
                    <a:lnTo>
                      <a:pt x="1727" y="3246"/>
                    </a:lnTo>
                    <a:lnTo>
                      <a:pt x="1738" y="3222"/>
                    </a:lnTo>
                    <a:lnTo>
                      <a:pt x="1728" y="3138"/>
                    </a:lnTo>
                    <a:lnTo>
                      <a:pt x="1684" y="2738"/>
                    </a:lnTo>
                    <a:lnTo>
                      <a:pt x="1662" y="2507"/>
                    </a:lnTo>
                    <a:lnTo>
                      <a:pt x="1660" y="2452"/>
                    </a:lnTo>
                    <a:lnTo>
                      <a:pt x="1662" y="2289"/>
                    </a:lnTo>
                    <a:lnTo>
                      <a:pt x="1658" y="1755"/>
                    </a:lnTo>
                    <a:lnTo>
                      <a:pt x="1645" y="1511"/>
                    </a:lnTo>
                    <a:lnTo>
                      <a:pt x="1631" y="1388"/>
                    </a:lnTo>
                    <a:lnTo>
                      <a:pt x="1620" y="1346"/>
                    </a:lnTo>
                    <a:lnTo>
                      <a:pt x="1597" y="1269"/>
                    </a:lnTo>
                    <a:lnTo>
                      <a:pt x="1555" y="1101"/>
                    </a:lnTo>
                    <a:lnTo>
                      <a:pt x="1501" y="855"/>
                    </a:lnTo>
                    <a:lnTo>
                      <a:pt x="1482" y="734"/>
                    </a:lnTo>
                    <a:lnTo>
                      <a:pt x="1476" y="710"/>
                    </a:lnTo>
                    <a:lnTo>
                      <a:pt x="1454" y="650"/>
                    </a:lnTo>
                    <a:lnTo>
                      <a:pt x="1404" y="544"/>
                    </a:lnTo>
                    <a:lnTo>
                      <a:pt x="1288" y="338"/>
                    </a:lnTo>
                    <a:lnTo>
                      <a:pt x="1264" y="299"/>
                    </a:lnTo>
                    <a:lnTo>
                      <a:pt x="1237" y="275"/>
                    </a:lnTo>
                    <a:lnTo>
                      <a:pt x="1082" y="154"/>
                    </a:lnTo>
                    <a:lnTo>
                      <a:pt x="993" y="98"/>
                    </a:lnTo>
                    <a:lnTo>
                      <a:pt x="935" y="70"/>
                    </a:lnTo>
                    <a:lnTo>
                      <a:pt x="909" y="63"/>
                    </a:lnTo>
                    <a:lnTo>
                      <a:pt x="886" y="48"/>
                    </a:lnTo>
                    <a:lnTo>
                      <a:pt x="835" y="26"/>
                    </a:lnTo>
                    <a:lnTo>
                      <a:pt x="781" y="10"/>
                    </a:lnTo>
                    <a:lnTo>
                      <a:pt x="726" y="2"/>
                    </a:lnTo>
                    <a:lnTo>
                      <a:pt x="672" y="0"/>
                    </a:lnTo>
                    <a:lnTo>
                      <a:pt x="623" y="5"/>
                    </a:lnTo>
                    <a:lnTo>
                      <a:pt x="580" y="15"/>
                    </a:lnTo>
                    <a:lnTo>
                      <a:pt x="545" y="32"/>
                    </a:lnTo>
                    <a:lnTo>
                      <a:pt x="533" y="4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2"/>
              <p:cNvSpPr>
                <a:spLocks/>
              </p:cNvSpPr>
              <p:nvPr/>
            </p:nvSpPr>
            <p:spPr bwMode="auto">
              <a:xfrm>
                <a:off x="5797" y="1618"/>
                <a:ext cx="105" cy="92"/>
              </a:xfrm>
              <a:custGeom>
                <a:avLst/>
                <a:gdLst>
                  <a:gd name="T0" fmla="*/ 316 w 316"/>
                  <a:gd name="T1" fmla="*/ 99 h 277"/>
                  <a:gd name="T2" fmla="*/ 316 w 316"/>
                  <a:gd name="T3" fmla="*/ 104 h 277"/>
                  <a:gd name="T4" fmla="*/ 303 w 316"/>
                  <a:gd name="T5" fmla="*/ 132 h 277"/>
                  <a:gd name="T6" fmla="*/ 287 w 316"/>
                  <a:gd name="T7" fmla="*/ 159 h 277"/>
                  <a:gd name="T8" fmla="*/ 259 w 316"/>
                  <a:gd name="T9" fmla="*/ 188 h 277"/>
                  <a:gd name="T10" fmla="*/ 218 w 316"/>
                  <a:gd name="T11" fmla="*/ 218 h 277"/>
                  <a:gd name="T12" fmla="*/ 161 w 316"/>
                  <a:gd name="T13" fmla="*/ 246 h 277"/>
                  <a:gd name="T14" fmla="*/ 86 w 316"/>
                  <a:gd name="T15" fmla="*/ 269 h 277"/>
                  <a:gd name="T16" fmla="*/ 39 w 316"/>
                  <a:gd name="T17" fmla="*/ 277 h 277"/>
                  <a:gd name="T18" fmla="*/ 0 w 316"/>
                  <a:gd name="T19" fmla="*/ 79 h 277"/>
                  <a:gd name="T20" fmla="*/ 257 w 316"/>
                  <a:gd name="T21" fmla="*/ 0 h 277"/>
                  <a:gd name="T22" fmla="*/ 316 w 316"/>
                  <a:gd name="T23" fmla="*/ 9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6" h="277">
                    <a:moveTo>
                      <a:pt x="316" y="99"/>
                    </a:moveTo>
                    <a:lnTo>
                      <a:pt x="316" y="104"/>
                    </a:lnTo>
                    <a:lnTo>
                      <a:pt x="303" y="132"/>
                    </a:lnTo>
                    <a:lnTo>
                      <a:pt x="287" y="159"/>
                    </a:lnTo>
                    <a:lnTo>
                      <a:pt x="259" y="188"/>
                    </a:lnTo>
                    <a:lnTo>
                      <a:pt x="218" y="218"/>
                    </a:lnTo>
                    <a:lnTo>
                      <a:pt x="161" y="246"/>
                    </a:lnTo>
                    <a:lnTo>
                      <a:pt x="86" y="269"/>
                    </a:lnTo>
                    <a:lnTo>
                      <a:pt x="39" y="277"/>
                    </a:lnTo>
                    <a:lnTo>
                      <a:pt x="0" y="79"/>
                    </a:lnTo>
                    <a:lnTo>
                      <a:pt x="257" y="0"/>
                    </a:lnTo>
                    <a:lnTo>
                      <a:pt x="316" y="99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3"/>
              <p:cNvSpPr>
                <a:spLocks/>
              </p:cNvSpPr>
              <p:nvPr/>
            </p:nvSpPr>
            <p:spPr bwMode="auto">
              <a:xfrm>
                <a:off x="5540" y="478"/>
                <a:ext cx="243" cy="132"/>
              </a:xfrm>
              <a:custGeom>
                <a:avLst/>
                <a:gdLst>
                  <a:gd name="T0" fmla="*/ 60 w 731"/>
                  <a:gd name="T1" fmla="*/ 3 h 397"/>
                  <a:gd name="T2" fmla="*/ 82 w 731"/>
                  <a:gd name="T3" fmla="*/ 0 h 397"/>
                  <a:gd name="T4" fmla="*/ 214 w 731"/>
                  <a:gd name="T5" fmla="*/ 3 h 397"/>
                  <a:gd name="T6" fmla="*/ 296 w 731"/>
                  <a:gd name="T7" fmla="*/ 16 h 397"/>
                  <a:gd name="T8" fmla="*/ 349 w 731"/>
                  <a:gd name="T9" fmla="*/ 32 h 397"/>
                  <a:gd name="T10" fmla="*/ 376 w 731"/>
                  <a:gd name="T11" fmla="*/ 42 h 397"/>
                  <a:gd name="T12" fmla="*/ 402 w 731"/>
                  <a:gd name="T13" fmla="*/ 55 h 397"/>
                  <a:gd name="T14" fmla="*/ 460 w 731"/>
                  <a:gd name="T15" fmla="*/ 96 h 397"/>
                  <a:gd name="T16" fmla="*/ 549 w 731"/>
                  <a:gd name="T17" fmla="*/ 180 h 397"/>
                  <a:gd name="T18" fmla="*/ 704 w 731"/>
                  <a:gd name="T19" fmla="*/ 361 h 397"/>
                  <a:gd name="T20" fmla="*/ 731 w 731"/>
                  <a:gd name="T21" fmla="*/ 397 h 397"/>
                  <a:gd name="T22" fmla="*/ 719 w 731"/>
                  <a:gd name="T23" fmla="*/ 385 h 397"/>
                  <a:gd name="T24" fmla="*/ 640 w 731"/>
                  <a:gd name="T25" fmla="*/ 321 h 397"/>
                  <a:gd name="T26" fmla="*/ 571 w 731"/>
                  <a:gd name="T27" fmla="*/ 276 h 397"/>
                  <a:gd name="T28" fmla="*/ 533 w 731"/>
                  <a:gd name="T29" fmla="*/ 260 h 397"/>
                  <a:gd name="T30" fmla="*/ 492 w 731"/>
                  <a:gd name="T31" fmla="*/ 243 h 397"/>
                  <a:gd name="T32" fmla="*/ 370 w 731"/>
                  <a:gd name="T33" fmla="*/ 201 h 397"/>
                  <a:gd name="T34" fmla="*/ 259 w 731"/>
                  <a:gd name="T35" fmla="*/ 175 h 397"/>
                  <a:gd name="T36" fmla="*/ 183 w 731"/>
                  <a:gd name="T37" fmla="*/ 164 h 397"/>
                  <a:gd name="T38" fmla="*/ 107 w 731"/>
                  <a:gd name="T39" fmla="*/ 162 h 397"/>
                  <a:gd name="T40" fmla="*/ 35 w 731"/>
                  <a:gd name="T41" fmla="*/ 171 h 397"/>
                  <a:gd name="T42" fmla="*/ 0 w 731"/>
                  <a:gd name="T43" fmla="*/ 181 h 397"/>
                  <a:gd name="T44" fmla="*/ 30 w 731"/>
                  <a:gd name="T45" fmla="*/ 92 h 397"/>
                  <a:gd name="T46" fmla="*/ 60 w 731"/>
                  <a:gd name="T47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1" h="397">
                    <a:moveTo>
                      <a:pt x="60" y="3"/>
                    </a:moveTo>
                    <a:lnTo>
                      <a:pt x="82" y="0"/>
                    </a:lnTo>
                    <a:lnTo>
                      <a:pt x="214" y="3"/>
                    </a:lnTo>
                    <a:lnTo>
                      <a:pt x="296" y="16"/>
                    </a:lnTo>
                    <a:lnTo>
                      <a:pt x="349" y="32"/>
                    </a:lnTo>
                    <a:lnTo>
                      <a:pt x="376" y="42"/>
                    </a:lnTo>
                    <a:lnTo>
                      <a:pt x="402" y="55"/>
                    </a:lnTo>
                    <a:lnTo>
                      <a:pt x="460" y="96"/>
                    </a:lnTo>
                    <a:lnTo>
                      <a:pt x="549" y="180"/>
                    </a:lnTo>
                    <a:lnTo>
                      <a:pt x="704" y="361"/>
                    </a:lnTo>
                    <a:lnTo>
                      <a:pt x="731" y="397"/>
                    </a:lnTo>
                    <a:lnTo>
                      <a:pt x="719" y="385"/>
                    </a:lnTo>
                    <a:lnTo>
                      <a:pt x="640" y="321"/>
                    </a:lnTo>
                    <a:lnTo>
                      <a:pt x="571" y="276"/>
                    </a:lnTo>
                    <a:lnTo>
                      <a:pt x="533" y="260"/>
                    </a:lnTo>
                    <a:lnTo>
                      <a:pt x="492" y="243"/>
                    </a:lnTo>
                    <a:lnTo>
                      <a:pt x="370" y="201"/>
                    </a:lnTo>
                    <a:lnTo>
                      <a:pt x="259" y="175"/>
                    </a:lnTo>
                    <a:lnTo>
                      <a:pt x="183" y="164"/>
                    </a:lnTo>
                    <a:lnTo>
                      <a:pt x="107" y="162"/>
                    </a:lnTo>
                    <a:lnTo>
                      <a:pt x="35" y="171"/>
                    </a:lnTo>
                    <a:lnTo>
                      <a:pt x="0" y="181"/>
                    </a:lnTo>
                    <a:lnTo>
                      <a:pt x="30" y="92"/>
                    </a:lnTo>
                    <a:lnTo>
                      <a:pt x="60" y="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94"/>
              <p:cNvSpPr>
                <a:spLocks/>
              </p:cNvSpPr>
              <p:nvPr/>
            </p:nvSpPr>
            <p:spPr bwMode="auto">
              <a:xfrm>
                <a:off x="5579" y="587"/>
                <a:ext cx="342" cy="1090"/>
              </a:xfrm>
              <a:custGeom>
                <a:avLst/>
                <a:gdLst>
                  <a:gd name="T0" fmla="*/ 0 w 1026"/>
                  <a:gd name="T1" fmla="*/ 504 h 3269"/>
                  <a:gd name="T2" fmla="*/ 1 w 1026"/>
                  <a:gd name="T3" fmla="*/ 494 h 3269"/>
                  <a:gd name="T4" fmla="*/ 21 w 1026"/>
                  <a:gd name="T5" fmla="*/ 399 h 3269"/>
                  <a:gd name="T6" fmla="*/ 54 w 1026"/>
                  <a:gd name="T7" fmla="*/ 293 h 3269"/>
                  <a:gd name="T8" fmla="*/ 88 w 1026"/>
                  <a:gd name="T9" fmla="*/ 216 h 3269"/>
                  <a:gd name="T10" fmla="*/ 131 w 1026"/>
                  <a:gd name="T11" fmla="*/ 143 h 3269"/>
                  <a:gd name="T12" fmla="*/ 184 w 1026"/>
                  <a:gd name="T13" fmla="*/ 77 h 3269"/>
                  <a:gd name="T14" fmla="*/ 218 w 1026"/>
                  <a:gd name="T15" fmla="*/ 50 h 3269"/>
                  <a:gd name="T16" fmla="*/ 251 w 1026"/>
                  <a:gd name="T17" fmla="*/ 29 h 3269"/>
                  <a:gd name="T18" fmla="*/ 322 w 1026"/>
                  <a:gd name="T19" fmla="*/ 6 h 3269"/>
                  <a:gd name="T20" fmla="*/ 394 w 1026"/>
                  <a:gd name="T21" fmla="*/ 0 h 3269"/>
                  <a:gd name="T22" fmla="*/ 467 w 1026"/>
                  <a:gd name="T23" fmla="*/ 10 h 3269"/>
                  <a:gd name="T24" fmla="*/ 535 w 1026"/>
                  <a:gd name="T25" fmla="*/ 33 h 3269"/>
                  <a:gd name="T26" fmla="*/ 598 w 1026"/>
                  <a:gd name="T27" fmla="*/ 64 h 3269"/>
                  <a:gd name="T28" fmla="*/ 652 w 1026"/>
                  <a:gd name="T29" fmla="*/ 103 h 3269"/>
                  <a:gd name="T30" fmla="*/ 695 w 1026"/>
                  <a:gd name="T31" fmla="*/ 146 h 3269"/>
                  <a:gd name="T32" fmla="*/ 711 w 1026"/>
                  <a:gd name="T33" fmla="*/ 168 h 3269"/>
                  <a:gd name="T34" fmla="*/ 725 w 1026"/>
                  <a:gd name="T35" fmla="*/ 196 h 3269"/>
                  <a:gd name="T36" fmla="*/ 750 w 1026"/>
                  <a:gd name="T37" fmla="*/ 260 h 3269"/>
                  <a:gd name="T38" fmla="*/ 776 w 1026"/>
                  <a:gd name="T39" fmla="*/ 369 h 3269"/>
                  <a:gd name="T40" fmla="*/ 795 w 1026"/>
                  <a:gd name="T41" fmla="*/ 518 h 3269"/>
                  <a:gd name="T42" fmla="*/ 796 w 1026"/>
                  <a:gd name="T43" fmla="*/ 607 h 3269"/>
                  <a:gd name="T44" fmla="*/ 793 w 1026"/>
                  <a:gd name="T45" fmla="*/ 649 h 3269"/>
                  <a:gd name="T46" fmla="*/ 790 w 1026"/>
                  <a:gd name="T47" fmla="*/ 663 h 3269"/>
                  <a:gd name="T48" fmla="*/ 790 w 1026"/>
                  <a:gd name="T49" fmla="*/ 1768 h 3269"/>
                  <a:gd name="T50" fmla="*/ 792 w 1026"/>
                  <a:gd name="T51" fmla="*/ 1897 h 3269"/>
                  <a:gd name="T52" fmla="*/ 808 w 1026"/>
                  <a:gd name="T53" fmla="*/ 2105 h 3269"/>
                  <a:gd name="T54" fmla="*/ 822 w 1026"/>
                  <a:gd name="T55" fmla="*/ 2220 h 3269"/>
                  <a:gd name="T56" fmla="*/ 830 w 1026"/>
                  <a:gd name="T57" fmla="*/ 2262 h 3269"/>
                  <a:gd name="T58" fmla="*/ 843 w 1026"/>
                  <a:gd name="T59" fmla="*/ 2299 h 3269"/>
                  <a:gd name="T60" fmla="*/ 860 w 1026"/>
                  <a:gd name="T61" fmla="*/ 2375 h 3269"/>
                  <a:gd name="T62" fmla="*/ 869 w 1026"/>
                  <a:gd name="T63" fmla="*/ 2465 h 3269"/>
                  <a:gd name="T64" fmla="*/ 869 w 1026"/>
                  <a:gd name="T65" fmla="*/ 2479 h 3269"/>
                  <a:gd name="T66" fmla="*/ 1026 w 1026"/>
                  <a:gd name="T67" fmla="*/ 3052 h 3269"/>
                  <a:gd name="T68" fmla="*/ 1022 w 1026"/>
                  <a:gd name="T69" fmla="*/ 3058 h 3269"/>
                  <a:gd name="T70" fmla="*/ 965 w 1026"/>
                  <a:gd name="T71" fmla="*/ 3115 h 3269"/>
                  <a:gd name="T72" fmla="*/ 888 w 1026"/>
                  <a:gd name="T73" fmla="*/ 3172 h 3269"/>
                  <a:gd name="T74" fmla="*/ 822 w 1026"/>
                  <a:gd name="T75" fmla="*/ 3210 h 3269"/>
                  <a:gd name="T76" fmla="*/ 746 w 1026"/>
                  <a:gd name="T77" fmla="*/ 3242 h 3269"/>
                  <a:gd name="T78" fmla="*/ 660 w 1026"/>
                  <a:gd name="T79" fmla="*/ 3264 h 3269"/>
                  <a:gd name="T80" fmla="*/ 612 w 1026"/>
                  <a:gd name="T81" fmla="*/ 3269 h 3269"/>
                  <a:gd name="T82" fmla="*/ 585 w 1026"/>
                  <a:gd name="T83" fmla="*/ 3188 h 3269"/>
                  <a:gd name="T84" fmla="*/ 453 w 1026"/>
                  <a:gd name="T85" fmla="*/ 2807 h 3269"/>
                  <a:gd name="T86" fmla="*/ 375 w 1026"/>
                  <a:gd name="T87" fmla="*/ 2599 h 3269"/>
                  <a:gd name="T88" fmla="*/ 355 w 1026"/>
                  <a:gd name="T89" fmla="*/ 2558 h 3269"/>
                  <a:gd name="T90" fmla="*/ 348 w 1026"/>
                  <a:gd name="T91" fmla="*/ 2542 h 3269"/>
                  <a:gd name="T92" fmla="*/ 324 w 1026"/>
                  <a:gd name="T93" fmla="*/ 2475 h 3269"/>
                  <a:gd name="T94" fmla="*/ 280 w 1026"/>
                  <a:gd name="T95" fmla="*/ 2310 h 3269"/>
                  <a:gd name="T96" fmla="*/ 213 w 1026"/>
                  <a:gd name="T97" fmla="*/ 2026 h 3269"/>
                  <a:gd name="T98" fmla="*/ 157 w 1026"/>
                  <a:gd name="T99" fmla="*/ 1750 h 3269"/>
                  <a:gd name="T100" fmla="*/ 138 w 1026"/>
                  <a:gd name="T101" fmla="*/ 1650 h 3269"/>
                  <a:gd name="T102" fmla="*/ 134 w 1026"/>
                  <a:gd name="T103" fmla="*/ 1564 h 3269"/>
                  <a:gd name="T104" fmla="*/ 100 w 1026"/>
                  <a:gd name="T105" fmla="*/ 1254 h 3269"/>
                  <a:gd name="T106" fmla="*/ 27 w 1026"/>
                  <a:gd name="T107" fmla="*/ 704 h 3269"/>
                  <a:gd name="T108" fmla="*/ 0 w 1026"/>
                  <a:gd name="T109" fmla="*/ 504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26" h="3269">
                    <a:moveTo>
                      <a:pt x="0" y="504"/>
                    </a:moveTo>
                    <a:lnTo>
                      <a:pt x="1" y="494"/>
                    </a:lnTo>
                    <a:lnTo>
                      <a:pt x="21" y="399"/>
                    </a:lnTo>
                    <a:lnTo>
                      <a:pt x="54" y="293"/>
                    </a:lnTo>
                    <a:lnTo>
                      <a:pt x="88" y="216"/>
                    </a:lnTo>
                    <a:lnTo>
                      <a:pt x="131" y="143"/>
                    </a:lnTo>
                    <a:lnTo>
                      <a:pt x="184" y="77"/>
                    </a:lnTo>
                    <a:lnTo>
                      <a:pt x="218" y="50"/>
                    </a:lnTo>
                    <a:lnTo>
                      <a:pt x="251" y="29"/>
                    </a:lnTo>
                    <a:lnTo>
                      <a:pt x="322" y="6"/>
                    </a:lnTo>
                    <a:lnTo>
                      <a:pt x="394" y="0"/>
                    </a:lnTo>
                    <a:lnTo>
                      <a:pt x="467" y="10"/>
                    </a:lnTo>
                    <a:lnTo>
                      <a:pt x="535" y="33"/>
                    </a:lnTo>
                    <a:lnTo>
                      <a:pt x="598" y="64"/>
                    </a:lnTo>
                    <a:lnTo>
                      <a:pt x="652" y="103"/>
                    </a:lnTo>
                    <a:lnTo>
                      <a:pt x="695" y="146"/>
                    </a:lnTo>
                    <a:lnTo>
                      <a:pt x="711" y="168"/>
                    </a:lnTo>
                    <a:lnTo>
                      <a:pt x="725" y="196"/>
                    </a:lnTo>
                    <a:lnTo>
                      <a:pt x="750" y="260"/>
                    </a:lnTo>
                    <a:lnTo>
                      <a:pt x="776" y="369"/>
                    </a:lnTo>
                    <a:lnTo>
                      <a:pt x="795" y="518"/>
                    </a:lnTo>
                    <a:lnTo>
                      <a:pt x="796" y="607"/>
                    </a:lnTo>
                    <a:lnTo>
                      <a:pt x="793" y="649"/>
                    </a:lnTo>
                    <a:lnTo>
                      <a:pt x="790" y="663"/>
                    </a:lnTo>
                    <a:lnTo>
                      <a:pt x="790" y="1768"/>
                    </a:lnTo>
                    <a:lnTo>
                      <a:pt x="792" y="1897"/>
                    </a:lnTo>
                    <a:lnTo>
                      <a:pt x="808" y="2105"/>
                    </a:lnTo>
                    <a:lnTo>
                      <a:pt x="822" y="2220"/>
                    </a:lnTo>
                    <a:lnTo>
                      <a:pt x="830" y="2262"/>
                    </a:lnTo>
                    <a:lnTo>
                      <a:pt x="843" y="2299"/>
                    </a:lnTo>
                    <a:lnTo>
                      <a:pt x="860" y="2375"/>
                    </a:lnTo>
                    <a:lnTo>
                      <a:pt x="869" y="2465"/>
                    </a:lnTo>
                    <a:lnTo>
                      <a:pt x="869" y="2479"/>
                    </a:lnTo>
                    <a:lnTo>
                      <a:pt x="1026" y="3052"/>
                    </a:lnTo>
                    <a:lnTo>
                      <a:pt x="1022" y="3058"/>
                    </a:lnTo>
                    <a:lnTo>
                      <a:pt x="965" y="3115"/>
                    </a:lnTo>
                    <a:lnTo>
                      <a:pt x="888" y="3172"/>
                    </a:lnTo>
                    <a:lnTo>
                      <a:pt x="822" y="3210"/>
                    </a:lnTo>
                    <a:lnTo>
                      <a:pt x="746" y="3242"/>
                    </a:lnTo>
                    <a:lnTo>
                      <a:pt x="660" y="3264"/>
                    </a:lnTo>
                    <a:lnTo>
                      <a:pt x="612" y="3269"/>
                    </a:lnTo>
                    <a:lnTo>
                      <a:pt x="585" y="3188"/>
                    </a:lnTo>
                    <a:lnTo>
                      <a:pt x="453" y="2807"/>
                    </a:lnTo>
                    <a:lnTo>
                      <a:pt x="375" y="2599"/>
                    </a:lnTo>
                    <a:lnTo>
                      <a:pt x="355" y="2558"/>
                    </a:lnTo>
                    <a:lnTo>
                      <a:pt x="348" y="2542"/>
                    </a:lnTo>
                    <a:lnTo>
                      <a:pt x="324" y="2475"/>
                    </a:lnTo>
                    <a:lnTo>
                      <a:pt x="280" y="2310"/>
                    </a:lnTo>
                    <a:lnTo>
                      <a:pt x="213" y="2026"/>
                    </a:lnTo>
                    <a:lnTo>
                      <a:pt x="157" y="1750"/>
                    </a:lnTo>
                    <a:lnTo>
                      <a:pt x="138" y="1650"/>
                    </a:lnTo>
                    <a:lnTo>
                      <a:pt x="134" y="1564"/>
                    </a:lnTo>
                    <a:lnTo>
                      <a:pt x="100" y="1254"/>
                    </a:lnTo>
                    <a:lnTo>
                      <a:pt x="27" y="704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그룹 108"/>
            <p:cNvGrpSpPr/>
            <p:nvPr/>
          </p:nvGrpSpPr>
          <p:grpSpPr>
            <a:xfrm flipH="1">
              <a:off x="5276043" y="2157793"/>
              <a:ext cx="1243276" cy="4530120"/>
              <a:chOff x="6486104" y="1371365"/>
              <a:chExt cx="1243276" cy="4530120"/>
            </a:xfrm>
          </p:grpSpPr>
          <p:sp>
            <p:nvSpPr>
              <p:cNvPr id="67" name="Freeform 114"/>
              <p:cNvSpPr>
                <a:spLocks/>
              </p:cNvSpPr>
              <p:nvPr/>
            </p:nvSpPr>
            <p:spPr bwMode="auto">
              <a:xfrm>
                <a:off x="7020239" y="4249860"/>
                <a:ext cx="308085" cy="1542246"/>
              </a:xfrm>
              <a:custGeom>
                <a:avLst/>
                <a:gdLst>
                  <a:gd name="T0" fmla="*/ 678 w 678"/>
                  <a:gd name="T1" fmla="*/ 87 h 3385"/>
                  <a:gd name="T2" fmla="*/ 667 w 678"/>
                  <a:gd name="T3" fmla="*/ 129 h 3385"/>
                  <a:gd name="T4" fmla="*/ 617 w 678"/>
                  <a:gd name="T5" fmla="*/ 337 h 3385"/>
                  <a:gd name="T6" fmla="*/ 593 w 678"/>
                  <a:gd name="T7" fmla="*/ 476 h 3385"/>
                  <a:gd name="T8" fmla="*/ 589 w 678"/>
                  <a:gd name="T9" fmla="*/ 524 h 3385"/>
                  <a:gd name="T10" fmla="*/ 595 w 678"/>
                  <a:gd name="T11" fmla="*/ 679 h 3385"/>
                  <a:gd name="T12" fmla="*/ 610 w 678"/>
                  <a:gd name="T13" fmla="*/ 1154 h 3385"/>
                  <a:gd name="T14" fmla="*/ 606 w 678"/>
                  <a:gd name="T15" fmla="*/ 1373 h 3385"/>
                  <a:gd name="T16" fmla="*/ 598 w 678"/>
                  <a:gd name="T17" fmla="*/ 1487 h 3385"/>
                  <a:gd name="T18" fmla="*/ 589 w 678"/>
                  <a:gd name="T19" fmla="*/ 1528 h 3385"/>
                  <a:gd name="T20" fmla="*/ 546 w 678"/>
                  <a:gd name="T21" fmla="*/ 1730 h 3385"/>
                  <a:gd name="T22" fmla="*/ 458 w 678"/>
                  <a:gd name="T23" fmla="*/ 2176 h 3385"/>
                  <a:gd name="T24" fmla="*/ 420 w 678"/>
                  <a:gd name="T25" fmla="*/ 2409 h 3385"/>
                  <a:gd name="T26" fmla="*/ 415 w 678"/>
                  <a:gd name="T27" fmla="*/ 2467 h 3385"/>
                  <a:gd name="T28" fmla="*/ 418 w 678"/>
                  <a:gd name="T29" fmla="*/ 2559 h 3385"/>
                  <a:gd name="T30" fmla="*/ 434 w 678"/>
                  <a:gd name="T31" fmla="*/ 2789 h 3385"/>
                  <a:gd name="T32" fmla="*/ 437 w 678"/>
                  <a:gd name="T33" fmla="*/ 2882 h 3385"/>
                  <a:gd name="T34" fmla="*/ 434 w 678"/>
                  <a:gd name="T35" fmla="*/ 2931 h 3385"/>
                  <a:gd name="T36" fmla="*/ 416 w 678"/>
                  <a:gd name="T37" fmla="*/ 3089 h 3385"/>
                  <a:gd name="T38" fmla="*/ 379 w 678"/>
                  <a:gd name="T39" fmla="*/ 3336 h 3385"/>
                  <a:gd name="T40" fmla="*/ 372 w 678"/>
                  <a:gd name="T41" fmla="*/ 3385 h 3385"/>
                  <a:gd name="T42" fmla="*/ 0 w 678"/>
                  <a:gd name="T43" fmla="*/ 3385 h 3385"/>
                  <a:gd name="T44" fmla="*/ 0 w 678"/>
                  <a:gd name="T45" fmla="*/ 3345 h 3385"/>
                  <a:gd name="T46" fmla="*/ 6 w 678"/>
                  <a:gd name="T47" fmla="*/ 3143 h 3385"/>
                  <a:gd name="T48" fmla="*/ 14 w 678"/>
                  <a:gd name="T49" fmla="*/ 3001 h 3385"/>
                  <a:gd name="T50" fmla="*/ 22 w 678"/>
                  <a:gd name="T51" fmla="*/ 2947 h 3385"/>
                  <a:gd name="T52" fmla="*/ 39 w 678"/>
                  <a:gd name="T53" fmla="*/ 2844 h 3385"/>
                  <a:gd name="T54" fmla="*/ 68 w 678"/>
                  <a:gd name="T55" fmla="*/ 2682 h 3385"/>
                  <a:gd name="T56" fmla="*/ 94 w 678"/>
                  <a:gd name="T57" fmla="*/ 2590 h 3385"/>
                  <a:gd name="T58" fmla="*/ 109 w 678"/>
                  <a:gd name="T59" fmla="*/ 2554 h 3385"/>
                  <a:gd name="T60" fmla="*/ 118 w 678"/>
                  <a:gd name="T61" fmla="*/ 2508 h 3385"/>
                  <a:gd name="T62" fmla="*/ 124 w 678"/>
                  <a:gd name="T63" fmla="*/ 2305 h 3385"/>
                  <a:gd name="T64" fmla="*/ 120 w 678"/>
                  <a:gd name="T65" fmla="*/ 2035 h 3385"/>
                  <a:gd name="T66" fmla="*/ 103 w 678"/>
                  <a:gd name="T67" fmla="*/ 1766 h 3385"/>
                  <a:gd name="T68" fmla="*/ 88 w 678"/>
                  <a:gd name="T69" fmla="*/ 1659 h 3385"/>
                  <a:gd name="T70" fmla="*/ 80 w 678"/>
                  <a:gd name="T71" fmla="*/ 1607 h 3385"/>
                  <a:gd name="T72" fmla="*/ 70 w 678"/>
                  <a:gd name="T73" fmla="*/ 1478 h 3385"/>
                  <a:gd name="T74" fmla="*/ 61 w 678"/>
                  <a:gd name="T75" fmla="*/ 1254 h 3385"/>
                  <a:gd name="T76" fmla="*/ 64 w 678"/>
                  <a:gd name="T77" fmla="*/ 824 h 3385"/>
                  <a:gd name="T78" fmla="*/ 66 w 678"/>
                  <a:gd name="T79" fmla="*/ 743 h 3385"/>
                  <a:gd name="T80" fmla="*/ 60 w 678"/>
                  <a:gd name="T81" fmla="*/ 732 h 3385"/>
                  <a:gd name="T82" fmla="*/ 41 w 678"/>
                  <a:gd name="T83" fmla="*/ 631 h 3385"/>
                  <a:gd name="T84" fmla="*/ 38 w 678"/>
                  <a:gd name="T85" fmla="*/ 514 h 3385"/>
                  <a:gd name="T86" fmla="*/ 44 w 678"/>
                  <a:gd name="T87" fmla="*/ 437 h 3385"/>
                  <a:gd name="T88" fmla="*/ 57 w 678"/>
                  <a:gd name="T89" fmla="*/ 272 h 3385"/>
                  <a:gd name="T90" fmla="*/ 66 w 678"/>
                  <a:gd name="T91" fmla="*/ 27 h 3385"/>
                  <a:gd name="T92" fmla="*/ 66 w 678"/>
                  <a:gd name="T93" fmla="*/ 0 h 3385"/>
                  <a:gd name="T94" fmla="*/ 678 w 678"/>
                  <a:gd name="T95" fmla="*/ 87 h 3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78" h="3385">
                    <a:moveTo>
                      <a:pt x="678" y="87"/>
                    </a:moveTo>
                    <a:lnTo>
                      <a:pt x="667" y="129"/>
                    </a:lnTo>
                    <a:lnTo>
                      <a:pt x="617" y="337"/>
                    </a:lnTo>
                    <a:lnTo>
                      <a:pt x="593" y="476"/>
                    </a:lnTo>
                    <a:lnTo>
                      <a:pt x="589" y="524"/>
                    </a:lnTo>
                    <a:lnTo>
                      <a:pt x="595" y="679"/>
                    </a:lnTo>
                    <a:lnTo>
                      <a:pt x="610" y="1154"/>
                    </a:lnTo>
                    <a:lnTo>
                      <a:pt x="606" y="1373"/>
                    </a:lnTo>
                    <a:lnTo>
                      <a:pt x="598" y="1487"/>
                    </a:lnTo>
                    <a:lnTo>
                      <a:pt x="589" y="1528"/>
                    </a:lnTo>
                    <a:lnTo>
                      <a:pt x="546" y="1730"/>
                    </a:lnTo>
                    <a:lnTo>
                      <a:pt x="458" y="2176"/>
                    </a:lnTo>
                    <a:lnTo>
                      <a:pt x="420" y="2409"/>
                    </a:lnTo>
                    <a:lnTo>
                      <a:pt x="415" y="2467"/>
                    </a:lnTo>
                    <a:lnTo>
                      <a:pt x="418" y="2559"/>
                    </a:lnTo>
                    <a:lnTo>
                      <a:pt x="434" y="2789"/>
                    </a:lnTo>
                    <a:lnTo>
                      <a:pt x="437" y="2882"/>
                    </a:lnTo>
                    <a:lnTo>
                      <a:pt x="434" y="2931"/>
                    </a:lnTo>
                    <a:lnTo>
                      <a:pt x="416" y="3089"/>
                    </a:lnTo>
                    <a:lnTo>
                      <a:pt x="379" y="3336"/>
                    </a:lnTo>
                    <a:lnTo>
                      <a:pt x="372" y="3385"/>
                    </a:lnTo>
                    <a:lnTo>
                      <a:pt x="0" y="3385"/>
                    </a:lnTo>
                    <a:lnTo>
                      <a:pt x="0" y="3345"/>
                    </a:lnTo>
                    <a:lnTo>
                      <a:pt x="6" y="3143"/>
                    </a:lnTo>
                    <a:lnTo>
                      <a:pt x="14" y="3001"/>
                    </a:lnTo>
                    <a:lnTo>
                      <a:pt x="22" y="2947"/>
                    </a:lnTo>
                    <a:lnTo>
                      <a:pt x="39" y="2844"/>
                    </a:lnTo>
                    <a:lnTo>
                      <a:pt x="68" y="2682"/>
                    </a:lnTo>
                    <a:lnTo>
                      <a:pt x="94" y="2590"/>
                    </a:lnTo>
                    <a:lnTo>
                      <a:pt x="109" y="2554"/>
                    </a:lnTo>
                    <a:lnTo>
                      <a:pt x="118" y="2508"/>
                    </a:lnTo>
                    <a:lnTo>
                      <a:pt x="124" y="2305"/>
                    </a:lnTo>
                    <a:lnTo>
                      <a:pt x="120" y="2035"/>
                    </a:lnTo>
                    <a:lnTo>
                      <a:pt x="103" y="1766"/>
                    </a:lnTo>
                    <a:lnTo>
                      <a:pt x="88" y="1659"/>
                    </a:lnTo>
                    <a:lnTo>
                      <a:pt x="80" y="1607"/>
                    </a:lnTo>
                    <a:lnTo>
                      <a:pt x="70" y="1478"/>
                    </a:lnTo>
                    <a:lnTo>
                      <a:pt x="61" y="1254"/>
                    </a:lnTo>
                    <a:lnTo>
                      <a:pt x="64" y="824"/>
                    </a:lnTo>
                    <a:lnTo>
                      <a:pt x="66" y="743"/>
                    </a:lnTo>
                    <a:lnTo>
                      <a:pt x="60" y="732"/>
                    </a:lnTo>
                    <a:lnTo>
                      <a:pt x="41" y="631"/>
                    </a:lnTo>
                    <a:lnTo>
                      <a:pt x="38" y="514"/>
                    </a:lnTo>
                    <a:lnTo>
                      <a:pt x="44" y="437"/>
                    </a:lnTo>
                    <a:lnTo>
                      <a:pt x="57" y="272"/>
                    </a:lnTo>
                    <a:lnTo>
                      <a:pt x="66" y="27"/>
                    </a:lnTo>
                    <a:lnTo>
                      <a:pt x="66" y="0"/>
                    </a:lnTo>
                    <a:lnTo>
                      <a:pt x="678" y="87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15"/>
              <p:cNvSpPr>
                <a:spLocks/>
              </p:cNvSpPr>
              <p:nvPr/>
            </p:nvSpPr>
            <p:spPr bwMode="auto">
              <a:xfrm>
                <a:off x="7020239" y="5642621"/>
                <a:ext cx="3646" cy="30991"/>
              </a:xfrm>
              <a:custGeom>
                <a:avLst/>
                <a:gdLst>
                  <a:gd name="T0" fmla="*/ 0 w 11"/>
                  <a:gd name="T1" fmla="*/ 65 h 65"/>
                  <a:gd name="T2" fmla="*/ 0 w 11"/>
                  <a:gd name="T3" fmla="*/ 0 h 65"/>
                  <a:gd name="T4" fmla="*/ 7 w 11"/>
                  <a:gd name="T5" fmla="*/ 8 h 65"/>
                  <a:gd name="T6" fmla="*/ 11 w 11"/>
                  <a:gd name="T7" fmla="*/ 24 h 65"/>
                  <a:gd name="T8" fmla="*/ 3 w 11"/>
                  <a:gd name="T9" fmla="*/ 49 h 65"/>
                  <a:gd name="T10" fmla="*/ 0 w 11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5">
                    <a:moveTo>
                      <a:pt x="0" y="65"/>
                    </a:moveTo>
                    <a:lnTo>
                      <a:pt x="0" y="0"/>
                    </a:lnTo>
                    <a:lnTo>
                      <a:pt x="7" y="8"/>
                    </a:lnTo>
                    <a:lnTo>
                      <a:pt x="11" y="24"/>
                    </a:lnTo>
                    <a:lnTo>
                      <a:pt x="3" y="4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6"/>
              <p:cNvSpPr>
                <a:spLocks/>
              </p:cNvSpPr>
              <p:nvPr/>
            </p:nvSpPr>
            <p:spPr bwMode="auto">
              <a:xfrm>
                <a:off x="7027531" y="4269913"/>
                <a:ext cx="52867" cy="437517"/>
              </a:xfrm>
              <a:custGeom>
                <a:avLst/>
                <a:gdLst>
                  <a:gd name="T0" fmla="*/ 6 w 115"/>
                  <a:gd name="T1" fmla="*/ 436 h 960"/>
                  <a:gd name="T2" fmla="*/ 0 w 115"/>
                  <a:gd name="T3" fmla="*/ 513 h 960"/>
                  <a:gd name="T4" fmla="*/ 3 w 115"/>
                  <a:gd name="T5" fmla="*/ 630 h 960"/>
                  <a:gd name="T6" fmla="*/ 23 w 115"/>
                  <a:gd name="T7" fmla="*/ 731 h 960"/>
                  <a:gd name="T8" fmla="*/ 28 w 115"/>
                  <a:gd name="T9" fmla="*/ 742 h 960"/>
                  <a:gd name="T10" fmla="*/ 28 w 115"/>
                  <a:gd name="T11" fmla="*/ 960 h 960"/>
                  <a:gd name="T12" fmla="*/ 44 w 115"/>
                  <a:gd name="T13" fmla="*/ 804 h 960"/>
                  <a:gd name="T14" fmla="*/ 68 w 115"/>
                  <a:gd name="T15" fmla="*/ 636 h 960"/>
                  <a:gd name="T16" fmla="*/ 86 w 115"/>
                  <a:gd name="T17" fmla="*/ 565 h 960"/>
                  <a:gd name="T18" fmla="*/ 93 w 115"/>
                  <a:gd name="T19" fmla="*/ 545 h 960"/>
                  <a:gd name="T20" fmla="*/ 102 w 115"/>
                  <a:gd name="T21" fmla="*/ 508 h 960"/>
                  <a:gd name="T22" fmla="*/ 110 w 115"/>
                  <a:gd name="T23" fmla="*/ 352 h 960"/>
                  <a:gd name="T24" fmla="*/ 115 w 115"/>
                  <a:gd name="T25" fmla="*/ 78 h 960"/>
                  <a:gd name="T26" fmla="*/ 115 w 115"/>
                  <a:gd name="T27" fmla="*/ 21 h 960"/>
                  <a:gd name="T28" fmla="*/ 93 w 115"/>
                  <a:gd name="T29" fmla="*/ 0 h 960"/>
                  <a:gd name="T30" fmla="*/ 28 w 115"/>
                  <a:gd name="T31" fmla="*/ 0 h 960"/>
                  <a:gd name="T32" fmla="*/ 28 w 115"/>
                  <a:gd name="T33" fmla="*/ 16 h 960"/>
                  <a:gd name="T34" fmla="*/ 19 w 115"/>
                  <a:gd name="T35" fmla="*/ 270 h 960"/>
                  <a:gd name="T36" fmla="*/ 6 w 115"/>
                  <a:gd name="T37" fmla="*/ 43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960">
                    <a:moveTo>
                      <a:pt x="6" y="436"/>
                    </a:moveTo>
                    <a:lnTo>
                      <a:pt x="0" y="513"/>
                    </a:lnTo>
                    <a:lnTo>
                      <a:pt x="3" y="630"/>
                    </a:lnTo>
                    <a:lnTo>
                      <a:pt x="23" y="731"/>
                    </a:lnTo>
                    <a:lnTo>
                      <a:pt x="28" y="742"/>
                    </a:lnTo>
                    <a:lnTo>
                      <a:pt x="28" y="960"/>
                    </a:lnTo>
                    <a:lnTo>
                      <a:pt x="44" y="804"/>
                    </a:lnTo>
                    <a:lnTo>
                      <a:pt x="68" y="636"/>
                    </a:lnTo>
                    <a:lnTo>
                      <a:pt x="86" y="565"/>
                    </a:lnTo>
                    <a:lnTo>
                      <a:pt x="93" y="545"/>
                    </a:lnTo>
                    <a:lnTo>
                      <a:pt x="102" y="508"/>
                    </a:lnTo>
                    <a:lnTo>
                      <a:pt x="110" y="352"/>
                    </a:lnTo>
                    <a:lnTo>
                      <a:pt x="115" y="78"/>
                    </a:lnTo>
                    <a:lnTo>
                      <a:pt x="115" y="21"/>
                    </a:lnTo>
                    <a:lnTo>
                      <a:pt x="93" y="0"/>
                    </a:lnTo>
                    <a:lnTo>
                      <a:pt x="28" y="0"/>
                    </a:lnTo>
                    <a:lnTo>
                      <a:pt x="28" y="16"/>
                    </a:lnTo>
                    <a:lnTo>
                      <a:pt x="19" y="270"/>
                    </a:lnTo>
                    <a:lnTo>
                      <a:pt x="6" y="436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17"/>
              <p:cNvSpPr>
                <a:spLocks/>
              </p:cNvSpPr>
              <p:nvPr/>
            </p:nvSpPr>
            <p:spPr bwMode="auto">
              <a:xfrm>
                <a:off x="6748614" y="4200639"/>
                <a:ext cx="306262" cy="1615165"/>
              </a:xfrm>
              <a:custGeom>
                <a:avLst/>
                <a:gdLst>
                  <a:gd name="T0" fmla="*/ 575 w 672"/>
                  <a:gd name="T1" fmla="*/ 43 h 3545"/>
                  <a:gd name="T2" fmla="*/ 662 w 672"/>
                  <a:gd name="T3" fmla="*/ 174 h 3545"/>
                  <a:gd name="T4" fmla="*/ 664 w 672"/>
                  <a:gd name="T5" fmla="*/ 229 h 3545"/>
                  <a:gd name="T6" fmla="*/ 672 w 672"/>
                  <a:gd name="T7" fmla="*/ 494 h 3545"/>
                  <a:gd name="T8" fmla="*/ 668 w 672"/>
                  <a:gd name="T9" fmla="*/ 654 h 3545"/>
                  <a:gd name="T10" fmla="*/ 662 w 672"/>
                  <a:gd name="T11" fmla="*/ 698 h 3545"/>
                  <a:gd name="T12" fmla="*/ 652 w 672"/>
                  <a:gd name="T13" fmla="*/ 755 h 3545"/>
                  <a:gd name="T14" fmla="*/ 615 w 672"/>
                  <a:gd name="T15" fmla="*/ 1099 h 3545"/>
                  <a:gd name="T16" fmla="*/ 548 w 672"/>
                  <a:gd name="T17" fmla="*/ 1831 h 3545"/>
                  <a:gd name="T18" fmla="*/ 508 w 672"/>
                  <a:gd name="T19" fmla="*/ 2183 h 3545"/>
                  <a:gd name="T20" fmla="*/ 501 w 672"/>
                  <a:gd name="T21" fmla="*/ 2248 h 3545"/>
                  <a:gd name="T22" fmla="*/ 493 w 672"/>
                  <a:gd name="T23" fmla="*/ 2369 h 3545"/>
                  <a:gd name="T24" fmla="*/ 490 w 672"/>
                  <a:gd name="T25" fmla="*/ 2531 h 3545"/>
                  <a:gd name="T26" fmla="*/ 502 w 672"/>
                  <a:gd name="T27" fmla="*/ 2706 h 3545"/>
                  <a:gd name="T28" fmla="*/ 522 w 672"/>
                  <a:gd name="T29" fmla="*/ 2837 h 3545"/>
                  <a:gd name="T30" fmla="*/ 531 w 672"/>
                  <a:gd name="T31" fmla="*/ 2882 h 3545"/>
                  <a:gd name="T32" fmla="*/ 540 w 672"/>
                  <a:gd name="T33" fmla="*/ 2923 h 3545"/>
                  <a:gd name="T34" fmla="*/ 567 w 672"/>
                  <a:gd name="T35" fmla="*/ 2993 h 3545"/>
                  <a:gd name="T36" fmla="*/ 610 w 672"/>
                  <a:gd name="T37" fmla="*/ 3068 h 3545"/>
                  <a:gd name="T38" fmla="*/ 618 w 672"/>
                  <a:gd name="T39" fmla="*/ 3079 h 3545"/>
                  <a:gd name="T40" fmla="*/ 618 w 672"/>
                  <a:gd name="T41" fmla="*/ 3125 h 3545"/>
                  <a:gd name="T42" fmla="*/ 608 w 672"/>
                  <a:gd name="T43" fmla="*/ 3349 h 3545"/>
                  <a:gd name="T44" fmla="*/ 594 w 672"/>
                  <a:gd name="T45" fmla="*/ 3451 h 3545"/>
                  <a:gd name="T46" fmla="*/ 582 w 672"/>
                  <a:gd name="T47" fmla="*/ 3500 h 3545"/>
                  <a:gd name="T48" fmla="*/ 575 w 672"/>
                  <a:gd name="T49" fmla="*/ 3515 h 3545"/>
                  <a:gd name="T50" fmla="*/ 570 w 672"/>
                  <a:gd name="T51" fmla="*/ 3521 h 3545"/>
                  <a:gd name="T52" fmla="*/ 554 w 672"/>
                  <a:gd name="T53" fmla="*/ 3531 h 3545"/>
                  <a:gd name="T54" fmla="*/ 518 w 672"/>
                  <a:gd name="T55" fmla="*/ 3539 h 3545"/>
                  <a:gd name="T56" fmla="*/ 419 w 672"/>
                  <a:gd name="T57" fmla="*/ 3545 h 3545"/>
                  <a:gd name="T58" fmla="*/ 187 w 672"/>
                  <a:gd name="T59" fmla="*/ 3523 h 3545"/>
                  <a:gd name="T60" fmla="*/ 138 w 672"/>
                  <a:gd name="T61" fmla="*/ 3515 h 3545"/>
                  <a:gd name="T62" fmla="*/ 144 w 672"/>
                  <a:gd name="T63" fmla="*/ 3488 h 3545"/>
                  <a:gd name="T64" fmla="*/ 162 w 672"/>
                  <a:gd name="T65" fmla="*/ 3344 h 3545"/>
                  <a:gd name="T66" fmla="*/ 166 w 672"/>
                  <a:gd name="T67" fmla="*/ 3246 h 3545"/>
                  <a:gd name="T68" fmla="*/ 160 w 672"/>
                  <a:gd name="T69" fmla="*/ 3209 h 3545"/>
                  <a:gd name="T70" fmla="*/ 157 w 672"/>
                  <a:gd name="T71" fmla="*/ 3103 h 3545"/>
                  <a:gd name="T72" fmla="*/ 140 w 672"/>
                  <a:gd name="T73" fmla="*/ 2800 h 3545"/>
                  <a:gd name="T74" fmla="*/ 138 w 672"/>
                  <a:gd name="T75" fmla="*/ 2708 h 3545"/>
                  <a:gd name="T76" fmla="*/ 125 w 672"/>
                  <a:gd name="T77" fmla="*/ 2643 h 3545"/>
                  <a:gd name="T78" fmla="*/ 75 w 672"/>
                  <a:gd name="T79" fmla="*/ 2272 h 3545"/>
                  <a:gd name="T80" fmla="*/ 34 w 672"/>
                  <a:gd name="T81" fmla="*/ 1888 h 3545"/>
                  <a:gd name="T82" fmla="*/ 14 w 672"/>
                  <a:gd name="T83" fmla="*/ 1624 h 3545"/>
                  <a:gd name="T84" fmla="*/ 0 w 672"/>
                  <a:gd name="T85" fmla="*/ 1374 h 3545"/>
                  <a:gd name="T86" fmla="*/ 0 w 672"/>
                  <a:gd name="T87" fmla="*/ 1156 h 3545"/>
                  <a:gd name="T88" fmla="*/ 6 w 672"/>
                  <a:gd name="T89" fmla="*/ 1069 h 3545"/>
                  <a:gd name="T90" fmla="*/ 22 w 672"/>
                  <a:gd name="T91" fmla="*/ 908 h 3545"/>
                  <a:gd name="T92" fmla="*/ 45 w 672"/>
                  <a:gd name="T93" fmla="*/ 617 h 3545"/>
                  <a:gd name="T94" fmla="*/ 58 w 672"/>
                  <a:gd name="T95" fmla="*/ 371 h 3545"/>
                  <a:gd name="T96" fmla="*/ 58 w 672"/>
                  <a:gd name="T97" fmla="*/ 180 h 3545"/>
                  <a:gd name="T98" fmla="*/ 50 w 672"/>
                  <a:gd name="T99" fmla="*/ 109 h 3545"/>
                  <a:gd name="T100" fmla="*/ 48 w 672"/>
                  <a:gd name="T101" fmla="*/ 91 h 3545"/>
                  <a:gd name="T102" fmla="*/ 53 w 672"/>
                  <a:gd name="T103" fmla="*/ 62 h 3545"/>
                  <a:gd name="T104" fmla="*/ 70 w 672"/>
                  <a:gd name="T105" fmla="*/ 39 h 3545"/>
                  <a:gd name="T106" fmla="*/ 97 w 672"/>
                  <a:gd name="T107" fmla="*/ 21 h 3545"/>
                  <a:gd name="T108" fmla="*/ 151 w 672"/>
                  <a:gd name="T109" fmla="*/ 5 h 3545"/>
                  <a:gd name="T110" fmla="*/ 246 w 672"/>
                  <a:gd name="T111" fmla="*/ 0 h 3545"/>
                  <a:gd name="T112" fmla="*/ 399 w 672"/>
                  <a:gd name="T113" fmla="*/ 12 h 3545"/>
                  <a:gd name="T114" fmla="*/ 556 w 672"/>
                  <a:gd name="T115" fmla="*/ 39 h 3545"/>
                  <a:gd name="T116" fmla="*/ 575 w 672"/>
                  <a:gd name="T117" fmla="*/ 43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2" h="3545">
                    <a:moveTo>
                      <a:pt x="575" y="43"/>
                    </a:moveTo>
                    <a:lnTo>
                      <a:pt x="662" y="174"/>
                    </a:lnTo>
                    <a:lnTo>
                      <a:pt x="664" y="229"/>
                    </a:lnTo>
                    <a:lnTo>
                      <a:pt x="672" y="494"/>
                    </a:lnTo>
                    <a:lnTo>
                      <a:pt x="668" y="654"/>
                    </a:lnTo>
                    <a:lnTo>
                      <a:pt x="662" y="698"/>
                    </a:lnTo>
                    <a:lnTo>
                      <a:pt x="652" y="755"/>
                    </a:lnTo>
                    <a:lnTo>
                      <a:pt x="615" y="1099"/>
                    </a:lnTo>
                    <a:lnTo>
                      <a:pt x="548" y="1831"/>
                    </a:lnTo>
                    <a:lnTo>
                      <a:pt x="508" y="2183"/>
                    </a:lnTo>
                    <a:lnTo>
                      <a:pt x="501" y="2248"/>
                    </a:lnTo>
                    <a:lnTo>
                      <a:pt x="493" y="2369"/>
                    </a:lnTo>
                    <a:lnTo>
                      <a:pt x="490" y="2531"/>
                    </a:lnTo>
                    <a:lnTo>
                      <a:pt x="502" y="2706"/>
                    </a:lnTo>
                    <a:lnTo>
                      <a:pt x="522" y="2837"/>
                    </a:lnTo>
                    <a:lnTo>
                      <a:pt x="531" y="2882"/>
                    </a:lnTo>
                    <a:lnTo>
                      <a:pt x="540" y="2923"/>
                    </a:lnTo>
                    <a:lnTo>
                      <a:pt x="567" y="2993"/>
                    </a:lnTo>
                    <a:lnTo>
                      <a:pt x="610" y="3068"/>
                    </a:lnTo>
                    <a:lnTo>
                      <a:pt x="618" y="3079"/>
                    </a:lnTo>
                    <a:lnTo>
                      <a:pt x="618" y="3125"/>
                    </a:lnTo>
                    <a:lnTo>
                      <a:pt x="608" y="3349"/>
                    </a:lnTo>
                    <a:lnTo>
                      <a:pt x="594" y="3451"/>
                    </a:lnTo>
                    <a:lnTo>
                      <a:pt x="582" y="3500"/>
                    </a:lnTo>
                    <a:lnTo>
                      <a:pt x="575" y="3515"/>
                    </a:lnTo>
                    <a:lnTo>
                      <a:pt x="570" y="3521"/>
                    </a:lnTo>
                    <a:lnTo>
                      <a:pt x="554" y="3531"/>
                    </a:lnTo>
                    <a:lnTo>
                      <a:pt x="518" y="3539"/>
                    </a:lnTo>
                    <a:lnTo>
                      <a:pt x="419" y="3545"/>
                    </a:lnTo>
                    <a:lnTo>
                      <a:pt x="187" y="3523"/>
                    </a:lnTo>
                    <a:lnTo>
                      <a:pt x="138" y="3515"/>
                    </a:lnTo>
                    <a:lnTo>
                      <a:pt x="144" y="3488"/>
                    </a:lnTo>
                    <a:lnTo>
                      <a:pt x="162" y="3344"/>
                    </a:lnTo>
                    <a:lnTo>
                      <a:pt x="166" y="3246"/>
                    </a:lnTo>
                    <a:lnTo>
                      <a:pt x="160" y="3209"/>
                    </a:lnTo>
                    <a:lnTo>
                      <a:pt x="157" y="3103"/>
                    </a:lnTo>
                    <a:lnTo>
                      <a:pt x="140" y="2800"/>
                    </a:lnTo>
                    <a:lnTo>
                      <a:pt x="138" y="2708"/>
                    </a:lnTo>
                    <a:lnTo>
                      <a:pt x="125" y="2643"/>
                    </a:lnTo>
                    <a:lnTo>
                      <a:pt x="75" y="2272"/>
                    </a:lnTo>
                    <a:lnTo>
                      <a:pt x="34" y="1888"/>
                    </a:lnTo>
                    <a:lnTo>
                      <a:pt x="14" y="1624"/>
                    </a:lnTo>
                    <a:lnTo>
                      <a:pt x="0" y="1374"/>
                    </a:lnTo>
                    <a:lnTo>
                      <a:pt x="0" y="1156"/>
                    </a:lnTo>
                    <a:lnTo>
                      <a:pt x="6" y="1069"/>
                    </a:lnTo>
                    <a:lnTo>
                      <a:pt x="22" y="908"/>
                    </a:lnTo>
                    <a:lnTo>
                      <a:pt x="45" y="617"/>
                    </a:lnTo>
                    <a:lnTo>
                      <a:pt x="58" y="371"/>
                    </a:lnTo>
                    <a:lnTo>
                      <a:pt x="58" y="180"/>
                    </a:lnTo>
                    <a:lnTo>
                      <a:pt x="50" y="109"/>
                    </a:lnTo>
                    <a:lnTo>
                      <a:pt x="48" y="91"/>
                    </a:lnTo>
                    <a:lnTo>
                      <a:pt x="53" y="62"/>
                    </a:lnTo>
                    <a:lnTo>
                      <a:pt x="70" y="39"/>
                    </a:lnTo>
                    <a:lnTo>
                      <a:pt x="97" y="21"/>
                    </a:lnTo>
                    <a:lnTo>
                      <a:pt x="151" y="5"/>
                    </a:lnTo>
                    <a:lnTo>
                      <a:pt x="246" y="0"/>
                    </a:lnTo>
                    <a:lnTo>
                      <a:pt x="399" y="12"/>
                    </a:lnTo>
                    <a:lnTo>
                      <a:pt x="556" y="39"/>
                    </a:lnTo>
                    <a:lnTo>
                      <a:pt x="575" y="4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8"/>
              <p:cNvSpPr>
                <a:spLocks/>
              </p:cNvSpPr>
              <p:nvPr/>
            </p:nvSpPr>
            <p:spPr bwMode="auto">
              <a:xfrm>
                <a:off x="7308270" y="1415117"/>
                <a:ext cx="271625" cy="915139"/>
              </a:xfrm>
              <a:custGeom>
                <a:avLst/>
                <a:gdLst>
                  <a:gd name="T0" fmla="*/ 132 w 596"/>
                  <a:gd name="T1" fmla="*/ 236 h 2004"/>
                  <a:gd name="T2" fmla="*/ 150 w 596"/>
                  <a:gd name="T3" fmla="*/ 220 h 2004"/>
                  <a:gd name="T4" fmla="*/ 187 w 596"/>
                  <a:gd name="T5" fmla="*/ 205 h 2004"/>
                  <a:gd name="T6" fmla="*/ 210 w 596"/>
                  <a:gd name="T7" fmla="*/ 207 h 2004"/>
                  <a:gd name="T8" fmla="*/ 219 w 596"/>
                  <a:gd name="T9" fmla="*/ 214 h 2004"/>
                  <a:gd name="T10" fmla="*/ 237 w 596"/>
                  <a:gd name="T11" fmla="*/ 230 h 2004"/>
                  <a:gd name="T12" fmla="*/ 287 w 596"/>
                  <a:gd name="T13" fmla="*/ 263 h 2004"/>
                  <a:gd name="T14" fmla="*/ 306 w 596"/>
                  <a:gd name="T15" fmla="*/ 280 h 2004"/>
                  <a:gd name="T16" fmla="*/ 310 w 596"/>
                  <a:gd name="T17" fmla="*/ 308 h 2004"/>
                  <a:gd name="T18" fmla="*/ 307 w 596"/>
                  <a:gd name="T19" fmla="*/ 370 h 2004"/>
                  <a:gd name="T20" fmla="*/ 299 w 596"/>
                  <a:gd name="T21" fmla="*/ 432 h 2004"/>
                  <a:gd name="T22" fmla="*/ 282 w 596"/>
                  <a:gd name="T23" fmla="*/ 497 h 2004"/>
                  <a:gd name="T24" fmla="*/ 246 w 596"/>
                  <a:gd name="T25" fmla="*/ 596 h 2004"/>
                  <a:gd name="T26" fmla="*/ 186 w 596"/>
                  <a:gd name="T27" fmla="*/ 723 h 2004"/>
                  <a:gd name="T28" fmla="*/ 153 w 596"/>
                  <a:gd name="T29" fmla="*/ 781 h 2004"/>
                  <a:gd name="T30" fmla="*/ 121 w 596"/>
                  <a:gd name="T31" fmla="*/ 839 h 2004"/>
                  <a:gd name="T32" fmla="*/ 66 w 596"/>
                  <a:gd name="T33" fmla="*/ 954 h 2004"/>
                  <a:gd name="T34" fmla="*/ 25 w 596"/>
                  <a:gd name="T35" fmla="*/ 1073 h 2004"/>
                  <a:gd name="T36" fmla="*/ 7 w 596"/>
                  <a:gd name="T37" fmla="*/ 1165 h 2004"/>
                  <a:gd name="T38" fmla="*/ 0 w 596"/>
                  <a:gd name="T39" fmla="*/ 1229 h 2004"/>
                  <a:gd name="T40" fmla="*/ 0 w 596"/>
                  <a:gd name="T41" fmla="*/ 1262 h 2004"/>
                  <a:gd name="T42" fmla="*/ 7 w 596"/>
                  <a:gd name="T43" fmla="*/ 1310 h 2004"/>
                  <a:gd name="T44" fmla="*/ 36 w 596"/>
                  <a:gd name="T45" fmla="*/ 1404 h 2004"/>
                  <a:gd name="T46" fmla="*/ 107 w 596"/>
                  <a:gd name="T47" fmla="*/ 1538 h 2004"/>
                  <a:gd name="T48" fmla="*/ 193 w 596"/>
                  <a:gd name="T49" fmla="*/ 1669 h 2004"/>
                  <a:gd name="T50" fmla="*/ 247 w 596"/>
                  <a:gd name="T51" fmla="*/ 1759 h 2004"/>
                  <a:gd name="T52" fmla="*/ 293 w 596"/>
                  <a:gd name="T53" fmla="*/ 1852 h 2004"/>
                  <a:gd name="T54" fmla="*/ 322 w 596"/>
                  <a:gd name="T55" fmla="*/ 1952 h 2004"/>
                  <a:gd name="T56" fmla="*/ 328 w 596"/>
                  <a:gd name="T57" fmla="*/ 2004 h 2004"/>
                  <a:gd name="T58" fmla="*/ 427 w 596"/>
                  <a:gd name="T59" fmla="*/ 1797 h 2004"/>
                  <a:gd name="T60" fmla="*/ 525 w 596"/>
                  <a:gd name="T61" fmla="*/ 1589 h 2004"/>
                  <a:gd name="T62" fmla="*/ 541 w 596"/>
                  <a:gd name="T63" fmla="*/ 1531 h 2004"/>
                  <a:gd name="T64" fmla="*/ 570 w 596"/>
                  <a:gd name="T65" fmla="*/ 1417 h 2004"/>
                  <a:gd name="T66" fmla="*/ 591 w 596"/>
                  <a:gd name="T67" fmla="*/ 1303 h 2004"/>
                  <a:gd name="T68" fmla="*/ 596 w 596"/>
                  <a:gd name="T69" fmla="*/ 1188 h 2004"/>
                  <a:gd name="T70" fmla="*/ 590 w 596"/>
                  <a:gd name="T71" fmla="*/ 1131 h 2004"/>
                  <a:gd name="T72" fmla="*/ 580 w 596"/>
                  <a:gd name="T73" fmla="*/ 1050 h 2004"/>
                  <a:gd name="T74" fmla="*/ 546 w 596"/>
                  <a:gd name="T75" fmla="*/ 892 h 2004"/>
                  <a:gd name="T76" fmla="*/ 509 w 596"/>
                  <a:gd name="T77" fmla="*/ 737 h 2004"/>
                  <a:gd name="T78" fmla="*/ 489 w 596"/>
                  <a:gd name="T79" fmla="*/ 619 h 2004"/>
                  <a:gd name="T80" fmla="*/ 482 w 596"/>
                  <a:gd name="T81" fmla="*/ 538 h 2004"/>
                  <a:gd name="T82" fmla="*/ 481 w 596"/>
                  <a:gd name="T83" fmla="*/ 497 h 2004"/>
                  <a:gd name="T84" fmla="*/ 483 w 596"/>
                  <a:gd name="T85" fmla="*/ 432 h 2004"/>
                  <a:gd name="T86" fmla="*/ 490 w 596"/>
                  <a:gd name="T87" fmla="*/ 334 h 2004"/>
                  <a:gd name="T88" fmla="*/ 488 w 596"/>
                  <a:gd name="T89" fmla="*/ 269 h 2004"/>
                  <a:gd name="T90" fmla="*/ 481 w 596"/>
                  <a:gd name="T91" fmla="*/ 236 h 2004"/>
                  <a:gd name="T92" fmla="*/ 478 w 596"/>
                  <a:gd name="T93" fmla="*/ 202 h 2004"/>
                  <a:gd name="T94" fmla="*/ 457 w 596"/>
                  <a:gd name="T95" fmla="*/ 140 h 2004"/>
                  <a:gd name="T96" fmla="*/ 420 w 596"/>
                  <a:gd name="T97" fmla="*/ 82 h 2004"/>
                  <a:gd name="T98" fmla="*/ 374 w 596"/>
                  <a:gd name="T99" fmla="*/ 35 h 2004"/>
                  <a:gd name="T100" fmla="*/ 349 w 596"/>
                  <a:gd name="T101" fmla="*/ 17 h 2004"/>
                  <a:gd name="T102" fmla="*/ 337 w 596"/>
                  <a:gd name="T103" fmla="*/ 10 h 2004"/>
                  <a:gd name="T104" fmla="*/ 307 w 596"/>
                  <a:gd name="T105" fmla="*/ 1 h 2004"/>
                  <a:gd name="T106" fmla="*/ 274 w 596"/>
                  <a:gd name="T107" fmla="*/ 0 h 2004"/>
                  <a:gd name="T108" fmla="*/ 239 w 596"/>
                  <a:gd name="T109" fmla="*/ 6 h 2004"/>
                  <a:gd name="T110" fmla="*/ 204 w 596"/>
                  <a:gd name="T111" fmla="*/ 18 h 2004"/>
                  <a:gd name="T112" fmla="*/ 171 w 596"/>
                  <a:gd name="T113" fmla="*/ 37 h 2004"/>
                  <a:gd name="T114" fmla="*/ 142 w 596"/>
                  <a:gd name="T115" fmla="*/ 60 h 2004"/>
                  <a:gd name="T116" fmla="*/ 118 w 596"/>
                  <a:gd name="T117" fmla="*/ 88 h 2004"/>
                  <a:gd name="T118" fmla="*/ 110 w 596"/>
                  <a:gd name="T119" fmla="*/ 104 h 2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6" h="2004">
                    <a:moveTo>
                      <a:pt x="132" y="236"/>
                    </a:moveTo>
                    <a:lnTo>
                      <a:pt x="150" y="220"/>
                    </a:lnTo>
                    <a:lnTo>
                      <a:pt x="187" y="205"/>
                    </a:lnTo>
                    <a:lnTo>
                      <a:pt x="210" y="207"/>
                    </a:lnTo>
                    <a:lnTo>
                      <a:pt x="219" y="214"/>
                    </a:lnTo>
                    <a:lnTo>
                      <a:pt x="237" y="230"/>
                    </a:lnTo>
                    <a:lnTo>
                      <a:pt x="287" y="263"/>
                    </a:lnTo>
                    <a:lnTo>
                      <a:pt x="306" y="280"/>
                    </a:lnTo>
                    <a:lnTo>
                      <a:pt x="310" y="308"/>
                    </a:lnTo>
                    <a:lnTo>
                      <a:pt x="307" y="370"/>
                    </a:lnTo>
                    <a:lnTo>
                      <a:pt x="299" y="432"/>
                    </a:lnTo>
                    <a:lnTo>
                      <a:pt x="282" y="497"/>
                    </a:lnTo>
                    <a:lnTo>
                      <a:pt x="246" y="596"/>
                    </a:lnTo>
                    <a:lnTo>
                      <a:pt x="186" y="723"/>
                    </a:lnTo>
                    <a:lnTo>
                      <a:pt x="153" y="781"/>
                    </a:lnTo>
                    <a:lnTo>
                      <a:pt x="121" y="839"/>
                    </a:lnTo>
                    <a:lnTo>
                      <a:pt x="66" y="954"/>
                    </a:lnTo>
                    <a:lnTo>
                      <a:pt x="25" y="1073"/>
                    </a:lnTo>
                    <a:lnTo>
                      <a:pt x="7" y="1165"/>
                    </a:lnTo>
                    <a:lnTo>
                      <a:pt x="0" y="1229"/>
                    </a:lnTo>
                    <a:lnTo>
                      <a:pt x="0" y="1262"/>
                    </a:lnTo>
                    <a:lnTo>
                      <a:pt x="7" y="1310"/>
                    </a:lnTo>
                    <a:lnTo>
                      <a:pt x="36" y="1404"/>
                    </a:lnTo>
                    <a:lnTo>
                      <a:pt x="107" y="1538"/>
                    </a:lnTo>
                    <a:lnTo>
                      <a:pt x="193" y="1669"/>
                    </a:lnTo>
                    <a:lnTo>
                      <a:pt x="247" y="1759"/>
                    </a:lnTo>
                    <a:lnTo>
                      <a:pt x="293" y="1852"/>
                    </a:lnTo>
                    <a:lnTo>
                      <a:pt x="322" y="1952"/>
                    </a:lnTo>
                    <a:lnTo>
                      <a:pt x="328" y="2004"/>
                    </a:lnTo>
                    <a:lnTo>
                      <a:pt x="427" y="1797"/>
                    </a:lnTo>
                    <a:lnTo>
                      <a:pt x="525" y="1589"/>
                    </a:lnTo>
                    <a:lnTo>
                      <a:pt x="541" y="1531"/>
                    </a:lnTo>
                    <a:lnTo>
                      <a:pt x="570" y="1417"/>
                    </a:lnTo>
                    <a:lnTo>
                      <a:pt x="591" y="1303"/>
                    </a:lnTo>
                    <a:lnTo>
                      <a:pt x="596" y="1188"/>
                    </a:lnTo>
                    <a:lnTo>
                      <a:pt x="590" y="1131"/>
                    </a:lnTo>
                    <a:lnTo>
                      <a:pt x="580" y="1050"/>
                    </a:lnTo>
                    <a:lnTo>
                      <a:pt x="546" y="892"/>
                    </a:lnTo>
                    <a:lnTo>
                      <a:pt x="509" y="737"/>
                    </a:lnTo>
                    <a:lnTo>
                      <a:pt x="489" y="619"/>
                    </a:lnTo>
                    <a:lnTo>
                      <a:pt x="482" y="538"/>
                    </a:lnTo>
                    <a:lnTo>
                      <a:pt x="481" y="497"/>
                    </a:lnTo>
                    <a:lnTo>
                      <a:pt x="483" y="432"/>
                    </a:lnTo>
                    <a:lnTo>
                      <a:pt x="490" y="334"/>
                    </a:lnTo>
                    <a:lnTo>
                      <a:pt x="488" y="269"/>
                    </a:lnTo>
                    <a:lnTo>
                      <a:pt x="481" y="236"/>
                    </a:lnTo>
                    <a:lnTo>
                      <a:pt x="478" y="202"/>
                    </a:lnTo>
                    <a:lnTo>
                      <a:pt x="457" y="140"/>
                    </a:lnTo>
                    <a:lnTo>
                      <a:pt x="420" y="82"/>
                    </a:lnTo>
                    <a:lnTo>
                      <a:pt x="374" y="35"/>
                    </a:lnTo>
                    <a:lnTo>
                      <a:pt x="349" y="17"/>
                    </a:lnTo>
                    <a:lnTo>
                      <a:pt x="337" y="10"/>
                    </a:lnTo>
                    <a:lnTo>
                      <a:pt x="307" y="1"/>
                    </a:lnTo>
                    <a:lnTo>
                      <a:pt x="274" y="0"/>
                    </a:lnTo>
                    <a:lnTo>
                      <a:pt x="239" y="6"/>
                    </a:lnTo>
                    <a:lnTo>
                      <a:pt x="204" y="18"/>
                    </a:lnTo>
                    <a:lnTo>
                      <a:pt x="171" y="37"/>
                    </a:lnTo>
                    <a:lnTo>
                      <a:pt x="142" y="60"/>
                    </a:lnTo>
                    <a:lnTo>
                      <a:pt x="118" y="88"/>
                    </a:lnTo>
                    <a:lnTo>
                      <a:pt x="11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9"/>
              <p:cNvSpPr>
                <a:spLocks/>
              </p:cNvSpPr>
              <p:nvPr/>
            </p:nvSpPr>
            <p:spPr bwMode="auto">
              <a:xfrm>
                <a:off x="6841586" y="1431524"/>
                <a:ext cx="455746" cy="937015"/>
              </a:xfrm>
              <a:custGeom>
                <a:avLst/>
                <a:gdLst>
                  <a:gd name="T0" fmla="*/ 886 w 1001"/>
                  <a:gd name="T1" fmla="*/ 875 h 2057"/>
                  <a:gd name="T2" fmla="*/ 857 w 1001"/>
                  <a:gd name="T3" fmla="*/ 1053 h 2057"/>
                  <a:gd name="T4" fmla="*/ 872 w 1001"/>
                  <a:gd name="T5" fmla="*/ 1118 h 2057"/>
                  <a:gd name="T6" fmla="*/ 915 w 1001"/>
                  <a:gd name="T7" fmla="*/ 1266 h 2057"/>
                  <a:gd name="T8" fmla="*/ 915 w 1001"/>
                  <a:gd name="T9" fmla="*/ 1664 h 2057"/>
                  <a:gd name="T10" fmla="*/ 64 w 1001"/>
                  <a:gd name="T11" fmla="*/ 2057 h 2057"/>
                  <a:gd name="T12" fmla="*/ 89 w 1001"/>
                  <a:gd name="T13" fmla="*/ 1710 h 2057"/>
                  <a:gd name="T14" fmla="*/ 122 w 1001"/>
                  <a:gd name="T15" fmla="*/ 1494 h 2057"/>
                  <a:gd name="T16" fmla="*/ 154 w 1001"/>
                  <a:gd name="T17" fmla="*/ 1420 h 2057"/>
                  <a:gd name="T18" fmla="*/ 252 w 1001"/>
                  <a:gd name="T19" fmla="*/ 1298 h 2057"/>
                  <a:gd name="T20" fmla="*/ 303 w 1001"/>
                  <a:gd name="T21" fmla="*/ 1139 h 2057"/>
                  <a:gd name="T22" fmla="*/ 218 w 1001"/>
                  <a:gd name="T23" fmla="*/ 1144 h 2057"/>
                  <a:gd name="T24" fmla="*/ 100 w 1001"/>
                  <a:gd name="T25" fmla="*/ 1110 h 2057"/>
                  <a:gd name="T26" fmla="*/ 65 w 1001"/>
                  <a:gd name="T27" fmla="*/ 1063 h 2057"/>
                  <a:gd name="T28" fmla="*/ 60 w 1001"/>
                  <a:gd name="T29" fmla="*/ 1005 h 2057"/>
                  <a:gd name="T30" fmla="*/ 53 w 1001"/>
                  <a:gd name="T31" fmla="*/ 931 h 2057"/>
                  <a:gd name="T32" fmla="*/ 12 w 1001"/>
                  <a:gd name="T33" fmla="*/ 757 h 2057"/>
                  <a:gd name="T34" fmla="*/ 3 w 1001"/>
                  <a:gd name="T35" fmla="*/ 639 h 2057"/>
                  <a:gd name="T36" fmla="*/ 25 w 1001"/>
                  <a:gd name="T37" fmla="*/ 565 h 2057"/>
                  <a:gd name="T38" fmla="*/ 64 w 1001"/>
                  <a:gd name="T39" fmla="*/ 506 h 2057"/>
                  <a:gd name="T40" fmla="*/ 69 w 1001"/>
                  <a:gd name="T41" fmla="*/ 421 h 2057"/>
                  <a:gd name="T42" fmla="*/ 86 w 1001"/>
                  <a:gd name="T43" fmla="*/ 353 h 2057"/>
                  <a:gd name="T44" fmla="*/ 148 w 1001"/>
                  <a:gd name="T45" fmla="*/ 230 h 2057"/>
                  <a:gd name="T46" fmla="*/ 235 w 1001"/>
                  <a:gd name="T47" fmla="*/ 85 h 2057"/>
                  <a:gd name="T48" fmla="*/ 323 w 1001"/>
                  <a:gd name="T49" fmla="*/ 16 h 2057"/>
                  <a:gd name="T50" fmla="*/ 370 w 1001"/>
                  <a:gd name="T51" fmla="*/ 4 h 2057"/>
                  <a:gd name="T52" fmla="*/ 474 w 1001"/>
                  <a:gd name="T53" fmla="*/ 2 h 2057"/>
                  <a:gd name="T54" fmla="*/ 774 w 1001"/>
                  <a:gd name="T55" fmla="*/ 58 h 2057"/>
                  <a:gd name="T56" fmla="*/ 818 w 1001"/>
                  <a:gd name="T57" fmla="*/ 79 h 2057"/>
                  <a:gd name="T58" fmla="*/ 934 w 1001"/>
                  <a:gd name="T59" fmla="*/ 233 h 2057"/>
                  <a:gd name="T60" fmla="*/ 984 w 1001"/>
                  <a:gd name="T61" fmla="*/ 365 h 2057"/>
                  <a:gd name="T62" fmla="*/ 1001 w 1001"/>
                  <a:gd name="T63" fmla="*/ 494 h 2057"/>
                  <a:gd name="T64" fmla="*/ 983 w 1001"/>
                  <a:gd name="T65" fmla="*/ 644 h 2057"/>
                  <a:gd name="T66" fmla="*/ 919 w 1001"/>
                  <a:gd name="T67" fmla="*/ 811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1" h="2057">
                    <a:moveTo>
                      <a:pt x="893" y="855"/>
                    </a:moveTo>
                    <a:lnTo>
                      <a:pt x="886" y="875"/>
                    </a:lnTo>
                    <a:lnTo>
                      <a:pt x="859" y="987"/>
                    </a:lnTo>
                    <a:lnTo>
                      <a:pt x="857" y="1053"/>
                    </a:lnTo>
                    <a:lnTo>
                      <a:pt x="865" y="1097"/>
                    </a:lnTo>
                    <a:lnTo>
                      <a:pt x="872" y="1118"/>
                    </a:lnTo>
                    <a:lnTo>
                      <a:pt x="899" y="1192"/>
                    </a:lnTo>
                    <a:lnTo>
                      <a:pt x="915" y="1266"/>
                    </a:lnTo>
                    <a:lnTo>
                      <a:pt x="915" y="1270"/>
                    </a:lnTo>
                    <a:lnTo>
                      <a:pt x="915" y="1664"/>
                    </a:lnTo>
                    <a:lnTo>
                      <a:pt x="654" y="2057"/>
                    </a:lnTo>
                    <a:lnTo>
                      <a:pt x="64" y="2057"/>
                    </a:lnTo>
                    <a:lnTo>
                      <a:pt x="66" y="1999"/>
                    </a:lnTo>
                    <a:lnTo>
                      <a:pt x="89" y="1710"/>
                    </a:lnTo>
                    <a:lnTo>
                      <a:pt x="107" y="1569"/>
                    </a:lnTo>
                    <a:lnTo>
                      <a:pt x="122" y="1494"/>
                    </a:lnTo>
                    <a:lnTo>
                      <a:pt x="129" y="1467"/>
                    </a:lnTo>
                    <a:lnTo>
                      <a:pt x="154" y="1420"/>
                    </a:lnTo>
                    <a:lnTo>
                      <a:pt x="200" y="1353"/>
                    </a:lnTo>
                    <a:lnTo>
                      <a:pt x="252" y="1298"/>
                    </a:lnTo>
                    <a:lnTo>
                      <a:pt x="260" y="1293"/>
                    </a:lnTo>
                    <a:lnTo>
                      <a:pt x="303" y="1139"/>
                    </a:lnTo>
                    <a:lnTo>
                      <a:pt x="295" y="1140"/>
                    </a:lnTo>
                    <a:lnTo>
                      <a:pt x="218" y="1144"/>
                    </a:lnTo>
                    <a:lnTo>
                      <a:pt x="143" y="1130"/>
                    </a:lnTo>
                    <a:lnTo>
                      <a:pt x="100" y="1110"/>
                    </a:lnTo>
                    <a:lnTo>
                      <a:pt x="75" y="1084"/>
                    </a:lnTo>
                    <a:lnTo>
                      <a:pt x="65" y="1063"/>
                    </a:lnTo>
                    <a:lnTo>
                      <a:pt x="59" y="1036"/>
                    </a:lnTo>
                    <a:lnTo>
                      <a:pt x="60" y="1005"/>
                    </a:lnTo>
                    <a:lnTo>
                      <a:pt x="64" y="987"/>
                    </a:lnTo>
                    <a:lnTo>
                      <a:pt x="53" y="931"/>
                    </a:lnTo>
                    <a:lnTo>
                      <a:pt x="20" y="790"/>
                    </a:lnTo>
                    <a:lnTo>
                      <a:pt x="12" y="757"/>
                    </a:lnTo>
                    <a:lnTo>
                      <a:pt x="0" y="691"/>
                    </a:lnTo>
                    <a:lnTo>
                      <a:pt x="3" y="639"/>
                    </a:lnTo>
                    <a:lnTo>
                      <a:pt x="10" y="604"/>
                    </a:lnTo>
                    <a:lnTo>
                      <a:pt x="25" y="565"/>
                    </a:lnTo>
                    <a:lnTo>
                      <a:pt x="48" y="526"/>
                    </a:lnTo>
                    <a:lnTo>
                      <a:pt x="64" y="506"/>
                    </a:lnTo>
                    <a:lnTo>
                      <a:pt x="64" y="493"/>
                    </a:lnTo>
                    <a:lnTo>
                      <a:pt x="69" y="421"/>
                    </a:lnTo>
                    <a:lnTo>
                      <a:pt x="79" y="371"/>
                    </a:lnTo>
                    <a:lnTo>
                      <a:pt x="86" y="353"/>
                    </a:lnTo>
                    <a:lnTo>
                      <a:pt x="103" y="330"/>
                    </a:lnTo>
                    <a:lnTo>
                      <a:pt x="148" y="230"/>
                    </a:lnTo>
                    <a:lnTo>
                      <a:pt x="195" y="140"/>
                    </a:lnTo>
                    <a:lnTo>
                      <a:pt x="235" y="85"/>
                    </a:lnTo>
                    <a:lnTo>
                      <a:pt x="281" y="40"/>
                    </a:lnTo>
                    <a:lnTo>
                      <a:pt x="323" y="16"/>
                    </a:lnTo>
                    <a:lnTo>
                      <a:pt x="354" y="7"/>
                    </a:lnTo>
                    <a:lnTo>
                      <a:pt x="370" y="4"/>
                    </a:lnTo>
                    <a:lnTo>
                      <a:pt x="403" y="0"/>
                    </a:lnTo>
                    <a:lnTo>
                      <a:pt x="474" y="2"/>
                    </a:lnTo>
                    <a:lnTo>
                      <a:pt x="585" y="15"/>
                    </a:lnTo>
                    <a:lnTo>
                      <a:pt x="774" y="58"/>
                    </a:lnTo>
                    <a:lnTo>
                      <a:pt x="806" y="69"/>
                    </a:lnTo>
                    <a:lnTo>
                      <a:pt x="818" y="79"/>
                    </a:lnTo>
                    <a:lnTo>
                      <a:pt x="883" y="154"/>
                    </a:lnTo>
                    <a:lnTo>
                      <a:pt x="934" y="233"/>
                    </a:lnTo>
                    <a:lnTo>
                      <a:pt x="967" y="309"/>
                    </a:lnTo>
                    <a:lnTo>
                      <a:pt x="984" y="365"/>
                    </a:lnTo>
                    <a:lnTo>
                      <a:pt x="996" y="428"/>
                    </a:lnTo>
                    <a:lnTo>
                      <a:pt x="1001" y="494"/>
                    </a:lnTo>
                    <a:lnTo>
                      <a:pt x="997" y="567"/>
                    </a:lnTo>
                    <a:lnTo>
                      <a:pt x="983" y="644"/>
                    </a:lnTo>
                    <a:lnTo>
                      <a:pt x="957" y="725"/>
                    </a:lnTo>
                    <a:lnTo>
                      <a:pt x="919" y="811"/>
                    </a:lnTo>
                    <a:lnTo>
                      <a:pt x="893" y="855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20"/>
              <p:cNvSpPr>
                <a:spLocks/>
              </p:cNvSpPr>
              <p:nvPr/>
            </p:nvSpPr>
            <p:spPr bwMode="auto">
              <a:xfrm>
                <a:off x="6650173" y="2100560"/>
                <a:ext cx="887794" cy="2269617"/>
              </a:xfrm>
              <a:custGeom>
                <a:avLst/>
                <a:gdLst>
                  <a:gd name="T0" fmla="*/ 654 w 1946"/>
                  <a:gd name="T1" fmla="*/ 61 h 4978"/>
                  <a:gd name="T2" fmla="*/ 742 w 1946"/>
                  <a:gd name="T3" fmla="*/ 157 h 4978"/>
                  <a:gd name="T4" fmla="*/ 824 w 1946"/>
                  <a:gd name="T5" fmla="*/ 189 h 4978"/>
                  <a:gd name="T6" fmla="*/ 983 w 1946"/>
                  <a:gd name="T7" fmla="*/ 166 h 4978"/>
                  <a:gd name="T8" fmla="*/ 1158 w 1946"/>
                  <a:gd name="T9" fmla="*/ 47 h 4978"/>
                  <a:gd name="T10" fmla="*/ 1509 w 1946"/>
                  <a:gd name="T11" fmla="*/ 154 h 4978"/>
                  <a:gd name="T12" fmla="*/ 1946 w 1946"/>
                  <a:gd name="T13" fmla="*/ 3057 h 4978"/>
                  <a:gd name="T14" fmla="*/ 1919 w 1946"/>
                  <a:gd name="T15" fmla="*/ 3644 h 4978"/>
                  <a:gd name="T16" fmla="*/ 1894 w 1946"/>
                  <a:gd name="T17" fmla="*/ 3975 h 4978"/>
                  <a:gd name="T18" fmla="*/ 1861 w 1946"/>
                  <a:gd name="T19" fmla="*/ 4869 h 4978"/>
                  <a:gd name="T20" fmla="*/ 1787 w 1946"/>
                  <a:gd name="T21" fmla="*/ 4971 h 4978"/>
                  <a:gd name="T22" fmla="*/ 1194 w 1946"/>
                  <a:gd name="T23" fmla="*/ 4916 h 4978"/>
                  <a:gd name="T24" fmla="*/ 1080 w 1946"/>
                  <a:gd name="T25" fmla="*/ 4912 h 4978"/>
                  <a:gd name="T26" fmla="*/ 772 w 1946"/>
                  <a:gd name="T27" fmla="*/ 4869 h 4978"/>
                  <a:gd name="T28" fmla="*/ 401 w 1946"/>
                  <a:gd name="T29" fmla="*/ 4823 h 4978"/>
                  <a:gd name="T30" fmla="*/ 204 w 1946"/>
                  <a:gd name="T31" fmla="*/ 4828 h 4978"/>
                  <a:gd name="T32" fmla="*/ 155 w 1946"/>
                  <a:gd name="T33" fmla="*/ 4848 h 4978"/>
                  <a:gd name="T34" fmla="*/ 100 w 1946"/>
                  <a:gd name="T35" fmla="*/ 4246 h 4978"/>
                  <a:gd name="T36" fmla="*/ 54 w 1946"/>
                  <a:gd name="T37" fmla="*/ 3917 h 4978"/>
                  <a:gd name="T38" fmla="*/ 38 w 1946"/>
                  <a:gd name="T39" fmla="*/ 3859 h 4978"/>
                  <a:gd name="T40" fmla="*/ 8 w 1946"/>
                  <a:gd name="T41" fmla="*/ 3606 h 4978"/>
                  <a:gd name="T42" fmla="*/ 6 w 1946"/>
                  <a:gd name="T43" fmla="*/ 3155 h 4978"/>
                  <a:gd name="T44" fmla="*/ 24 w 1946"/>
                  <a:gd name="T45" fmla="*/ 3013 h 4978"/>
                  <a:gd name="T46" fmla="*/ 172 w 1946"/>
                  <a:gd name="T47" fmla="*/ 2501 h 4978"/>
                  <a:gd name="T48" fmla="*/ 345 w 1946"/>
                  <a:gd name="T49" fmla="*/ 1835 h 4978"/>
                  <a:gd name="T50" fmla="*/ 414 w 1946"/>
                  <a:gd name="T51" fmla="*/ 1410 h 4978"/>
                  <a:gd name="T52" fmla="*/ 417 w 1946"/>
                  <a:gd name="T53" fmla="*/ 1266 h 4978"/>
                  <a:gd name="T54" fmla="*/ 414 w 1946"/>
                  <a:gd name="T55" fmla="*/ 974 h 4978"/>
                  <a:gd name="T56" fmla="*/ 440 w 1946"/>
                  <a:gd name="T57" fmla="*/ 586 h 4978"/>
                  <a:gd name="T58" fmla="*/ 503 w 1946"/>
                  <a:gd name="T59" fmla="*/ 257 h 4978"/>
                  <a:gd name="T60" fmla="*/ 562 w 1946"/>
                  <a:gd name="T61" fmla="*/ 108 h 4978"/>
                  <a:gd name="T62" fmla="*/ 619 w 1946"/>
                  <a:gd name="T63" fmla="*/ 33 h 4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6" h="4978">
                    <a:moveTo>
                      <a:pt x="635" y="22"/>
                    </a:moveTo>
                    <a:lnTo>
                      <a:pt x="654" y="61"/>
                    </a:lnTo>
                    <a:lnTo>
                      <a:pt x="699" y="124"/>
                    </a:lnTo>
                    <a:lnTo>
                      <a:pt x="742" y="157"/>
                    </a:lnTo>
                    <a:lnTo>
                      <a:pt x="774" y="174"/>
                    </a:lnTo>
                    <a:lnTo>
                      <a:pt x="824" y="189"/>
                    </a:lnTo>
                    <a:lnTo>
                      <a:pt x="901" y="189"/>
                    </a:lnTo>
                    <a:lnTo>
                      <a:pt x="983" y="166"/>
                    </a:lnTo>
                    <a:lnTo>
                      <a:pt x="1069" y="119"/>
                    </a:lnTo>
                    <a:lnTo>
                      <a:pt x="1158" y="47"/>
                    </a:lnTo>
                    <a:lnTo>
                      <a:pt x="1203" y="0"/>
                    </a:lnTo>
                    <a:lnTo>
                      <a:pt x="1509" y="154"/>
                    </a:lnTo>
                    <a:lnTo>
                      <a:pt x="1028" y="1943"/>
                    </a:lnTo>
                    <a:lnTo>
                      <a:pt x="1946" y="3057"/>
                    </a:lnTo>
                    <a:lnTo>
                      <a:pt x="1943" y="3128"/>
                    </a:lnTo>
                    <a:lnTo>
                      <a:pt x="1919" y="3644"/>
                    </a:lnTo>
                    <a:lnTo>
                      <a:pt x="1902" y="3865"/>
                    </a:lnTo>
                    <a:lnTo>
                      <a:pt x="1894" y="3975"/>
                    </a:lnTo>
                    <a:lnTo>
                      <a:pt x="1878" y="4322"/>
                    </a:lnTo>
                    <a:lnTo>
                      <a:pt x="1861" y="4869"/>
                    </a:lnTo>
                    <a:lnTo>
                      <a:pt x="1859" y="4978"/>
                    </a:lnTo>
                    <a:lnTo>
                      <a:pt x="1787" y="4971"/>
                    </a:lnTo>
                    <a:lnTo>
                      <a:pt x="1427" y="4934"/>
                    </a:lnTo>
                    <a:lnTo>
                      <a:pt x="1194" y="4916"/>
                    </a:lnTo>
                    <a:lnTo>
                      <a:pt x="1115" y="4913"/>
                    </a:lnTo>
                    <a:lnTo>
                      <a:pt x="1080" y="4912"/>
                    </a:lnTo>
                    <a:lnTo>
                      <a:pt x="974" y="4900"/>
                    </a:lnTo>
                    <a:lnTo>
                      <a:pt x="772" y="4869"/>
                    </a:lnTo>
                    <a:lnTo>
                      <a:pt x="543" y="4838"/>
                    </a:lnTo>
                    <a:lnTo>
                      <a:pt x="401" y="4823"/>
                    </a:lnTo>
                    <a:lnTo>
                      <a:pt x="277" y="4821"/>
                    </a:lnTo>
                    <a:lnTo>
                      <a:pt x="204" y="4828"/>
                    </a:lnTo>
                    <a:lnTo>
                      <a:pt x="169" y="4839"/>
                    </a:lnTo>
                    <a:lnTo>
                      <a:pt x="155" y="4848"/>
                    </a:lnTo>
                    <a:lnTo>
                      <a:pt x="146" y="4744"/>
                    </a:lnTo>
                    <a:lnTo>
                      <a:pt x="100" y="4246"/>
                    </a:lnTo>
                    <a:lnTo>
                      <a:pt x="73" y="4023"/>
                    </a:lnTo>
                    <a:lnTo>
                      <a:pt x="54" y="3917"/>
                    </a:lnTo>
                    <a:lnTo>
                      <a:pt x="46" y="3887"/>
                    </a:lnTo>
                    <a:lnTo>
                      <a:pt x="38" y="3859"/>
                    </a:lnTo>
                    <a:lnTo>
                      <a:pt x="24" y="3776"/>
                    </a:lnTo>
                    <a:lnTo>
                      <a:pt x="8" y="3606"/>
                    </a:lnTo>
                    <a:lnTo>
                      <a:pt x="0" y="3341"/>
                    </a:lnTo>
                    <a:lnTo>
                      <a:pt x="6" y="3155"/>
                    </a:lnTo>
                    <a:lnTo>
                      <a:pt x="16" y="3053"/>
                    </a:lnTo>
                    <a:lnTo>
                      <a:pt x="24" y="3013"/>
                    </a:lnTo>
                    <a:lnTo>
                      <a:pt x="51" y="2912"/>
                    </a:lnTo>
                    <a:lnTo>
                      <a:pt x="172" y="2501"/>
                    </a:lnTo>
                    <a:lnTo>
                      <a:pt x="280" y="2104"/>
                    </a:lnTo>
                    <a:lnTo>
                      <a:pt x="345" y="1835"/>
                    </a:lnTo>
                    <a:lnTo>
                      <a:pt x="393" y="1580"/>
                    </a:lnTo>
                    <a:lnTo>
                      <a:pt x="414" y="1410"/>
                    </a:lnTo>
                    <a:lnTo>
                      <a:pt x="419" y="1311"/>
                    </a:lnTo>
                    <a:lnTo>
                      <a:pt x="417" y="1266"/>
                    </a:lnTo>
                    <a:lnTo>
                      <a:pt x="414" y="1172"/>
                    </a:lnTo>
                    <a:lnTo>
                      <a:pt x="414" y="974"/>
                    </a:lnTo>
                    <a:lnTo>
                      <a:pt x="423" y="778"/>
                    </a:lnTo>
                    <a:lnTo>
                      <a:pt x="440" y="586"/>
                    </a:lnTo>
                    <a:lnTo>
                      <a:pt x="467" y="410"/>
                    </a:lnTo>
                    <a:lnTo>
                      <a:pt x="503" y="257"/>
                    </a:lnTo>
                    <a:lnTo>
                      <a:pt x="536" y="162"/>
                    </a:lnTo>
                    <a:lnTo>
                      <a:pt x="562" y="108"/>
                    </a:lnTo>
                    <a:lnTo>
                      <a:pt x="590" y="65"/>
                    </a:lnTo>
                    <a:lnTo>
                      <a:pt x="619" y="33"/>
                    </a:lnTo>
                    <a:lnTo>
                      <a:pt x="635" y="22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21"/>
              <p:cNvSpPr>
                <a:spLocks/>
              </p:cNvSpPr>
              <p:nvPr/>
            </p:nvSpPr>
            <p:spPr bwMode="auto">
              <a:xfrm>
                <a:off x="6960080" y="1852633"/>
                <a:ext cx="238811" cy="167715"/>
              </a:xfrm>
              <a:custGeom>
                <a:avLst/>
                <a:gdLst>
                  <a:gd name="T0" fmla="*/ 524 w 524"/>
                  <a:gd name="T1" fmla="*/ 0 h 371"/>
                  <a:gd name="T2" fmla="*/ 491 w 524"/>
                  <a:gd name="T3" fmla="*/ 27 h 371"/>
                  <a:gd name="T4" fmla="*/ 416 w 524"/>
                  <a:gd name="T5" fmla="*/ 76 h 371"/>
                  <a:gd name="T6" fmla="*/ 295 w 524"/>
                  <a:gd name="T7" fmla="*/ 137 h 371"/>
                  <a:gd name="T8" fmla="*/ 83 w 524"/>
                  <a:gd name="T9" fmla="*/ 210 h 371"/>
                  <a:gd name="T10" fmla="*/ 43 w 524"/>
                  <a:gd name="T11" fmla="*/ 217 h 371"/>
                  <a:gd name="T12" fmla="*/ 0 w 524"/>
                  <a:gd name="T13" fmla="*/ 371 h 371"/>
                  <a:gd name="T14" fmla="*/ 46 w 524"/>
                  <a:gd name="T15" fmla="*/ 361 h 371"/>
                  <a:gd name="T16" fmla="*/ 134 w 524"/>
                  <a:gd name="T17" fmla="*/ 334 h 371"/>
                  <a:gd name="T18" fmla="*/ 219 w 524"/>
                  <a:gd name="T19" fmla="*/ 296 h 371"/>
                  <a:gd name="T20" fmla="*/ 299 w 524"/>
                  <a:gd name="T21" fmla="*/ 251 h 371"/>
                  <a:gd name="T22" fmla="*/ 371 w 524"/>
                  <a:gd name="T23" fmla="*/ 200 h 371"/>
                  <a:gd name="T24" fmla="*/ 433 w 524"/>
                  <a:gd name="T25" fmla="*/ 145 h 371"/>
                  <a:gd name="T26" fmla="*/ 481 w 524"/>
                  <a:gd name="T27" fmla="*/ 87 h 371"/>
                  <a:gd name="T28" fmla="*/ 515 w 524"/>
                  <a:gd name="T29" fmla="*/ 28 h 371"/>
                  <a:gd name="T30" fmla="*/ 524 w 524"/>
                  <a:gd name="T3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4" h="371">
                    <a:moveTo>
                      <a:pt x="524" y="0"/>
                    </a:moveTo>
                    <a:lnTo>
                      <a:pt x="491" y="27"/>
                    </a:lnTo>
                    <a:lnTo>
                      <a:pt x="416" y="76"/>
                    </a:lnTo>
                    <a:lnTo>
                      <a:pt x="295" y="137"/>
                    </a:lnTo>
                    <a:lnTo>
                      <a:pt x="83" y="210"/>
                    </a:lnTo>
                    <a:lnTo>
                      <a:pt x="43" y="217"/>
                    </a:lnTo>
                    <a:lnTo>
                      <a:pt x="0" y="371"/>
                    </a:lnTo>
                    <a:lnTo>
                      <a:pt x="46" y="361"/>
                    </a:lnTo>
                    <a:lnTo>
                      <a:pt x="134" y="334"/>
                    </a:lnTo>
                    <a:lnTo>
                      <a:pt x="219" y="296"/>
                    </a:lnTo>
                    <a:lnTo>
                      <a:pt x="299" y="251"/>
                    </a:lnTo>
                    <a:lnTo>
                      <a:pt x="371" y="200"/>
                    </a:lnTo>
                    <a:lnTo>
                      <a:pt x="433" y="145"/>
                    </a:lnTo>
                    <a:lnTo>
                      <a:pt x="481" y="87"/>
                    </a:lnTo>
                    <a:lnTo>
                      <a:pt x="515" y="28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2"/>
              <p:cNvSpPr>
                <a:spLocks/>
              </p:cNvSpPr>
              <p:nvPr/>
            </p:nvSpPr>
            <p:spPr bwMode="auto">
              <a:xfrm>
                <a:off x="6940027" y="1371365"/>
                <a:ext cx="468507" cy="519551"/>
              </a:xfrm>
              <a:custGeom>
                <a:avLst/>
                <a:gdLst>
                  <a:gd name="T0" fmla="*/ 17 w 1027"/>
                  <a:gd name="T1" fmla="*/ 260 h 1142"/>
                  <a:gd name="T2" fmla="*/ 143 w 1027"/>
                  <a:gd name="T3" fmla="*/ 221 h 1142"/>
                  <a:gd name="T4" fmla="*/ 175 w 1027"/>
                  <a:gd name="T5" fmla="*/ 224 h 1142"/>
                  <a:gd name="T6" fmla="*/ 317 w 1027"/>
                  <a:gd name="T7" fmla="*/ 242 h 1142"/>
                  <a:gd name="T8" fmla="*/ 436 w 1027"/>
                  <a:gd name="T9" fmla="*/ 299 h 1142"/>
                  <a:gd name="T10" fmla="*/ 460 w 1027"/>
                  <a:gd name="T11" fmla="*/ 334 h 1142"/>
                  <a:gd name="T12" fmla="*/ 460 w 1027"/>
                  <a:gd name="T13" fmla="*/ 356 h 1142"/>
                  <a:gd name="T14" fmla="*/ 410 w 1027"/>
                  <a:gd name="T15" fmla="*/ 455 h 1142"/>
                  <a:gd name="T16" fmla="*/ 391 w 1027"/>
                  <a:gd name="T17" fmla="*/ 522 h 1142"/>
                  <a:gd name="T18" fmla="*/ 398 w 1027"/>
                  <a:gd name="T19" fmla="*/ 542 h 1142"/>
                  <a:gd name="T20" fmla="*/ 446 w 1027"/>
                  <a:gd name="T21" fmla="*/ 587 h 1142"/>
                  <a:gd name="T22" fmla="*/ 551 w 1027"/>
                  <a:gd name="T23" fmla="*/ 616 h 1142"/>
                  <a:gd name="T24" fmla="*/ 575 w 1027"/>
                  <a:gd name="T25" fmla="*/ 619 h 1142"/>
                  <a:gd name="T26" fmla="*/ 575 w 1027"/>
                  <a:gd name="T27" fmla="*/ 665 h 1142"/>
                  <a:gd name="T28" fmla="*/ 525 w 1027"/>
                  <a:gd name="T29" fmla="*/ 771 h 1142"/>
                  <a:gd name="T30" fmla="*/ 582 w 1027"/>
                  <a:gd name="T31" fmla="*/ 781 h 1142"/>
                  <a:gd name="T32" fmla="*/ 703 w 1027"/>
                  <a:gd name="T33" fmla="*/ 737 h 1142"/>
                  <a:gd name="T34" fmla="*/ 743 w 1027"/>
                  <a:gd name="T35" fmla="*/ 749 h 1142"/>
                  <a:gd name="T36" fmla="*/ 759 w 1027"/>
                  <a:gd name="T37" fmla="*/ 782 h 1142"/>
                  <a:gd name="T38" fmla="*/ 735 w 1027"/>
                  <a:gd name="T39" fmla="*/ 847 h 1142"/>
                  <a:gd name="T40" fmla="*/ 656 w 1027"/>
                  <a:gd name="T41" fmla="*/ 945 h 1142"/>
                  <a:gd name="T42" fmla="*/ 630 w 1027"/>
                  <a:gd name="T43" fmla="*/ 1040 h 1142"/>
                  <a:gd name="T44" fmla="*/ 634 w 1027"/>
                  <a:gd name="T45" fmla="*/ 1142 h 1142"/>
                  <a:gd name="T46" fmla="*/ 675 w 1027"/>
                  <a:gd name="T47" fmla="*/ 1077 h 1142"/>
                  <a:gd name="T48" fmla="*/ 721 w 1027"/>
                  <a:gd name="T49" fmla="*/ 1033 h 1142"/>
                  <a:gd name="T50" fmla="*/ 811 w 1027"/>
                  <a:gd name="T51" fmla="*/ 982 h 1142"/>
                  <a:gd name="T52" fmla="*/ 916 w 1027"/>
                  <a:gd name="T53" fmla="*/ 890 h 1142"/>
                  <a:gd name="T54" fmla="*/ 1002 w 1027"/>
                  <a:gd name="T55" fmla="*/ 737 h 1142"/>
                  <a:gd name="T56" fmla="*/ 1026 w 1027"/>
                  <a:gd name="T57" fmla="*/ 604 h 1142"/>
                  <a:gd name="T58" fmla="*/ 1026 w 1027"/>
                  <a:gd name="T59" fmla="*/ 514 h 1142"/>
                  <a:gd name="T60" fmla="*/ 977 w 1027"/>
                  <a:gd name="T61" fmla="*/ 320 h 1142"/>
                  <a:gd name="T62" fmla="*/ 883 w 1027"/>
                  <a:gd name="T63" fmla="*/ 184 h 1142"/>
                  <a:gd name="T64" fmla="*/ 767 w 1027"/>
                  <a:gd name="T65" fmla="*/ 94 h 1142"/>
                  <a:gd name="T66" fmla="*/ 677 w 1027"/>
                  <a:gd name="T67" fmla="*/ 50 h 1142"/>
                  <a:gd name="T68" fmla="*/ 565 w 1027"/>
                  <a:gd name="T69" fmla="*/ 11 h 1142"/>
                  <a:gd name="T70" fmla="*/ 386 w 1027"/>
                  <a:gd name="T71" fmla="*/ 3 h 1142"/>
                  <a:gd name="T72" fmla="*/ 199 w 1027"/>
                  <a:gd name="T73" fmla="*/ 63 h 1142"/>
                  <a:gd name="T74" fmla="*/ 92 w 1027"/>
                  <a:gd name="T75" fmla="*/ 146 h 1142"/>
                  <a:gd name="T76" fmla="*/ 17 w 1027"/>
                  <a:gd name="T77" fmla="*/ 24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7" h="1142">
                    <a:moveTo>
                      <a:pt x="0" y="269"/>
                    </a:moveTo>
                    <a:lnTo>
                      <a:pt x="17" y="260"/>
                    </a:lnTo>
                    <a:lnTo>
                      <a:pt x="101" y="228"/>
                    </a:lnTo>
                    <a:lnTo>
                      <a:pt x="143" y="221"/>
                    </a:lnTo>
                    <a:lnTo>
                      <a:pt x="166" y="221"/>
                    </a:lnTo>
                    <a:lnTo>
                      <a:pt x="175" y="224"/>
                    </a:lnTo>
                    <a:lnTo>
                      <a:pt x="224" y="226"/>
                    </a:lnTo>
                    <a:lnTo>
                      <a:pt x="317" y="242"/>
                    </a:lnTo>
                    <a:lnTo>
                      <a:pt x="396" y="270"/>
                    </a:lnTo>
                    <a:lnTo>
                      <a:pt x="436" y="299"/>
                    </a:lnTo>
                    <a:lnTo>
                      <a:pt x="455" y="321"/>
                    </a:lnTo>
                    <a:lnTo>
                      <a:pt x="460" y="334"/>
                    </a:lnTo>
                    <a:lnTo>
                      <a:pt x="462" y="339"/>
                    </a:lnTo>
                    <a:lnTo>
                      <a:pt x="460" y="356"/>
                    </a:lnTo>
                    <a:lnTo>
                      <a:pt x="442" y="394"/>
                    </a:lnTo>
                    <a:lnTo>
                      <a:pt x="410" y="455"/>
                    </a:lnTo>
                    <a:lnTo>
                      <a:pt x="393" y="498"/>
                    </a:lnTo>
                    <a:lnTo>
                      <a:pt x="391" y="522"/>
                    </a:lnTo>
                    <a:lnTo>
                      <a:pt x="393" y="530"/>
                    </a:lnTo>
                    <a:lnTo>
                      <a:pt x="398" y="542"/>
                    </a:lnTo>
                    <a:lnTo>
                      <a:pt x="414" y="562"/>
                    </a:lnTo>
                    <a:lnTo>
                      <a:pt x="446" y="587"/>
                    </a:lnTo>
                    <a:lnTo>
                      <a:pt x="500" y="608"/>
                    </a:lnTo>
                    <a:lnTo>
                      <a:pt x="551" y="616"/>
                    </a:lnTo>
                    <a:lnTo>
                      <a:pt x="568" y="617"/>
                    </a:lnTo>
                    <a:lnTo>
                      <a:pt x="575" y="619"/>
                    </a:lnTo>
                    <a:lnTo>
                      <a:pt x="581" y="631"/>
                    </a:lnTo>
                    <a:lnTo>
                      <a:pt x="575" y="665"/>
                    </a:lnTo>
                    <a:lnTo>
                      <a:pt x="536" y="751"/>
                    </a:lnTo>
                    <a:lnTo>
                      <a:pt x="525" y="771"/>
                    </a:lnTo>
                    <a:lnTo>
                      <a:pt x="568" y="792"/>
                    </a:lnTo>
                    <a:lnTo>
                      <a:pt x="582" y="781"/>
                    </a:lnTo>
                    <a:lnTo>
                      <a:pt x="659" y="743"/>
                    </a:lnTo>
                    <a:lnTo>
                      <a:pt x="703" y="737"/>
                    </a:lnTo>
                    <a:lnTo>
                      <a:pt x="730" y="741"/>
                    </a:lnTo>
                    <a:lnTo>
                      <a:pt x="743" y="749"/>
                    </a:lnTo>
                    <a:lnTo>
                      <a:pt x="753" y="757"/>
                    </a:lnTo>
                    <a:lnTo>
                      <a:pt x="759" y="782"/>
                    </a:lnTo>
                    <a:lnTo>
                      <a:pt x="752" y="813"/>
                    </a:lnTo>
                    <a:lnTo>
                      <a:pt x="735" y="847"/>
                    </a:lnTo>
                    <a:lnTo>
                      <a:pt x="675" y="926"/>
                    </a:lnTo>
                    <a:lnTo>
                      <a:pt x="656" y="945"/>
                    </a:lnTo>
                    <a:lnTo>
                      <a:pt x="650" y="959"/>
                    </a:lnTo>
                    <a:lnTo>
                      <a:pt x="630" y="1040"/>
                    </a:lnTo>
                    <a:lnTo>
                      <a:pt x="628" y="1107"/>
                    </a:lnTo>
                    <a:lnTo>
                      <a:pt x="634" y="1142"/>
                    </a:lnTo>
                    <a:lnTo>
                      <a:pt x="639" y="1131"/>
                    </a:lnTo>
                    <a:lnTo>
                      <a:pt x="675" y="1077"/>
                    </a:lnTo>
                    <a:lnTo>
                      <a:pt x="705" y="1042"/>
                    </a:lnTo>
                    <a:lnTo>
                      <a:pt x="721" y="1033"/>
                    </a:lnTo>
                    <a:lnTo>
                      <a:pt x="745" y="1021"/>
                    </a:lnTo>
                    <a:lnTo>
                      <a:pt x="811" y="982"/>
                    </a:lnTo>
                    <a:lnTo>
                      <a:pt x="864" y="943"/>
                    </a:lnTo>
                    <a:lnTo>
                      <a:pt x="916" y="890"/>
                    </a:lnTo>
                    <a:lnTo>
                      <a:pt x="966" y="821"/>
                    </a:lnTo>
                    <a:lnTo>
                      <a:pt x="1002" y="737"/>
                    </a:lnTo>
                    <a:lnTo>
                      <a:pt x="1021" y="660"/>
                    </a:lnTo>
                    <a:lnTo>
                      <a:pt x="1026" y="604"/>
                    </a:lnTo>
                    <a:lnTo>
                      <a:pt x="1027" y="574"/>
                    </a:lnTo>
                    <a:lnTo>
                      <a:pt x="1026" y="514"/>
                    </a:lnTo>
                    <a:lnTo>
                      <a:pt x="1009" y="409"/>
                    </a:lnTo>
                    <a:lnTo>
                      <a:pt x="977" y="320"/>
                    </a:lnTo>
                    <a:lnTo>
                      <a:pt x="935" y="245"/>
                    </a:lnTo>
                    <a:lnTo>
                      <a:pt x="883" y="184"/>
                    </a:lnTo>
                    <a:lnTo>
                      <a:pt x="827" y="133"/>
                    </a:lnTo>
                    <a:lnTo>
                      <a:pt x="767" y="94"/>
                    </a:lnTo>
                    <a:lnTo>
                      <a:pt x="706" y="62"/>
                    </a:lnTo>
                    <a:lnTo>
                      <a:pt x="677" y="50"/>
                    </a:lnTo>
                    <a:lnTo>
                      <a:pt x="644" y="34"/>
                    </a:lnTo>
                    <a:lnTo>
                      <a:pt x="565" y="11"/>
                    </a:lnTo>
                    <a:lnTo>
                      <a:pt x="478" y="0"/>
                    </a:lnTo>
                    <a:lnTo>
                      <a:pt x="386" y="3"/>
                    </a:lnTo>
                    <a:lnTo>
                      <a:pt x="293" y="23"/>
                    </a:lnTo>
                    <a:lnTo>
                      <a:pt x="199" y="63"/>
                    </a:lnTo>
                    <a:lnTo>
                      <a:pt x="134" y="109"/>
                    </a:lnTo>
                    <a:lnTo>
                      <a:pt x="92" y="146"/>
                    </a:lnTo>
                    <a:lnTo>
                      <a:pt x="53" y="190"/>
                    </a:lnTo>
                    <a:lnTo>
                      <a:pt x="17" y="240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8F534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3"/>
              <p:cNvSpPr>
                <a:spLocks/>
              </p:cNvSpPr>
              <p:nvPr/>
            </p:nvSpPr>
            <p:spPr bwMode="auto">
              <a:xfrm>
                <a:off x="6621005" y="2408644"/>
                <a:ext cx="180476" cy="577887"/>
              </a:xfrm>
              <a:custGeom>
                <a:avLst/>
                <a:gdLst>
                  <a:gd name="T0" fmla="*/ 197 w 393"/>
                  <a:gd name="T1" fmla="*/ 0 h 1266"/>
                  <a:gd name="T2" fmla="*/ 208 w 393"/>
                  <a:gd name="T3" fmla="*/ 1 h 1266"/>
                  <a:gd name="T4" fmla="*/ 228 w 393"/>
                  <a:gd name="T5" fmla="*/ 7 h 1266"/>
                  <a:gd name="T6" fmla="*/ 256 w 393"/>
                  <a:gd name="T7" fmla="*/ 28 h 1266"/>
                  <a:gd name="T8" fmla="*/ 292 w 393"/>
                  <a:gd name="T9" fmla="*/ 76 h 1266"/>
                  <a:gd name="T10" fmla="*/ 322 w 393"/>
                  <a:gd name="T11" fmla="*/ 143 h 1266"/>
                  <a:gd name="T12" fmla="*/ 349 w 393"/>
                  <a:gd name="T13" fmla="*/ 229 h 1266"/>
                  <a:gd name="T14" fmla="*/ 370 w 393"/>
                  <a:gd name="T15" fmla="*/ 331 h 1266"/>
                  <a:gd name="T16" fmla="*/ 385 w 393"/>
                  <a:gd name="T17" fmla="*/ 444 h 1266"/>
                  <a:gd name="T18" fmla="*/ 393 w 393"/>
                  <a:gd name="T19" fmla="*/ 568 h 1266"/>
                  <a:gd name="T20" fmla="*/ 393 w 393"/>
                  <a:gd name="T21" fmla="*/ 634 h 1266"/>
                  <a:gd name="T22" fmla="*/ 393 w 393"/>
                  <a:gd name="T23" fmla="*/ 699 h 1266"/>
                  <a:gd name="T24" fmla="*/ 385 w 393"/>
                  <a:gd name="T25" fmla="*/ 822 h 1266"/>
                  <a:gd name="T26" fmla="*/ 370 w 393"/>
                  <a:gd name="T27" fmla="*/ 936 h 1266"/>
                  <a:gd name="T28" fmla="*/ 349 w 393"/>
                  <a:gd name="T29" fmla="*/ 1036 h 1266"/>
                  <a:gd name="T30" fmla="*/ 322 w 393"/>
                  <a:gd name="T31" fmla="*/ 1122 h 1266"/>
                  <a:gd name="T32" fmla="*/ 292 w 393"/>
                  <a:gd name="T33" fmla="*/ 1191 h 1266"/>
                  <a:gd name="T34" fmla="*/ 256 w 393"/>
                  <a:gd name="T35" fmla="*/ 1239 h 1266"/>
                  <a:gd name="T36" fmla="*/ 228 w 393"/>
                  <a:gd name="T37" fmla="*/ 1260 h 1266"/>
                  <a:gd name="T38" fmla="*/ 208 w 393"/>
                  <a:gd name="T39" fmla="*/ 1266 h 1266"/>
                  <a:gd name="T40" fmla="*/ 197 w 393"/>
                  <a:gd name="T41" fmla="*/ 1266 h 1266"/>
                  <a:gd name="T42" fmla="*/ 187 w 393"/>
                  <a:gd name="T43" fmla="*/ 1266 h 1266"/>
                  <a:gd name="T44" fmla="*/ 167 w 393"/>
                  <a:gd name="T45" fmla="*/ 1260 h 1266"/>
                  <a:gd name="T46" fmla="*/ 139 w 393"/>
                  <a:gd name="T47" fmla="*/ 1239 h 1266"/>
                  <a:gd name="T48" fmla="*/ 104 w 393"/>
                  <a:gd name="T49" fmla="*/ 1191 h 1266"/>
                  <a:gd name="T50" fmla="*/ 72 w 393"/>
                  <a:gd name="T51" fmla="*/ 1122 h 1266"/>
                  <a:gd name="T52" fmla="*/ 46 w 393"/>
                  <a:gd name="T53" fmla="*/ 1036 h 1266"/>
                  <a:gd name="T54" fmla="*/ 24 w 393"/>
                  <a:gd name="T55" fmla="*/ 936 h 1266"/>
                  <a:gd name="T56" fmla="*/ 9 w 393"/>
                  <a:gd name="T57" fmla="*/ 822 h 1266"/>
                  <a:gd name="T58" fmla="*/ 2 w 393"/>
                  <a:gd name="T59" fmla="*/ 699 h 1266"/>
                  <a:gd name="T60" fmla="*/ 0 w 393"/>
                  <a:gd name="T61" fmla="*/ 634 h 1266"/>
                  <a:gd name="T62" fmla="*/ 2 w 393"/>
                  <a:gd name="T63" fmla="*/ 568 h 1266"/>
                  <a:gd name="T64" fmla="*/ 9 w 393"/>
                  <a:gd name="T65" fmla="*/ 444 h 1266"/>
                  <a:gd name="T66" fmla="*/ 24 w 393"/>
                  <a:gd name="T67" fmla="*/ 331 h 1266"/>
                  <a:gd name="T68" fmla="*/ 46 w 393"/>
                  <a:gd name="T69" fmla="*/ 229 h 1266"/>
                  <a:gd name="T70" fmla="*/ 72 w 393"/>
                  <a:gd name="T71" fmla="*/ 143 h 1266"/>
                  <a:gd name="T72" fmla="*/ 104 w 393"/>
                  <a:gd name="T73" fmla="*/ 76 h 1266"/>
                  <a:gd name="T74" fmla="*/ 139 w 393"/>
                  <a:gd name="T75" fmla="*/ 28 h 1266"/>
                  <a:gd name="T76" fmla="*/ 167 w 393"/>
                  <a:gd name="T77" fmla="*/ 7 h 1266"/>
                  <a:gd name="T78" fmla="*/ 187 w 393"/>
                  <a:gd name="T79" fmla="*/ 1 h 1266"/>
                  <a:gd name="T80" fmla="*/ 197 w 393"/>
                  <a:gd name="T81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3" h="1266">
                    <a:moveTo>
                      <a:pt x="197" y="0"/>
                    </a:moveTo>
                    <a:lnTo>
                      <a:pt x="208" y="1"/>
                    </a:lnTo>
                    <a:lnTo>
                      <a:pt x="228" y="7"/>
                    </a:lnTo>
                    <a:lnTo>
                      <a:pt x="256" y="28"/>
                    </a:lnTo>
                    <a:lnTo>
                      <a:pt x="292" y="76"/>
                    </a:lnTo>
                    <a:lnTo>
                      <a:pt x="322" y="143"/>
                    </a:lnTo>
                    <a:lnTo>
                      <a:pt x="349" y="229"/>
                    </a:lnTo>
                    <a:lnTo>
                      <a:pt x="370" y="331"/>
                    </a:lnTo>
                    <a:lnTo>
                      <a:pt x="385" y="444"/>
                    </a:lnTo>
                    <a:lnTo>
                      <a:pt x="393" y="568"/>
                    </a:lnTo>
                    <a:lnTo>
                      <a:pt x="393" y="634"/>
                    </a:lnTo>
                    <a:lnTo>
                      <a:pt x="393" y="699"/>
                    </a:lnTo>
                    <a:lnTo>
                      <a:pt x="385" y="822"/>
                    </a:lnTo>
                    <a:lnTo>
                      <a:pt x="370" y="936"/>
                    </a:lnTo>
                    <a:lnTo>
                      <a:pt x="349" y="1036"/>
                    </a:lnTo>
                    <a:lnTo>
                      <a:pt x="322" y="1122"/>
                    </a:lnTo>
                    <a:lnTo>
                      <a:pt x="292" y="1191"/>
                    </a:lnTo>
                    <a:lnTo>
                      <a:pt x="256" y="1239"/>
                    </a:lnTo>
                    <a:lnTo>
                      <a:pt x="228" y="1260"/>
                    </a:lnTo>
                    <a:lnTo>
                      <a:pt x="208" y="1266"/>
                    </a:lnTo>
                    <a:lnTo>
                      <a:pt x="197" y="1266"/>
                    </a:lnTo>
                    <a:lnTo>
                      <a:pt x="187" y="1266"/>
                    </a:lnTo>
                    <a:lnTo>
                      <a:pt x="167" y="1260"/>
                    </a:lnTo>
                    <a:lnTo>
                      <a:pt x="139" y="1239"/>
                    </a:lnTo>
                    <a:lnTo>
                      <a:pt x="104" y="1191"/>
                    </a:lnTo>
                    <a:lnTo>
                      <a:pt x="72" y="1122"/>
                    </a:lnTo>
                    <a:lnTo>
                      <a:pt x="46" y="1036"/>
                    </a:lnTo>
                    <a:lnTo>
                      <a:pt x="24" y="936"/>
                    </a:lnTo>
                    <a:lnTo>
                      <a:pt x="9" y="822"/>
                    </a:lnTo>
                    <a:lnTo>
                      <a:pt x="2" y="699"/>
                    </a:lnTo>
                    <a:lnTo>
                      <a:pt x="0" y="634"/>
                    </a:lnTo>
                    <a:lnTo>
                      <a:pt x="2" y="568"/>
                    </a:lnTo>
                    <a:lnTo>
                      <a:pt x="9" y="444"/>
                    </a:lnTo>
                    <a:lnTo>
                      <a:pt x="24" y="331"/>
                    </a:lnTo>
                    <a:lnTo>
                      <a:pt x="46" y="229"/>
                    </a:lnTo>
                    <a:lnTo>
                      <a:pt x="72" y="143"/>
                    </a:lnTo>
                    <a:lnTo>
                      <a:pt x="104" y="76"/>
                    </a:lnTo>
                    <a:lnTo>
                      <a:pt x="139" y="28"/>
                    </a:lnTo>
                    <a:lnTo>
                      <a:pt x="167" y="7"/>
                    </a:lnTo>
                    <a:lnTo>
                      <a:pt x="187" y="1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24"/>
              <p:cNvSpPr>
                <a:spLocks/>
              </p:cNvSpPr>
              <p:nvPr/>
            </p:nvSpPr>
            <p:spPr bwMode="auto">
              <a:xfrm>
                <a:off x="6497042" y="2160718"/>
                <a:ext cx="342721" cy="964360"/>
              </a:xfrm>
              <a:custGeom>
                <a:avLst/>
                <a:gdLst>
                  <a:gd name="T0" fmla="*/ 538 w 756"/>
                  <a:gd name="T1" fmla="*/ 0 h 2118"/>
                  <a:gd name="T2" fmla="*/ 320 w 756"/>
                  <a:gd name="T3" fmla="*/ 0 h 2118"/>
                  <a:gd name="T4" fmla="*/ 306 w 756"/>
                  <a:gd name="T5" fmla="*/ 11 h 2118"/>
                  <a:gd name="T6" fmla="*/ 240 w 756"/>
                  <a:gd name="T7" fmla="*/ 106 h 2118"/>
                  <a:gd name="T8" fmla="*/ 209 w 756"/>
                  <a:gd name="T9" fmla="*/ 185 h 2118"/>
                  <a:gd name="T10" fmla="*/ 193 w 756"/>
                  <a:gd name="T11" fmla="*/ 249 h 2118"/>
                  <a:gd name="T12" fmla="*/ 188 w 756"/>
                  <a:gd name="T13" fmla="*/ 284 h 2118"/>
                  <a:gd name="T14" fmla="*/ 171 w 756"/>
                  <a:gd name="T15" fmla="*/ 387 h 2118"/>
                  <a:gd name="T16" fmla="*/ 127 w 756"/>
                  <a:gd name="T17" fmla="*/ 742 h 2118"/>
                  <a:gd name="T18" fmla="*/ 61 w 756"/>
                  <a:gd name="T19" fmla="*/ 1345 h 2118"/>
                  <a:gd name="T20" fmla="*/ 36 w 756"/>
                  <a:gd name="T21" fmla="*/ 1528 h 2118"/>
                  <a:gd name="T22" fmla="*/ 26 w 756"/>
                  <a:gd name="T23" fmla="*/ 1571 h 2118"/>
                  <a:gd name="T24" fmla="*/ 5 w 756"/>
                  <a:gd name="T25" fmla="*/ 1671 h 2118"/>
                  <a:gd name="T26" fmla="*/ 0 w 756"/>
                  <a:gd name="T27" fmla="*/ 1748 h 2118"/>
                  <a:gd name="T28" fmla="*/ 6 w 756"/>
                  <a:gd name="T29" fmla="*/ 1797 h 2118"/>
                  <a:gd name="T30" fmla="*/ 25 w 756"/>
                  <a:gd name="T31" fmla="*/ 1843 h 2118"/>
                  <a:gd name="T32" fmla="*/ 57 w 756"/>
                  <a:gd name="T33" fmla="*/ 1882 h 2118"/>
                  <a:gd name="T34" fmla="*/ 79 w 756"/>
                  <a:gd name="T35" fmla="*/ 1899 h 2118"/>
                  <a:gd name="T36" fmla="*/ 106 w 756"/>
                  <a:gd name="T37" fmla="*/ 1917 h 2118"/>
                  <a:gd name="T38" fmla="*/ 176 w 756"/>
                  <a:gd name="T39" fmla="*/ 1952 h 2118"/>
                  <a:gd name="T40" fmla="*/ 302 w 756"/>
                  <a:gd name="T41" fmla="*/ 2007 h 2118"/>
                  <a:gd name="T42" fmla="*/ 554 w 756"/>
                  <a:gd name="T43" fmla="*/ 2102 h 2118"/>
                  <a:gd name="T44" fmla="*/ 603 w 756"/>
                  <a:gd name="T45" fmla="*/ 2118 h 2118"/>
                  <a:gd name="T46" fmla="*/ 587 w 756"/>
                  <a:gd name="T47" fmla="*/ 2088 h 2118"/>
                  <a:gd name="T48" fmla="*/ 537 w 756"/>
                  <a:gd name="T49" fmla="*/ 1956 h 2118"/>
                  <a:gd name="T50" fmla="*/ 524 w 756"/>
                  <a:gd name="T51" fmla="*/ 1898 h 2118"/>
                  <a:gd name="T52" fmla="*/ 519 w 756"/>
                  <a:gd name="T53" fmla="*/ 1842 h 2118"/>
                  <a:gd name="T54" fmla="*/ 527 w 756"/>
                  <a:gd name="T55" fmla="*/ 1790 h 2118"/>
                  <a:gd name="T56" fmla="*/ 538 w 756"/>
                  <a:gd name="T57" fmla="*/ 1769 h 2118"/>
                  <a:gd name="T58" fmla="*/ 551 w 756"/>
                  <a:gd name="T59" fmla="*/ 1745 h 2118"/>
                  <a:gd name="T60" fmla="*/ 582 w 756"/>
                  <a:gd name="T61" fmla="*/ 1705 h 2118"/>
                  <a:gd name="T62" fmla="*/ 618 w 756"/>
                  <a:gd name="T63" fmla="*/ 1675 h 2118"/>
                  <a:gd name="T64" fmla="*/ 654 w 756"/>
                  <a:gd name="T65" fmla="*/ 1652 h 2118"/>
                  <a:gd name="T66" fmla="*/ 737 w 756"/>
                  <a:gd name="T67" fmla="*/ 1618 h 2118"/>
                  <a:gd name="T68" fmla="*/ 756 w 756"/>
                  <a:gd name="T69" fmla="*/ 1616 h 2118"/>
                  <a:gd name="T70" fmla="*/ 494 w 756"/>
                  <a:gd name="T71" fmla="*/ 1506 h 2118"/>
                  <a:gd name="T72" fmla="*/ 494 w 756"/>
                  <a:gd name="T73" fmla="*/ 742 h 2118"/>
                  <a:gd name="T74" fmla="*/ 625 w 756"/>
                  <a:gd name="T75" fmla="*/ 349 h 2118"/>
                  <a:gd name="T76" fmla="*/ 538 w 756"/>
                  <a:gd name="T77" fmla="*/ 0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6" h="2118">
                    <a:moveTo>
                      <a:pt x="538" y="0"/>
                    </a:moveTo>
                    <a:lnTo>
                      <a:pt x="320" y="0"/>
                    </a:lnTo>
                    <a:lnTo>
                      <a:pt x="306" y="11"/>
                    </a:lnTo>
                    <a:lnTo>
                      <a:pt x="240" y="106"/>
                    </a:lnTo>
                    <a:lnTo>
                      <a:pt x="209" y="185"/>
                    </a:lnTo>
                    <a:lnTo>
                      <a:pt x="193" y="249"/>
                    </a:lnTo>
                    <a:lnTo>
                      <a:pt x="188" y="284"/>
                    </a:lnTo>
                    <a:lnTo>
                      <a:pt x="171" y="387"/>
                    </a:lnTo>
                    <a:lnTo>
                      <a:pt x="127" y="742"/>
                    </a:lnTo>
                    <a:lnTo>
                      <a:pt x="61" y="1345"/>
                    </a:lnTo>
                    <a:lnTo>
                      <a:pt x="36" y="1528"/>
                    </a:lnTo>
                    <a:lnTo>
                      <a:pt x="26" y="1571"/>
                    </a:lnTo>
                    <a:lnTo>
                      <a:pt x="5" y="1671"/>
                    </a:lnTo>
                    <a:lnTo>
                      <a:pt x="0" y="1748"/>
                    </a:lnTo>
                    <a:lnTo>
                      <a:pt x="6" y="1797"/>
                    </a:lnTo>
                    <a:lnTo>
                      <a:pt x="25" y="1843"/>
                    </a:lnTo>
                    <a:lnTo>
                      <a:pt x="57" y="1882"/>
                    </a:lnTo>
                    <a:lnTo>
                      <a:pt x="79" y="1899"/>
                    </a:lnTo>
                    <a:lnTo>
                      <a:pt x="106" y="1917"/>
                    </a:lnTo>
                    <a:lnTo>
                      <a:pt x="176" y="1952"/>
                    </a:lnTo>
                    <a:lnTo>
                      <a:pt x="302" y="2007"/>
                    </a:lnTo>
                    <a:lnTo>
                      <a:pt x="554" y="2102"/>
                    </a:lnTo>
                    <a:lnTo>
                      <a:pt x="603" y="2118"/>
                    </a:lnTo>
                    <a:lnTo>
                      <a:pt x="587" y="2088"/>
                    </a:lnTo>
                    <a:lnTo>
                      <a:pt x="537" y="1956"/>
                    </a:lnTo>
                    <a:lnTo>
                      <a:pt x="524" y="1898"/>
                    </a:lnTo>
                    <a:lnTo>
                      <a:pt x="519" y="1842"/>
                    </a:lnTo>
                    <a:lnTo>
                      <a:pt x="527" y="1790"/>
                    </a:lnTo>
                    <a:lnTo>
                      <a:pt x="538" y="1769"/>
                    </a:lnTo>
                    <a:lnTo>
                      <a:pt x="551" y="1745"/>
                    </a:lnTo>
                    <a:lnTo>
                      <a:pt x="582" y="1705"/>
                    </a:lnTo>
                    <a:lnTo>
                      <a:pt x="618" y="1675"/>
                    </a:lnTo>
                    <a:lnTo>
                      <a:pt x="654" y="1652"/>
                    </a:lnTo>
                    <a:lnTo>
                      <a:pt x="737" y="1618"/>
                    </a:lnTo>
                    <a:lnTo>
                      <a:pt x="756" y="1616"/>
                    </a:lnTo>
                    <a:lnTo>
                      <a:pt x="494" y="1506"/>
                    </a:lnTo>
                    <a:lnTo>
                      <a:pt x="494" y="742"/>
                    </a:lnTo>
                    <a:lnTo>
                      <a:pt x="625" y="349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5"/>
              <p:cNvSpPr>
                <a:spLocks/>
              </p:cNvSpPr>
              <p:nvPr/>
            </p:nvSpPr>
            <p:spPr bwMode="auto">
              <a:xfrm>
                <a:off x="6582722" y="2060454"/>
                <a:ext cx="329960" cy="1462035"/>
              </a:xfrm>
              <a:custGeom>
                <a:avLst/>
                <a:gdLst>
                  <a:gd name="T0" fmla="*/ 677 w 725"/>
                  <a:gd name="T1" fmla="*/ 1507 h 3208"/>
                  <a:gd name="T2" fmla="*/ 686 w 725"/>
                  <a:gd name="T3" fmla="*/ 1563 h 3208"/>
                  <a:gd name="T4" fmla="*/ 718 w 725"/>
                  <a:gd name="T5" fmla="*/ 1863 h 3208"/>
                  <a:gd name="T6" fmla="*/ 725 w 725"/>
                  <a:gd name="T7" fmla="*/ 2017 h 3208"/>
                  <a:gd name="T8" fmla="*/ 725 w 725"/>
                  <a:gd name="T9" fmla="*/ 2105 h 3208"/>
                  <a:gd name="T10" fmla="*/ 721 w 725"/>
                  <a:gd name="T11" fmla="*/ 2139 h 3208"/>
                  <a:gd name="T12" fmla="*/ 711 w 725"/>
                  <a:gd name="T13" fmla="*/ 2225 h 3208"/>
                  <a:gd name="T14" fmla="*/ 681 w 725"/>
                  <a:gd name="T15" fmla="*/ 2450 h 3208"/>
                  <a:gd name="T16" fmla="*/ 651 w 725"/>
                  <a:gd name="T17" fmla="*/ 2625 h 3208"/>
                  <a:gd name="T18" fmla="*/ 614 w 725"/>
                  <a:gd name="T19" fmla="*/ 2800 h 3208"/>
                  <a:gd name="T20" fmla="*/ 569 w 725"/>
                  <a:gd name="T21" fmla="*/ 2962 h 3208"/>
                  <a:gd name="T22" fmla="*/ 530 w 725"/>
                  <a:gd name="T23" fmla="*/ 3062 h 3208"/>
                  <a:gd name="T24" fmla="*/ 500 w 725"/>
                  <a:gd name="T25" fmla="*/ 3116 h 3208"/>
                  <a:gd name="T26" fmla="*/ 468 w 725"/>
                  <a:gd name="T27" fmla="*/ 3156 h 3208"/>
                  <a:gd name="T28" fmla="*/ 434 w 725"/>
                  <a:gd name="T29" fmla="*/ 3182 h 3208"/>
                  <a:gd name="T30" fmla="*/ 415 w 725"/>
                  <a:gd name="T31" fmla="*/ 3188 h 3208"/>
                  <a:gd name="T32" fmla="*/ 379 w 725"/>
                  <a:gd name="T33" fmla="*/ 3196 h 3208"/>
                  <a:gd name="T34" fmla="*/ 304 w 725"/>
                  <a:gd name="T35" fmla="*/ 3204 h 3208"/>
                  <a:gd name="T36" fmla="*/ 197 w 725"/>
                  <a:gd name="T37" fmla="*/ 3208 h 3208"/>
                  <a:gd name="T38" fmla="*/ 29 w 725"/>
                  <a:gd name="T39" fmla="*/ 3193 h 3208"/>
                  <a:gd name="T40" fmla="*/ 0 w 725"/>
                  <a:gd name="T41" fmla="*/ 3188 h 3208"/>
                  <a:gd name="T42" fmla="*/ 241 w 725"/>
                  <a:gd name="T43" fmla="*/ 2293 h 3208"/>
                  <a:gd name="T44" fmla="*/ 263 w 725"/>
                  <a:gd name="T45" fmla="*/ 2030 h 3208"/>
                  <a:gd name="T46" fmla="*/ 284 w 725"/>
                  <a:gd name="T47" fmla="*/ 1681 h 3208"/>
                  <a:gd name="T48" fmla="*/ 274 w 725"/>
                  <a:gd name="T49" fmla="*/ 1299 h 3208"/>
                  <a:gd name="T50" fmla="*/ 263 w 725"/>
                  <a:gd name="T51" fmla="*/ 1005 h 3208"/>
                  <a:gd name="T52" fmla="*/ 266 w 725"/>
                  <a:gd name="T53" fmla="*/ 980 h 3208"/>
                  <a:gd name="T54" fmla="*/ 280 w 725"/>
                  <a:gd name="T55" fmla="*/ 824 h 3208"/>
                  <a:gd name="T56" fmla="*/ 285 w 725"/>
                  <a:gd name="T57" fmla="*/ 686 h 3208"/>
                  <a:gd name="T58" fmla="*/ 282 w 725"/>
                  <a:gd name="T59" fmla="*/ 541 h 3208"/>
                  <a:gd name="T60" fmla="*/ 268 w 725"/>
                  <a:gd name="T61" fmla="*/ 438 h 3208"/>
                  <a:gd name="T62" fmla="*/ 253 w 725"/>
                  <a:gd name="T63" fmla="*/ 377 h 3208"/>
                  <a:gd name="T64" fmla="*/ 234 w 725"/>
                  <a:gd name="T65" fmla="*/ 324 h 3208"/>
                  <a:gd name="T66" fmla="*/ 208 w 725"/>
                  <a:gd name="T67" fmla="*/ 282 h 3208"/>
                  <a:gd name="T68" fmla="*/ 175 w 725"/>
                  <a:gd name="T69" fmla="*/ 253 h 3208"/>
                  <a:gd name="T70" fmla="*/ 134 w 725"/>
                  <a:gd name="T71" fmla="*/ 239 h 3208"/>
                  <a:gd name="T72" fmla="*/ 110 w 725"/>
                  <a:gd name="T73" fmla="*/ 241 h 3208"/>
                  <a:gd name="T74" fmla="*/ 721 w 725"/>
                  <a:gd name="T75" fmla="*/ 0 h 3208"/>
                  <a:gd name="T76" fmla="*/ 718 w 725"/>
                  <a:gd name="T77" fmla="*/ 0 h 3208"/>
                  <a:gd name="T78" fmla="*/ 708 w 725"/>
                  <a:gd name="T79" fmla="*/ 23 h 3208"/>
                  <a:gd name="T80" fmla="*/ 693 w 725"/>
                  <a:gd name="T81" fmla="*/ 98 h 3208"/>
                  <a:gd name="T82" fmla="*/ 675 w 725"/>
                  <a:gd name="T83" fmla="*/ 266 h 3208"/>
                  <a:gd name="T84" fmla="*/ 657 w 725"/>
                  <a:gd name="T85" fmla="*/ 490 h 3208"/>
                  <a:gd name="T86" fmla="*/ 645 w 725"/>
                  <a:gd name="T87" fmla="*/ 742 h 3208"/>
                  <a:gd name="T88" fmla="*/ 640 w 725"/>
                  <a:gd name="T89" fmla="*/ 998 h 3208"/>
                  <a:gd name="T90" fmla="*/ 645 w 725"/>
                  <a:gd name="T91" fmla="*/ 1238 h 3208"/>
                  <a:gd name="T92" fmla="*/ 657 w 725"/>
                  <a:gd name="T93" fmla="*/ 1389 h 3208"/>
                  <a:gd name="T94" fmla="*/ 670 w 725"/>
                  <a:gd name="T95" fmla="*/ 1473 h 3208"/>
                  <a:gd name="T96" fmla="*/ 677 w 725"/>
                  <a:gd name="T97" fmla="*/ 1507 h 3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25" h="3208">
                    <a:moveTo>
                      <a:pt x="677" y="1507"/>
                    </a:moveTo>
                    <a:lnTo>
                      <a:pt x="686" y="1563"/>
                    </a:lnTo>
                    <a:lnTo>
                      <a:pt x="718" y="1863"/>
                    </a:lnTo>
                    <a:lnTo>
                      <a:pt x="725" y="2017"/>
                    </a:lnTo>
                    <a:lnTo>
                      <a:pt x="725" y="2105"/>
                    </a:lnTo>
                    <a:lnTo>
                      <a:pt x="721" y="2139"/>
                    </a:lnTo>
                    <a:lnTo>
                      <a:pt x="711" y="2225"/>
                    </a:lnTo>
                    <a:lnTo>
                      <a:pt x="681" y="2450"/>
                    </a:lnTo>
                    <a:lnTo>
                      <a:pt x="651" y="2625"/>
                    </a:lnTo>
                    <a:lnTo>
                      <a:pt x="614" y="2800"/>
                    </a:lnTo>
                    <a:lnTo>
                      <a:pt x="569" y="2962"/>
                    </a:lnTo>
                    <a:lnTo>
                      <a:pt x="530" y="3062"/>
                    </a:lnTo>
                    <a:lnTo>
                      <a:pt x="500" y="3116"/>
                    </a:lnTo>
                    <a:lnTo>
                      <a:pt x="468" y="3156"/>
                    </a:lnTo>
                    <a:lnTo>
                      <a:pt x="434" y="3182"/>
                    </a:lnTo>
                    <a:lnTo>
                      <a:pt x="415" y="3188"/>
                    </a:lnTo>
                    <a:lnTo>
                      <a:pt x="379" y="3196"/>
                    </a:lnTo>
                    <a:lnTo>
                      <a:pt x="304" y="3204"/>
                    </a:lnTo>
                    <a:lnTo>
                      <a:pt x="197" y="3208"/>
                    </a:lnTo>
                    <a:lnTo>
                      <a:pt x="29" y="3193"/>
                    </a:lnTo>
                    <a:lnTo>
                      <a:pt x="0" y="3188"/>
                    </a:lnTo>
                    <a:lnTo>
                      <a:pt x="241" y="2293"/>
                    </a:lnTo>
                    <a:lnTo>
                      <a:pt x="263" y="2030"/>
                    </a:lnTo>
                    <a:lnTo>
                      <a:pt x="284" y="1681"/>
                    </a:lnTo>
                    <a:lnTo>
                      <a:pt x="274" y="1299"/>
                    </a:lnTo>
                    <a:lnTo>
                      <a:pt x="263" y="1005"/>
                    </a:lnTo>
                    <a:lnTo>
                      <a:pt x="266" y="980"/>
                    </a:lnTo>
                    <a:lnTo>
                      <a:pt x="280" y="824"/>
                    </a:lnTo>
                    <a:lnTo>
                      <a:pt x="285" y="686"/>
                    </a:lnTo>
                    <a:lnTo>
                      <a:pt x="282" y="541"/>
                    </a:lnTo>
                    <a:lnTo>
                      <a:pt x="268" y="438"/>
                    </a:lnTo>
                    <a:lnTo>
                      <a:pt x="253" y="377"/>
                    </a:lnTo>
                    <a:lnTo>
                      <a:pt x="234" y="324"/>
                    </a:lnTo>
                    <a:lnTo>
                      <a:pt x="208" y="282"/>
                    </a:lnTo>
                    <a:lnTo>
                      <a:pt x="175" y="253"/>
                    </a:lnTo>
                    <a:lnTo>
                      <a:pt x="134" y="239"/>
                    </a:lnTo>
                    <a:lnTo>
                      <a:pt x="110" y="241"/>
                    </a:lnTo>
                    <a:lnTo>
                      <a:pt x="721" y="0"/>
                    </a:lnTo>
                    <a:lnTo>
                      <a:pt x="718" y="0"/>
                    </a:lnTo>
                    <a:lnTo>
                      <a:pt x="708" y="23"/>
                    </a:lnTo>
                    <a:lnTo>
                      <a:pt x="693" y="98"/>
                    </a:lnTo>
                    <a:lnTo>
                      <a:pt x="675" y="266"/>
                    </a:lnTo>
                    <a:lnTo>
                      <a:pt x="657" y="490"/>
                    </a:lnTo>
                    <a:lnTo>
                      <a:pt x="645" y="742"/>
                    </a:lnTo>
                    <a:lnTo>
                      <a:pt x="640" y="998"/>
                    </a:lnTo>
                    <a:lnTo>
                      <a:pt x="645" y="1238"/>
                    </a:lnTo>
                    <a:lnTo>
                      <a:pt x="657" y="1389"/>
                    </a:lnTo>
                    <a:lnTo>
                      <a:pt x="670" y="1473"/>
                    </a:lnTo>
                    <a:lnTo>
                      <a:pt x="677" y="150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6"/>
              <p:cNvSpPr>
                <a:spLocks/>
              </p:cNvSpPr>
              <p:nvPr/>
            </p:nvSpPr>
            <p:spPr bwMode="auto">
              <a:xfrm>
                <a:off x="7020239" y="1991180"/>
                <a:ext cx="566949" cy="1502140"/>
              </a:xfrm>
              <a:custGeom>
                <a:avLst/>
                <a:gdLst>
                  <a:gd name="T0" fmla="*/ 1245 w 1245"/>
                  <a:gd name="T1" fmla="*/ 220 h 3299"/>
                  <a:gd name="T2" fmla="*/ 1235 w 1245"/>
                  <a:gd name="T3" fmla="*/ 231 h 3299"/>
                  <a:gd name="T4" fmla="*/ 1176 w 1245"/>
                  <a:gd name="T5" fmla="*/ 308 h 3299"/>
                  <a:gd name="T6" fmla="*/ 1125 w 1245"/>
                  <a:gd name="T7" fmla="*/ 387 h 3299"/>
                  <a:gd name="T8" fmla="*/ 1071 w 1245"/>
                  <a:gd name="T9" fmla="*/ 488 h 3299"/>
                  <a:gd name="T10" fmla="*/ 1024 w 1245"/>
                  <a:gd name="T11" fmla="*/ 606 h 3299"/>
                  <a:gd name="T12" fmla="*/ 990 w 1245"/>
                  <a:gd name="T13" fmla="*/ 739 h 3299"/>
                  <a:gd name="T14" fmla="*/ 979 w 1245"/>
                  <a:gd name="T15" fmla="*/ 849 h 3299"/>
                  <a:gd name="T16" fmla="*/ 980 w 1245"/>
                  <a:gd name="T17" fmla="*/ 924 h 3299"/>
                  <a:gd name="T18" fmla="*/ 982 w 1245"/>
                  <a:gd name="T19" fmla="*/ 963 h 3299"/>
                  <a:gd name="T20" fmla="*/ 986 w 1245"/>
                  <a:gd name="T21" fmla="*/ 1135 h 3299"/>
                  <a:gd name="T22" fmla="*/ 1013 w 1245"/>
                  <a:gd name="T23" fmla="*/ 1980 h 3299"/>
                  <a:gd name="T24" fmla="*/ 1037 w 1245"/>
                  <a:gd name="T25" fmla="*/ 2378 h 3299"/>
                  <a:gd name="T26" fmla="*/ 1058 w 1245"/>
                  <a:gd name="T27" fmla="*/ 2578 h 3299"/>
                  <a:gd name="T28" fmla="*/ 1071 w 1245"/>
                  <a:gd name="T29" fmla="*/ 2645 h 3299"/>
                  <a:gd name="T30" fmla="*/ 1094 w 1245"/>
                  <a:gd name="T31" fmla="*/ 2753 h 3299"/>
                  <a:gd name="T32" fmla="*/ 1135 w 1245"/>
                  <a:gd name="T33" fmla="*/ 2977 h 3299"/>
                  <a:gd name="T34" fmla="*/ 1174 w 1245"/>
                  <a:gd name="T35" fmla="*/ 3253 h 3299"/>
                  <a:gd name="T36" fmla="*/ 1179 w 1245"/>
                  <a:gd name="T37" fmla="*/ 3299 h 3299"/>
                  <a:gd name="T38" fmla="*/ 1144 w 1245"/>
                  <a:gd name="T39" fmla="*/ 3293 h 3299"/>
                  <a:gd name="T40" fmla="*/ 933 w 1245"/>
                  <a:gd name="T41" fmla="*/ 3275 h 3299"/>
                  <a:gd name="T42" fmla="*/ 761 w 1245"/>
                  <a:gd name="T43" fmla="*/ 3271 h 3299"/>
                  <a:gd name="T44" fmla="*/ 678 w 1245"/>
                  <a:gd name="T45" fmla="*/ 3277 h 3299"/>
                  <a:gd name="T46" fmla="*/ 583 w 1245"/>
                  <a:gd name="T47" fmla="*/ 3280 h 3299"/>
                  <a:gd name="T48" fmla="*/ 428 w 1245"/>
                  <a:gd name="T49" fmla="*/ 3283 h 3299"/>
                  <a:gd name="T50" fmla="*/ 329 w 1245"/>
                  <a:gd name="T51" fmla="*/ 3278 h 3299"/>
                  <a:gd name="T52" fmla="*/ 237 w 1245"/>
                  <a:gd name="T53" fmla="*/ 3262 h 3299"/>
                  <a:gd name="T54" fmla="*/ 177 w 1245"/>
                  <a:gd name="T55" fmla="*/ 3239 h 3299"/>
                  <a:gd name="T56" fmla="*/ 142 w 1245"/>
                  <a:gd name="T57" fmla="*/ 3217 h 3299"/>
                  <a:gd name="T58" fmla="*/ 114 w 1245"/>
                  <a:gd name="T59" fmla="*/ 3189 h 3299"/>
                  <a:gd name="T60" fmla="*/ 91 w 1245"/>
                  <a:gd name="T61" fmla="*/ 3155 h 3299"/>
                  <a:gd name="T62" fmla="*/ 75 w 1245"/>
                  <a:gd name="T63" fmla="*/ 3114 h 3299"/>
                  <a:gd name="T64" fmla="*/ 66 w 1245"/>
                  <a:gd name="T65" fmla="*/ 3065 h 3299"/>
                  <a:gd name="T66" fmla="*/ 66 w 1245"/>
                  <a:gd name="T67" fmla="*/ 3038 h 3299"/>
                  <a:gd name="T68" fmla="*/ 64 w 1245"/>
                  <a:gd name="T69" fmla="*/ 2904 h 3299"/>
                  <a:gd name="T70" fmla="*/ 45 w 1245"/>
                  <a:gd name="T71" fmla="*/ 2517 h 3299"/>
                  <a:gd name="T72" fmla="*/ 8 w 1245"/>
                  <a:gd name="T73" fmla="*/ 1928 h 3299"/>
                  <a:gd name="T74" fmla="*/ 0 w 1245"/>
                  <a:gd name="T75" fmla="*/ 1814 h 3299"/>
                  <a:gd name="T76" fmla="*/ 415 w 1245"/>
                  <a:gd name="T77" fmla="*/ 635 h 3299"/>
                  <a:gd name="T78" fmla="*/ 611 w 1245"/>
                  <a:gd name="T79" fmla="*/ 2 h 3299"/>
                  <a:gd name="T80" fmla="*/ 615 w 1245"/>
                  <a:gd name="T81" fmla="*/ 0 h 3299"/>
                  <a:gd name="T82" fmla="*/ 766 w 1245"/>
                  <a:gd name="T83" fmla="*/ 43 h 3299"/>
                  <a:gd name="T84" fmla="*/ 996 w 1245"/>
                  <a:gd name="T85" fmla="*/ 117 h 3299"/>
                  <a:gd name="T86" fmla="*/ 1152 w 1245"/>
                  <a:gd name="T87" fmla="*/ 174 h 3299"/>
                  <a:gd name="T88" fmla="*/ 1224 w 1245"/>
                  <a:gd name="T89" fmla="*/ 208 h 3299"/>
                  <a:gd name="T90" fmla="*/ 1245 w 1245"/>
                  <a:gd name="T91" fmla="*/ 220 h 3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5" h="3299">
                    <a:moveTo>
                      <a:pt x="1245" y="220"/>
                    </a:moveTo>
                    <a:lnTo>
                      <a:pt x="1235" y="231"/>
                    </a:lnTo>
                    <a:lnTo>
                      <a:pt x="1176" y="308"/>
                    </a:lnTo>
                    <a:lnTo>
                      <a:pt x="1125" y="387"/>
                    </a:lnTo>
                    <a:lnTo>
                      <a:pt x="1071" y="488"/>
                    </a:lnTo>
                    <a:lnTo>
                      <a:pt x="1024" y="606"/>
                    </a:lnTo>
                    <a:lnTo>
                      <a:pt x="990" y="739"/>
                    </a:lnTo>
                    <a:lnTo>
                      <a:pt x="979" y="849"/>
                    </a:lnTo>
                    <a:lnTo>
                      <a:pt x="980" y="924"/>
                    </a:lnTo>
                    <a:lnTo>
                      <a:pt x="982" y="963"/>
                    </a:lnTo>
                    <a:lnTo>
                      <a:pt x="986" y="1135"/>
                    </a:lnTo>
                    <a:lnTo>
                      <a:pt x="1013" y="1980"/>
                    </a:lnTo>
                    <a:lnTo>
                      <a:pt x="1037" y="2378"/>
                    </a:lnTo>
                    <a:lnTo>
                      <a:pt x="1058" y="2578"/>
                    </a:lnTo>
                    <a:lnTo>
                      <a:pt x="1071" y="2645"/>
                    </a:lnTo>
                    <a:lnTo>
                      <a:pt x="1094" y="2753"/>
                    </a:lnTo>
                    <a:lnTo>
                      <a:pt x="1135" y="2977"/>
                    </a:lnTo>
                    <a:lnTo>
                      <a:pt x="1174" y="3253"/>
                    </a:lnTo>
                    <a:lnTo>
                      <a:pt x="1179" y="3299"/>
                    </a:lnTo>
                    <a:lnTo>
                      <a:pt x="1144" y="3293"/>
                    </a:lnTo>
                    <a:lnTo>
                      <a:pt x="933" y="3275"/>
                    </a:lnTo>
                    <a:lnTo>
                      <a:pt x="761" y="3271"/>
                    </a:lnTo>
                    <a:lnTo>
                      <a:pt x="678" y="3277"/>
                    </a:lnTo>
                    <a:lnTo>
                      <a:pt x="583" y="3280"/>
                    </a:lnTo>
                    <a:lnTo>
                      <a:pt x="428" y="3283"/>
                    </a:lnTo>
                    <a:lnTo>
                      <a:pt x="329" y="3278"/>
                    </a:lnTo>
                    <a:lnTo>
                      <a:pt x="237" y="3262"/>
                    </a:lnTo>
                    <a:lnTo>
                      <a:pt x="177" y="3239"/>
                    </a:lnTo>
                    <a:lnTo>
                      <a:pt x="142" y="3217"/>
                    </a:lnTo>
                    <a:lnTo>
                      <a:pt x="114" y="3189"/>
                    </a:lnTo>
                    <a:lnTo>
                      <a:pt x="91" y="3155"/>
                    </a:lnTo>
                    <a:lnTo>
                      <a:pt x="75" y="3114"/>
                    </a:lnTo>
                    <a:lnTo>
                      <a:pt x="66" y="3065"/>
                    </a:lnTo>
                    <a:lnTo>
                      <a:pt x="66" y="3038"/>
                    </a:lnTo>
                    <a:lnTo>
                      <a:pt x="64" y="2904"/>
                    </a:lnTo>
                    <a:lnTo>
                      <a:pt x="45" y="2517"/>
                    </a:lnTo>
                    <a:lnTo>
                      <a:pt x="8" y="1928"/>
                    </a:lnTo>
                    <a:lnTo>
                      <a:pt x="0" y="1814"/>
                    </a:lnTo>
                    <a:lnTo>
                      <a:pt x="415" y="635"/>
                    </a:lnTo>
                    <a:lnTo>
                      <a:pt x="611" y="2"/>
                    </a:lnTo>
                    <a:lnTo>
                      <a:pt x="615" y="0"/>
                    </a:lnTo>
                    <a:lnTo>
                      <a:pt x="766" y="43"/>
                    </a:lnTo>
                    <a:lnTo>
                      <a:pt x="996" y="117"/>
                    </a:lnTo>
                    <a:lnTo>
                      <a:pt x="1152" y="174"/>
                    </a:lnTo>
                    <a:lnTo>
                      <a:pt x="1224" y="208"/>
                    </a:lnTo>
                    <a:lnTo>
                      <a:pt x="1245" y="22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27"/>
              <p:cNvSpPr>
                <a:spLocks/>
              </p:cNvSpPr>
              <p:nvPr/>
            </p:nvSpPr>
            <p:spPr bwMode="auto">
              <a:xfrm>
                <a:off x="7200714" y="1688565"/>
                <a:ext cx="113025" cy="127609"/>
              </a:xfrm>
              <a:custGeom>
                <a:avLst/>
                <a:gdLst>
                  <a:gd name="T0" fmla="*/ 210 w 248"/>
                  <a:gd name="T1" fmla="*/ 14 h 280"/>
                  <a:gd name="T2" fmla="*/ 219 w 248"/>
                  <a:gd name="T3" fmla="*/ 21 h 280"/>
                  <a:gd name="T4" fmla="*/ 234 w 248"/>
                  <a:gd name="T5" fmla="*/ 37 h 280"/>
                  <a:gd name="T6" fmla="*/ 247 w 248"/>
                  <a:gd name="T7" fmla="*/ 69 h 280"/>
                  <a:gd name="T8" fmla="*/ 248 w 248"/>
                  <a:gd name="T9" fmla="*/ 121 h 280"/>
                  <a:gd name="T10" fmla="*/ 231 w 248"/>
                  <a:gd name="T11" fmla="*/ 175 h 280"/>
                  <a:gd name="T12" fmla="*/ 215 w 248"/>
                  <a:gd name="T13" fmla="*/ 202 h 280"/>
                  <a:gd name="T14" fmla="*/ 196 w 248"/>
                  <a:gd name="T15" fmla="*/ 226 h 280"/>
                  <a:gd name="T16" fmla="*/ 151 w 248"/>
                  <a:gd name="T17" fmla="*/ 263 h 280"/>
                  <a:gd name="T18" fmla="*/ 104 w 248"/>
                  <a:gd name="T19" fmla="*/ 280 h 280"/>
                  <a:gd name="T20" fmla="*/ 69 w 248"/>
                  <a:gd name="T21" fmla="*/ 279 h 280"/>
                  <a:gd name="T22" fmla="*/ 48 w 248"/>
                  <a:gd name="T23" fmla="*/ 273 h 280"/>
                  <a:gd name="T24" fmla="*/ 38 w 248"/>
                  <a:gd name="T25" fmla="*/ 267 h 280"/>
                  <a:gd name="T26" fmla="*/ 30 w 248"/>
                  <a:gd name="T27" fmla="*/ 261 h 280"/>
                  <a:gd name="T28" fmla="*/ 15 w 248"/>
                  <a:gd name="T29" fmla="*/ 243 h 280"/>
                  <a:gd name="T30" fmla="*/ 2 w 248"/>
                  <a:gd name="T31" fmla="*/ 211 h 280"/>
                  <a:gd name="T32" fmla="*/ 0 w 248"/>
                  <a:gd name="T33" fmla="*/ 160 h 280"/>
                  <a:gd name="T34" fmla="*/ 18 w 248"/>
                  <a:gd name="T35" fmla="*/ 106 h 280"/>
                  <a:gd name="T36" fmla="*/ 35 w 248"/>
                  <a:gd name="T37" fmla="*/ 79 h 280"/>
                  <a:gd name="T38" fmla="*/ 53 w 248"/>
                  <a:gd name="T39" fmla="*/ 54 h 280"/>
                  <a:gd name="T40" fmla="*/ 97 w 248"/>
                  <a:gd name="T41" fmla="*/ 19 h 280"/>
                  <a:gd name="T42" fmla="*/ 145 w 248"/>
                  <a:gd name="T43" fmla="*/ 0 h 280"/>
                  <a:gd name="T44" fmla="*/ 180 w 248"/>
                  <a:gd name="T45" fmla="*/ 1 h 280"/>
                  <a:gd name="T46" fmla="*/ 201 w 248"/>
                  <a:gd name="T47" fmla="*/ 8 h 280"/>
                  <a:gd name="T48" fmla="*/ 210 w 248"/>
                  <a:gd name="T49" fmla="*/ 14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8" h="280">
                    <a:moveTo>
                      <a:pt x="210" y="14"/>
                    </a:moveTo>
                    <a:lnTo>
                      <a:pt x="219" y="21"/>
                    </a:lnTo>
                    <a:lnTo>
                      <a:pt x="234" y="37"/>
                    </a:lnTo>
                    <a:lnTo>
                      <a:pt x="247" y="69"/>
                    </a:lnTo>
                    <a:lnTo>
                      <a:pt x="248" y="121"/>
                    </a:lnTo>
                    <a:lnTo>
                      <a:pt x="231" y="175"/>
                    </a:lnTo>
                    <a:lnTo>
                      <a:pt x="215" y="202"/>
                    </a:lnTo>
                    <a:lnTo>
                      <a:pt x="196" y="226"/>
                    </a:lnTo>
                    <a:lnTo>
                      <a:pt x="151" y="263"/>
                    </a:lnTo>
                    <a:lnTo>
                      <a:pt x="104" y="280"/>
                    </a:lnTo>
                    <a:lnTo>
                      <a:pt x="69" y="279"/>
                    </a:lnTo>
                    <a:lnTo>
                      <a:pt x="48" y="273"/>
                    </a:lnTo>
                    <a:lnTo>
                      <a:pt x="38" y="267"/>
                    </a:lnTo>
                    <a:lnTo>
                      <a:pt x="30" y="261"/>
                    </a:lnTo>
                    <a:lnTo>
                      <a:pt x="15" y="243"/>
                    </a:lnTo>
                    <a:lnTo>
                      <a:pt x="2" y="211"/>
                    </a:lnTo>
                    <a:lnTo>
                      <a:pt x="0" y="160"/>
                    </a:lnTo>
                    <a:lnTo>
                      <a:pt x="18" y="106"/>
                    </a:lnTo>
                    <a:lnTo>
                      <a:pt x="35" y="79"/>
                    </a:lnTo>
                    <a:lnTo>
                      <a:pt x="53" y="54"/>
                    </a:lnTo>
                    <a:lnTo>
                      <a:pt x="97" y="19"/>
                    </a:lnTo>
                    <a:lnTo>
                      <a:pt x="145" y="0"/>
                    </a:lnTo>
                    <a:lnTo>
                      <a:pt x="180" y="1"/>
                    </a:lnTo>
                    <a:lnTo>
                      <a:pt x="201" y="8"/>
                    </a:lnTo>
                    <a:lnTo>
                      <a:pt x="210" y="1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28"/>
              <p:cNvSpPr>
                <a:spLocks/>
              </p:cNvSpPr>
              <p:nvPr/>
            </p:nvSpPr>
            <p:spPr bwMode="auto">
              <a:xfrm>
                <a:off x="7175192" y="1684919"/>
                <a:ext cx="127609" cy="123963"/>
              </a:xfrm>
              <a:custGeom>
                <a:avLst/>
                <a:gdLst>
                  <a:gd name="T0" fmla="*/ 227 w 279"/>
                  <a:gd name="T1" fmla="*/ 190 h 272"/>
                  <a:gd name="T2" fmla="*/ 202 w 279"/>
                  <a:gd name="T3" fmla="*/ 215 h 272"/>
                  <a:gd name="T4" fmla="*/ 147 w 279"/>
                  <a:gd name="T5" fmla="*/ 253 h 272"/>
                  <a:gd name="T6" fmla="*/ 95 w 279"/>
                  <a:gd name="T7" fmla="*/ 272 h 272"/>
                  <a:gd name="T8" fmla="*/ 59 w 279"/>
                  <a:gd name="T9" fmla="*/ 272 h 272"/>
                  <a:gd name="T10" fmla="*/ 39 w 279"/>
                  <a:gd name="T11" fmla="*/ 264 h 272"/>
                  <a:gd name="T12" fmla="*/ 31 w 279"/>
                  <a:gd name="T13" fmla="*/ 256 h 272"/>
                  <a:gd name="T14" fmla="*/ 22 w 279"/>
                  <a:gd name="T15" fmla="*/ 251 h 272"/>
                  <a:gd name="T16" fmla="*/ 10 w 279"/>
                  <a:gd name="T17" fmla="*/ 238 h 272"/>
                  <a:gd name="T18" fmla="*/ 0 w 279"/>
                  <a:gd name="T19" fmla="*/ 208 h 272"/>
                  <a:gd name="T20" fmla="*/ 4 w 279"/>
                  <a:gd name="T21" fmla="*/ 159 h 272"/>
                  <a:gd name="T22" fmla="*/ 30 w 279"/>
                  <a:gd name="T23" fmla="*/ 106 h 272"/>
                  <a:gd name="T24" fmla="*/ 52 w 279"/>
                  <a:gd name="T25" fmla="*/ 82 h 272"/>
                  <a:gd name="T26" fmla="*/ 77 w 279"/>
                  <a:gd name="T27" fmla="*/ 57 h 272"/>
                  <a:gd name="T28" fmla="*/ 132 w 279"/>
                  <a:gd name="T29" fmla="*/ 19 h 272"/>
                  <a:gd name="T30" fmla="*/ 186 w 279"/>
                  <a:gd name="T31" fmla="*/ 0 h 272"/>
                  <a:gd name="T32" fmla="*/ 220 w 279"/>
                  <a:gd name="T33" fmla="*/ 0 h 272"/>
                  <a:gd name="T34" fmla="*/ 241 w 279"/>
                  <a:gd name="T35" fmla="*/ 8 h 272"/>
                  <a:gd name="T36" fmla="*/ 248 w 279"/>
                  <a:gd name="T37" fmla="*/ 16 h 272"/>
                  <a:gd name="T38" fmla="*/ 257 w 279"/>
                  <a:gd name="T39" fmla="*/ 21 h 272"/>
                  <a:gd name="T40" fmla="*/ 269 w 279"/>
                  <a:gd name="T41" fmla="*/ 34 h 272"/>
                  <a:gd name="T42" fmla="*/ 279 w 279"/>
                  <a:gd name="T43" fmla="*/ 62 h 272"/>
                  <a:gd name="T44" fmla="*/ 275 w 279"/>
                  <a:gd name="T45" fmla="*/ 111 h 272"/>
                  <a:gd name="T46" fmla="*/ 249 w 279"/>
                  <a:gd name="T47" fmla="*/ 165 h 272"/>
                  <a:gd name="T48" fmla="*/ 227 w 279"/>
                  <a:gd name="T49" fmla="*/ 19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9" h="272">
                    <a:moveTo>
                      <a:pt x="227" y="190"/>
                    </a:moveTo>
                    <a:lnTo>
                      <a:pt x="202" y="215"/>
                    </a:lnTo>
                    <a:lnTo>
                      <a:pt x="147" y="253"/>
                    </a:lnTo>
                    <a:lnTo>
                      <a:pt x="95" y="272"/>
                    </a:lnTo>
                    <a:lnTo>
                      <a:pt x="59" y="272"/>
                    </a:lnTo>
                    <a:lnTo>
                      <a:pt x="39" y="264"/>
                    </a:lnTo>
                    <a:lnTo>
                      <a:pt x="31" y="256"/>
                    </a:lnTo>
                    <a:lnTo>
                      <a:pt x="22" y="251"/>
                    </a:lnTo>
                    <a:lnTo>
                      <a:pt x="10" y="238"/>
                    </a:lnTo>
                    <a:lnTo>
                      <a:pt x="0" y="208"/>
                    </a:lnTo>
                    <a:lnTo>
                      <a:pt x="4" y="159"/>
                    </a:lnTo>
                    <a:lnTo>
                      <a:pt x="30" y="106"/>
                    </a:lnTo>
                    <a:lnTo>
                      <a:pt x="52" y="82"/>
                    </a:lnTo>
                    <a:lnTo>
                      <a:pt x="77" y="57"/>
                    </a:lnTo>
                    <a:lnTo>
                      <a:pt x="132" y="19"/>
                    </a:lnTo>
                    <a:lnTo>
                      <a:pt x="186" y="0"/>
                    </a:lnTo>
                    <a:lnTo>
                      <a:pt x="220" y="0"/>
                    </a:lnTo>
                    <a:lnTo>
                      <a:pt x="241" y="8"/>
                    </a:lnTo>
                    <a:lnTo>
                      <a:pt x="248" y="16"/>
                    </a:lnTo>
                    <a:lnTo>
                      <a:pt x="257" y="21"/>
                    </a:lnTo>
                    <a:lnTo>
                      <a:pt x="269" y="34"/>
                    </a:lnTo>
                    <a:lnTo>
                      <a:pt x="279" y="62"/>
                    </a:lnTo>
                    <a:lnTo>
                      <a:pt x="275" y="111"/>
                    </a:lnTo>
                    <a:lnTo>
                      <a:pt x="249" y="165"/>
                    </a:lnTo>
                    <a:lnTo>
                      <a:pt x="227" y="19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9"/>
              <p:cNvSpPr>
                <a:spLocks/>
              </p:cNvSpPr>
              <p:nvPr/>
            </p:nvSpPr>
            <p:spPr bwMode="auto">
              <a:xfrm>
                <a:off x="7009301" y="1931022"/>
                <a:ext cx="328137" cy="876856"/>
              </a:xfrm>
              <a:custGeom>
                <a:avLst/>
                <a:gdLst>
                  <a:gd name="T0" fmla="*/ 480 w 720"/>
                  <a:gd name="T1" fmla="*/ 0 h 1921"/>
                  <a:gd name="T2" fmla="*/ 480 w 720"/>
                  <a:gd name="T3" fmla="*/ 14 h 1921"/>
                  <a:gd name="T4" fmla="*/ 471 w 720"/>
                  <a:gd name="T5" fmla="*/ 136 h 1921"/>
                  <a:gd name="T6" fmla="*/ 458 w 720"/>
                  <a:gd name="T7" fmla="*/ 219 h 1921"/>
                  <a:gd name="T8" fmla="*/ 444 w 720"/>
                  <a:gd name="T9" fmla="*/ 270 h 1921"/>
                  <a:gd name="T10" fmla="*/ 379 w 720"/>
                  <a:gd name="T11" fmla="*/ 450 h 1921"/>
                  <a:gd name="T12" fmla="*/ 297 w 720"/>
                  <a:gd name="T13" fmla="*/ 663 h 1921"/>
                  <a:gd name="T14" fmla="*/ 232 w 720"/>
                  <a:gd name="T15" fmla="*/ 843 h 1921"/>
                  <a:gd name="T16" fmla="*/ 217 w 720"/>
                  <a:gd name="T17" fmla="*/ 895 h 1921"/>
                  <a:gd name="T18" fmla="*/ 198 w 720"/>
                  <a:gd name="T19" fmla="*/ 958 h 1921"/>
                  <a:gd name="T20" fmla="*/ 130 w 720"/>
                  <a:gd name="T21" fmla="*/ 1242 h 1921"/>
                  <a:gd name="T22" fmla="*/ 56 w 720"/>
                  <a:gd name="T23" fmla="*/ 1591 h 1921"/>
                  <a:gd name="T24" fmla="*/ 5 w 720"/>
                  <a:gd name="T25" fmla="*/ 1866 h 1921"/>
                  <a:gd name="T26" fmla="*/ 0 w 720"/>
                  <a:gd name="T27" fmla="*/ 1921 h 1921"/>
                  <a:gd name="T28" fmla="*/ 76 w 720"/>
                  <a:gd name="T29" fmla="*/ 1780 h 1921"/>
                  <a:gd name="T30" fmla="*/ 217 w 720"/>
                  <a:gd name="T31" fmla="*/ 1507 h 1921"/>
                  <a:gd name="T32" fmla="*/ 306 w 720"/>
                  <a:gd name="T33" fmla="*/ 1327 h 1921"/>
                  <a:gd name="T34" fmla="*/ 540 w 720"/>
                  <a:gd name="T35" fmla="*/ 821 h 1921"/>
                  <a:gd name="T36" fmla="*/ 657 w 720"/>
                  <a:gd name="T37" fmla="*/ 556 h 1921"/>
                  <a:gd name="T38" fmla="*/ 677 w 720"/>
                  <a:gd name="T39" fmla="*/ 502 h 1921"/>
                  <a:gd name="T40" fmla="*/ 567 w 720"/>
                  <a:gd name="T41" fmla="*/ 436 h 1921"/>
                  <a:gd name="T42" fmla="*/ 720 w 720"/>
                  <a:gd name="T43" fmla="*/ 436 h 1921"/>
                  <a:gd name="T44" fmla="*/ 720 w 720"/>
                  <a:gd name="T45" fmla="*/ 418 h 1921"/>
                  <a:gd name="T46" fmla="*/ 715 w 720"/>
                  <a:gd name="T47" fmla="*/ 311 h 1921"/>
                  <a:gd name="T48" fmla="*/ 706 w 720"/>
                  <a:gd name="T49" fmla="*/ 231 h 1921"/>
                  <a:gd name="T50" fmla="*/ 699 w 720"/>
                  <a:gd name="T51" fmla="*/ 197 h 1921"/>
                  <a:gd name="T52" fmla="*/ 697 w 720"/>
                  <a:gd name="T53" fmla="*/ 181 h 1921"/>
                  <a:gd name="T54" fmla="*/ 684 w 720"/>
                  <a:gd name="T55" fmla="*/ 155 h 1921"/>
                  <a:gd name="T56" fmla="*/ 652 w 720"/>
                  <a:gd name="T57" fmla="*/ 125 h 1921"/>
                  <a:gd name="T58" fmla="*/ 632 w 720"/>
                  <a:gd name="T59" fmla="*/ 109 h 1921"/>
                  <a:gd name="T60" fmla="*/ 583 w 720"/>
                  <a:gd name="T61" fmla="*/ 74 h 1921"/>
                  <a:gd name="T62" fmla="*/ 521 w 720"/>
                  <a:gd name="T63" fmla="*/ 22 h 1921"/>
                  <a:gd name="T64" fmla="*/ 490 w 720"/>
                  <a:gd name="T65" fmla="*/ 3 h 1921"/>
                  <a:gd name="T66" fmla="*/ 480 w 720"/>
                  <a:gd name="T67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0" h="1921">
                    <a:moveTo>
                      <a:pt x="480" y="0"/>
                    </a:moveTo>
                    <a:lnTo>
                      <a:pt x="480" y="14"/>
                    </a:lnTo>
                    <a:lnTo>
                      <a:pt x="471" y="136"/>
                    </a:lnTo>
                    <a:lnTo>
                      <a:pt x="458" y="219"/>
                    </a:lnTo>
                    <a:lnTo>
                      <a:pt x="444" y="270"/>
                    </a:lnTo>
                    <a:lnTo>
                      <a:pt x="379" y="450"/>
                    </a:lnTo>
                    <a:lnTo>
                      <a:pt x="297" y="663"/>
                    </a:lnTo>
                    <a:lnTo>
                      <a:pt x="232" y="843"/>
                    </a:lnTo>
                    <a:lnTo>
                      <a:pt x="217" y="895"/>
                    </a:lnTo>
                    <a:lnTo>
                      <a:pt x="198" y="958"/>
                    </a:lnTo>
                    <a:lnTo>
                      <a:pt x="130" y="1242"/>
                    </a:lnTo>
                    <a:lnTo>
                      <a:pt x="56" y="1591"/>
                    </a:lnTo>
                    <a:lnTo>
                      <a:pt x="5" y="1866"/>
                    </a:lnTo>
                    <a:lnTo>
                      <a:pt x="0" y="1921"/>
                    </a:lnTo>
                    <a:lnTo>
                      <a:pt x="76" y="1780"/>
                    </a:lnTo>
                    <a:lnTo>
                      <a:pt x="217" y="1507"/>
                    </a:lnTo>
                    <a:lnTo>
                      <a:pt x="306" y="1327"/>
                    </a:lnTo>
                    <a:lnTo>
                      <a:pt x="540" y="821"/>
                    </a:lnTo>
                    <a:lnTo>
                      <a:pt x="657" y="556"/>
                    </a:lnTo>
                    <a:lnTo>
                      <a:pt x="677" y="502"/>
                    </a:lnTo>
                    <a:lnTo>
                      <a:pt x="567" y="436"/>
                    </a:lnTo>
                    <a:lnTo>
                      <a:pt x="720" y="436"/>
                    </a:lnTo>
                    <a:lnTo>
                      <a:pt x="720" y="418"/>
                    </a:lnTo>
                    <a:lnTo>
                      <a:pt x="715" y="311"/>
                    </a:lnTo>
                    <a:lnTo>
                      <a:pt x="706" y="231"/>
                    </a:lnTo>
                    <a:lnTo>
                      <a:pt x="699" y="197"/>
                    </a:lnTo>
                    <a:lnTo>
                      <a:pt x="697" y="181"/>
                    </a:lnTo>
                    <a:lnTo>
                      <a:pt x="684" y="155"/>
                    </a:lnTo>
                    <a:lnTo>
                      <a:pt x="652" y="125"/>
                    </a:lnTo>
                    <a:lnTo>
                      <a:pt x="632" y="109"/>
                    </a:lnTo>
                    <a:lnTo>
                      <a:pt x="583" y="74"/>
                    </a:lnTo>
                    <a:lnTo>
                      <a:pt x="521" y="22"/>
                    </a:lnTo>
                    <a:lnTo>
                      <a:pt x="490" y="3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30"/>
              <p:cNvSpPr>
                <a:spLocks/>
              </p:cNvSpPr>
              <p:nvPr/>
            </p:nvSpPr>
            <p:spPr bwMode="auto">
              <a:xfrm>
                <a:off x="6806949" y="1962013"/>
                <a:ext cx="173184" cy="1073739"/>
              </a:xfrm>
              <a:custGeom>
                <a:avLst/>
                <a:gdLst>
                  <a:gd name="T0" fmla="*/ 379 w 379"/>
                  <a:gd name="T1" fmla="*/ 0 h 2358"/>
                  <a:gd name="T2" fmla="*/ 377 w 379"/>
                  <a:gd name="T3" fmla="*/ 22 h 2358"/>
                  <a:gd name="T4" fmla="*/ 355 w 379"/>
                  <a:gd name="T5" fmla="*/ 146 h 2358"/>
                  <a:gd name="T6" fmla="*/ 330 w 379"/>
                  <a:gd name="T7" fmla="*/ 241 h 2358"/>
                  <a:gd name="T8" fmla="*/ 314 w 379"/>
                  <a:gd name="T9" fmla="*/ 284 h 2358"/>
                  <a:gd name="T10" fmla="*/ 281 w 379"/>
                  <a:gd name="T11" fmla="*/ 355 h 2358"/>
                  <a:gd name="T12" fmla="*/ 243 w 379"/>
                  <a:gd name="T13" fmla="*/ 439 h 2358"/>
                  <a:gd name="T14" fmla="*/ 228 w 379"/>
                  <a:gd name="T15" fmla="*/ 515 h 2358"/>
                  <a:gd name="T16" fmla="*/ 227 w 379"/>
                  <a:gd name="T17" fmla="*/ 568 h 2358"/>
                  <a:gd name="T18" fmla="*/ 224 w 379"/>
                  <a:gd name="T19" fmla="*/ 602 h 2358"/>
                  <a:gd name="T20" fmla="*/ 221 w 379"/>
                  <a:gd name="T21" fmla="*/ 721 h 2358"/>
                  <a:gd name="T22" fmla="*/ 224 w 379"/>
                  <a:gd name="T23" fmla="*/ 971 h 2358"/>
                  <a:gd name="T24" fmla="*/ 243 w 379"/>
                  <a:gd name="T25" fmla="*/ 1554 h 2358"/>
                  <a:gd name="T26" fmla="*/ 249 w 379"/>
                  <a:gd name="T27" fmla="*/ 1747 h 2358"/>
                  <a:gd name="T28" fmla="*/ 249 w 379"/>
                  <a:gd name="T29" fmla="*/ 2358 h 2358"/>
                  <a:gd name="T30" fmla="*/ 241 w 379"/>
                  <a:gd name="T31" fmla="*/ 2287 h 2358"/>
                  <a:gd name="T32" fmla="*/ 194 w 379"/>
                  <a:gd name="T33" fmla="*/ 1943 h 2358"/>
                  <a:gd name="T34" fmla="*/ 166 w 379"/>
                  <a:gd name="T35" fmla="*/ 1784 h 2358"/>
                  <a:gd name="T36" fmla="*/ 149 w 379"/>
                  <a:gd name="T37" fmla="*/ 1706 h 2358"/>
                  <a:gd name="T38" fmla="*/ 140 w 379"/>
                  <a:gd name="T39" fmla="*/ 1682 h 2358"/>
                  <a:gd name="T40" fmla="*/ 131 w 379"/>
                  <a:gd name="T41" fmla="*/ 1657 h 2358"/>
                  <a:gd name="T42" fmla="*/ 108 w 379"/>
                  <a:gd name="T43" fmla="*/ 1567 h 2358"/>
                  <a:gd name="T44" fmla="*/ 68 w 379"/>
                  <a:gd name="T45" fmla="*/ 1370 h 2358"/>
                  <a:gd name="T46" fmla="*/ 29 w 379"/>
                  <a:gd name="T47" fmla="*/ 1114 h 2358"/>
                  <a:gd name="T48" fmla="*/ 11 w 379"/>
                  <a:gd name="T49" fmla="*/ 935 h 2358"/>
                  <a:gd name="T50" fmla="*/ 0 w 379"/>
                  <a:gd name="T51" fmla="*/ 759 h 2358"/>
                  <a:gd name="T52" fmla="*/ 2 w 379"/>
                  <a:gd name="T53" fmla="*/ 596 h 2358"/>
                  <a:gd name="T54" fmla="*/ 9 w 379"/>
                  <a:gd name="T55" fmla="*/ 525 h 2358"/>
                  <a:gd name="T56" fmla="*/ 96 w 379"/>
                  <a:gd name="T57" fmla="*/ 458 h 2358"/>
                  <a:gd name="T58" fmla="*/ 31 w 379"/>
                  <a:gd name="T59" fmla="*/ 415 h 2358"/>
                  <a:gd name="T60" fmla="*/ 50 w 379"/>
                  <a:gd name="T61" fmla="*/ 393 h 2358"/>
                  <a:gd name="T62" fmla="*/ 173 w 379"/>
                  <a:gd name="T63" fmla="*/ 246 h 2358"/>
                  <a:gd name="T64" fmla="*/ 205 w 379"/>
                  <a:gd name="T65" fmla="*/ 197 h 2358"/>
                  <a:gd name="T66" fmla="*/ 303 w 379"/>
                  <a:gd name="T67" fmla="*/ 87 h 2358"/>
                  <a:gd name="T68" fmla="*/ 379 w 379"/>
                  <a:gd name="T69" fmla="*/ 0 h 2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9" h="2358">
                    <a:moveTo>
                      <a:pt x="379" y="0"/>
                    </a:moveTo>
                    <a:lnTo>
                      <a:pt x="377" y="22"/>
                    </a:lnTo>
                    <a:lnTo>
                      <a:pt x="355" y="146"/>
                    </a:lnTo>
                    <a:lnTo>
                      <a:pt x="330" y="241"/>
                    </a:lnTo>
                    <a:lnTo>
                      <a:pt x="314" y="284"/>
                    </a:lnTo>
                    <a:lnTo>
                      <a:pt x="281" y="355"/>
                    </a:lnTo>
                    <a:lnTo>
                      <a:pt x="243" y="439"/>
                    </a:lnTo>
                    <a:lnTo>
                      <a:pt x="228" y="515"/>
                    </a:lnTo>
                    <a:lnTo>
                      <a:pt x="227" y="568"/>
                    </a:lnTo>
                    <a:lnTo>
                      <a:pt x="224" y="602"/>
                    </a:lnTo>
                    <a:lnTo>
                      <a:pt x="221" y="721"/>
                    </a:lnTo>
                    <a:lnTo>
                      <a:pt x="224" y="971"/>
                    </a:lnTo>
                    <a:lnTo>
                      <a:pt x="243" y="1554"/>
                    </a:lnTo>
                    <a:lnTo>
                      <a:pt x="249" y="1747"/>
                    </a:lnTo>
                    <a:lnTo>
                      <a:pt x="249" y="2358"/>
                    </a:lnTo>
                    <a:lnTo>
                      <a:pt x="241" y="2287"/>
                    </a:lnTo>
                    <a:lnTo>
                      <a:pt x="194" y="1943"/>
                    </a:lnTo>
                    <a:lnTo>
                      <a:pt x="166" y="1784"/>
                    </a:lnTo>
                    <a:lnTo>
                      <a:pt x="149" y="1706"/>
                    </a:lnTo>
                    <a:lnTo>
                      <a:pt x="140" y="1682"/>
                    </a:lnTo>
                    <a:lnTo>
                      <a:pt x="131" y="1657"/>
                    </a:lnTo>
                    <a:lnTo>
                      <a:pt x="108" y="1567"/>
                    </a:lnTo>
                    <a:lnTo>
                      <a:pt x="68" y="1370"/>
                    </a:lnTo>
                    <a:lnTo>
                      <a:pt x="29" y="1114"/>
                    </a:lnTo>
                    <a:lnTo>
                      <a:pt x="11" y="935"/>
                    </a:lnTo>
                    <a:lnTo>
                      <a:pt x="0" y="759"/>
                    </a:lnTo>
                    <a:lnTo>
                      <a:pt x="2" y="596"/>
                    </a:lnTo>
                    <a:lnTo>
                      <a:pt x="9" y="525"/>
                    </a:lnTo>
                    <a:lnTo>
                      <a:pt x="96" y="458"/>
                    </a:lnTo>
                    <a:lnTo>
                      <a:pt x="31" y="415"/>
                    </a:lnTo>
                    <a:lnTo>
                      <a:pt x="50" y="393"/>
                    </a:lnTo>
                    <a:lnTo>
                      <a:pt x="173" y="246"/>
                    </a:lnTo>
                    <a:lnTo>
                      <a:pt x="205" y="197"/>
                    </a:lnTo>
                    <a:lnTo>
                      <a:pt x="303" y="8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31"/>
              <p:cNvSpPr>
                <a:spLocks/>
              </p:cNvSpPr>
              <p:nvPr/>
            </p:nvSpPr>
            <p:spPr bwMode="auto">
              <a:xfrm>
                <a:off x="6708508" y="2906319"/>
                <a:ext cx="313554" cy="257041"/>
              </a:xfrm>
              <a:custGeom>
                <a:avLst/>
                <a:gdLst>
                  <a:gd name="T0" fmla="*/ 225 w 688"/>
                  <a:gd name="T1" fmla="*/ 3 h 567"/>
                  <a:gd name="T2" fmla="*/ 252 w 688"/>
                  <a:gd name="T3" fmla="*/ 5 h 567"/>
                  <a:gd name="T4" fmla="*/ 366 w 688"/>
                  <a:gd name="T5" fmla="*/ 38 h 567"/>
                  <a:gd name="T6" fmla="*/ 414 w 688"/>
                  <a:gd name="T7" fmla="*/ 62 h 567"/>
                  <a:gd name="T8" fmla="*/ 458 w 688"/>
                  <a:gd name="T9" fmla="*/ 92 h 567"/>
                  <a:gd name="T10" fmla="*/ 495 w 688"/>
                  <a:gd name="T11" fmla="*/ 132 h 567"/>
                  <a:gd name="T12" fmla="*/ 508 w 688"/>
                  <a:gd name="T13" fmla="*/ 156 h 567"/>
                  <a:gd name="T14" fmla="*/ 683 w 688"/>
                  <a:gd name="T15" fmla="*/ 505 h 567"/>
                  <a:gd name="T16" fmla="*/ 686 w 688"/>
                  <a:gd name="T17" fmla="*/ 514 h 567"/>
                  <a:gd name="T18" fmla="*/ 688 w 688"/>
                  <a:gd name="T19" fmla="*/ 530 h 567"/>
                  <a:gd name="T20" fmla="*/ 679 w 688"/>
                  <a:gd name="T21" fmla="*/ 551 h 567"/>
                  <a:gd name="T22" fmla="*/ 654 w 688"/>
                  <a:gd name="T23" fmla="*/ 567 h 567"/>
                  <a:gd name="T24" fmla="*/ 634 w 688"/>
                  <a:gd name="T25" fmla="*/ 565 h 567"/>
                  <a:gd name="T26" fmla="*/ 623 w 688"/>
                  <a:gd name="T27" fmla="*/ 557 h 567"/>
                  <a:gd name="T28" fmla="*/ 618 w 688"/>
                  <a:gd name="T29" fmla="*/ 549 h 567"/>
                  <a:gd name="T30" fmla="*/ 552 w 688"/>
                  <a:gd name="T31" fmla="*/ 440 h 567"/>
                  <a:gd name="T32" fmla="*/ 225 w 688"/>
                  <a:gd name="T33" fmla="*/ 505 h 567"/>
                  <a:gd name="T34" fmla="*/ 209 w 688"/>
                  <a:gd name="T35" fmla="*/ 494 h 567"/>
                  <a:gd name="T36" fmla="*/ 119 w 688"/>
                  <a:gd name="T37" fmla="*/ 409 h 567"/>
                  <a:gd name="T38" fmla="*/ 71 w 688"/>
                  <a:gd name="T39" fmla="*/ 344 h 567"/>
                  <a:gd name="T40" fmla="*/ 42 w 688"/>
                  <a:gd name="T41" fmla="*/ 293 h 567"/>
                  <a:gd name="T42" fmla="*/ 28 w 688"/>
                  <a:gd name="T43" fmla="*/ 264 h 567"/>
                  <a:gd name="T44" fmla="*/ 18 w 688"/>
                  <a:gd name="T45" fmla="*/ 248 h 567"/>
                  <a:gd name="T46" fmla="*/ 6 w 688"/>
                  <a:gd name="T47" fmla="*/ 218 h 567"/>
                  <a:gd name="T48" fmla="*/ 0 w 688"/>
                  <a:gd name="T49" fmla="*/ 188 h 567"/>
                  <a:gd name="T50" fmla="*/ 1 w 688"/>
                  <a:gd name="T51" fmla="*/ 160 h 567"/>
                  <a:gd name="T52" fmla="*/ 12 w 688"/>
                  <a:gd name="T53" fmla="*/ 122 h 567"/>
                  <a:gd name="T54" fmla="*/ 42 w 688"/>
                  <a:gd name="T55" fmla="*/ 79 h 567"/>
                  <a:gd name="T56" fmla="*/ 82 w 688"/>
                  <a:gd name="T57" fmla="*/ 43 h 567"/>
                  <a:gd name="T58" fmla="*/ 129 w 688"/>
                  <a:gd name="T59" fmla="*/ 19 h 567"/>
                  <a:gd name="T60" fmla="*/ 173 w 688"/>
                  <a:gd name="T61" fmla="*/ 4 h 567"/>
                  <a:gd name="T62" fmla="*/ 211 w 688"/>
                  <a:gd name="T63" fmla="*/ 0 h 567"/>
                  <a:gd name="T64" fmla="*/ 225 w 688"/>
                  <a:gd name="T65" fmla="*/ 3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8" h="567">
                    <a:moveTo>
                      <a:pt x="225" y="3"/>
                    </a:moveTo>
                    <a:lnTo>
                      <a:pt x="252" y="5"/>
                    </a:lnTo>
                    <a:lnTo>
                      <a:pt x="366" y="38"/>
                    </a:lnTo>
                    <a:lnTo>
                      <a:pt x="414" y="62"/>
                    </a:lnTo>
                    <a:lnTo>
                      <a:pt x="458" y="92"/>
                    </a:lnTo>
                    <a:lnTo>
                      <a:pt x="495" y="132"/>
                    </a:lnTo>
                    <a:lnTo>
                      <a:pt x="508" y="156"/>
                    </a:lnTo>
                    <a:lnTo>
                      <a:pt x="683" y="505"/>
                    </a:lnTo>
                    <a:lnTo>
                      <a:pt x="686" y="514"/>
                    </a:lnTo>
                    <a:lnTo>
                      <a:pt x="688" y="530"/>
                    </a:lnTo>
                    <a:lnTo>
                      <a:pt x="679" y="551"/>
                    </a:lnTo>
                    <a:lnTo>
                      <a:pt x="654" y="567"/>
                    </a:lnTo>
                    <a:lnTo>
                      <a:pt x="634" y="565"/>
                    </a:lnTo>
                    <a:lnTo>
                      <a:pt x="623" y="557"/>
                    </a:lnTo>
                    <a:lnTo>
                      <a:pt x="618" y="549"/>
                    </a:lnTo>
                    <a:lnTo>
                      <a:pt x="552" y="440"/>
                    </a:lnTo>
                    <a:lnTo>
                      <a:pt x="225" y="505"/>
                    </a:lnTo>
                    <a:lnTo>
                      <a:pt x="209" y="494"/>
                    </a:lnTo>
                    <a:lnTo>
                      <a:pt x="119" y="409"/>
                    </a:lnTo>
                    <a:lnTo>
                      <a:pt x="71" y="344"/>
                    </a:lnTo>
                    <a:lnTo>
                      <a:pt x="42" y="293"/>
                    </a:lnTo>
                    <a:lnTo>
                      <a:pt x="28" y="264"/>
                    </a:lnTo>
                    <a:lnTo>
                      <a:pt x="18" y="248"/>
                    </a:lnTo>
                    <a:lnTo>
                      <a:pt x="6" y="218"/>
                    </a:lnTo>
                    <a:lnTo>
                      <a:pt x="0" y="188"/>
                    </a:lnTo>
                    <a:lnTo>
                      <a:pt x="1" y="160"/>
                    </a:lnTo>
                    <a:lnTo>
                      <a:pt x="12" y="122"/>
                    </a:lnTo>
                    <a:lnTo>
                      <a:pt x="42" y="79"/>
                    </a:lnTo>
                    <a:lnTo>
                      <a:pt x="82" y="43"/>
                    </a:lnTo>
                    <a:lnTo>
                      <a:pt x="129" y="19"/>
                    </a:lnTo>
                    <a:lnTo>
                      <a:pt x="173" y="4"/>
                    </a:lnTo>
                    <a:lnTo>
                      <a:pt x="211" y="0"/>
                    </a:lnTo>
                    <a:lnTo>
                      <a:pt x="225" y="3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32"/>
              <p:cNvSpPr>
                <a:spLocks/>
              </p:cNvSpPr>
              <p:nvPr/>
            </p:nvSpPr>
            <p:spPr bwMode="auto">
              <a:xfrm>
                <a:off x="6980133" y="3115963"/>
                <a:ext cx="29168" cy="40106"/>
              </a:xfrm>
              <a:custGeom>
                <a:avLst/>
                <a:gdLst>
                  <a:gd name="T0" fmla="*/ 67 w 67"/>
                  <a:gd name="T1" fmla="*/ 44 h 88"/>
                  <a:gd name="T2" fmla="*/ 67 w 67"/>
                  <a:gd name="T3" fmla="*/ 42 h 88"/>
                  <a:gd name="T4" fmla="*/ 58 w 67"/>
                  <a:gd name="T5" fmla="*/ 17 h 88"/>
                  <a:gd name="T6" fmla="*/ 45 w 67"/>
                  <a:gd name="T7" fmla="*/ 0 h 88"/>
                  <a:gd name="T8" fmla="*/ 43 w 67"/>
                  <a:gd name="T9" fmla="*/ 7 h 88"/>
                  <a:gd name="T10" fmla="*/ 37 w 67"/>
                  <a:gd name="T11" fmla="*/ 18 h 88"/>
                  <a:gd name="T12" fmla="*/ 18 w 67"/>
                  <a:gd name="T13" fmla="*/ 31 h 88"/>
                  <a:gd name="T14" fmla="*/ 0 w 67"/>
                  <a:gd name="T15" fmla="*/ 44 h 88"/>
                  <a:gd name="T16" fmla="*/ 23 w 67"/>
                  <a:gd name="T17" fmla="*/ 88 h 88"/>
                  <a:gd name="T18" fmla="*/ 45 w 67"/>
                  <a:gd name="T19" fmla="*/ 88 h 88"/>
                  <a:gd name="T20" fmla="*/ 47 w 67"/>
                  <a:gd name="T21" fmla="*/ 88 h 88"/>
                  <a:gd name="T22" fmla="*/ 59 w 67"/>
                  <a:gd name="T23" fmla="*/ 77 h 88"/>
                  <a:gd name="T24" fmla="*/ 66 w 67"/>
                  <a:gd name="T25" fmla="*/ 59 h 88"/>
                  <a:gd name="T26" fmla="*/ 67 w 67"/>
                  <a:gd name="T27" fmla="*/ 44 h 88"/>
                  <a:gd name="T28" fmla="*/ 67 w 67"/>
                  <a:gd name="T29" fmla="*/ 59 h 88"/>
                  <a:gd name="T30" fmla="*/ 67 w 67"/>
                  <a:gd name="T31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88">
                    <a:moveTo>
                      <a:pt x="67" y="44"/>
                    </a:moveTo>
                    <a:lnTo>
                      <a:pt x="67" y="42"/>
                    </a:lnTo>
                    <a:lnTo>
                      <a:pt x="58" y="17"/>
                    </a:lnTo>
                    <a:lnTo>
                      <a:pt x="45" y="0"/>
                    </a:lnTo>
                    <a:lnTo>
                      <a:pt x="43" y="7"/>
                    </a:lnTo>
                    <a:lnTo>
                      <a:pt x="37" y="18"/>
                    </a:lnTo>
                    <a:lnTo>
                      <a:pt x="18" y="31"/>
                    </a:lnTo>
                    <a:lnTo>
                      <a:pt x="0" y="44"/>
                    </a:lnTo>
                    <a:lnTo>
                      <a:pt x="23" y="88"/>
                    </a:lnTo>
                    <a:lnTo>
                      <a:pt x="45" y="88"/>
                    </a:lnTo>
                    <a:lnTo>
                      <a:pt x="47" y="88"/>
                    </a:lnTo>
                    <a:lnTo>
                      <a:pt x="59" y="77"/>
                    </a:lnTo>
                    <a:lnTo>
                      <a:pt x="66" y="59"/>
                    </a:lnTo>
                    <a:lnTo>
                      <a:pt x="67" y="44"/>
                    </a:lnTo>
                    <a:lnTo>
                      <a:pt x="67" y="59"/>
                    </a:lnTo>
                    <a:lnTo>
                      <a:pt x="67" y="44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3"/>
              <p:cNvSpPr>
                <a:spLocks/>
              </p:cNvSpPr>
              <p:nvPr/>
            </p:nvSpPr>
            <p:spPr bwMode="auto">
              <a:xfrm>
                <a:off x="6746791" y="2851630"/>
                <a:ext cx="483091" cy="329960"/>
              </a:xfrm>
              <a:custGeom>
                <a:avLst/>
                <a:gdLst>
                  <a:gd name="T0" fmla="*/ 985 w 1061"/>
                  <a:gd name="T1" fmla="*/ 253 h 726"/>
                  <a:gd name="T2" fmla="*/ 915 w 1061"/>
                  <a:gd name="T3" fmla="*/ 296 h 726"/>
                  <a:gd name="T4" fmla="*/ 892 w 1061"/>
                  <a:gd name="T5" fmla="*/ 339 h 726"/>
                  <a:gd name="T6" fmla="*/ 713 w 1061"/>
                  <a:gd name="T7" fmla="*/ 515 h 726"/>
                  <a:gd name="T8" fmla="*/ 447 w 1061"/>
                  <a:gd name="T9" fmla="*/ 711 h 726"/>
                  <a:gd name="T10" fmla="*/ 357 w 1061"/>
                  <a:gd name="T11" fmla="*/ 726 h 726"/>
                  <a:gd name="T12" fmla="*/ 285 w 1061"/>
                  <a:gd name="T13" fmla="*/ 701 h 726"/>
                  <a:gd name="T14" fmla="*/ 256 w 1061"/>
                  <a:gd name="T15" fmla="*/ 695 h 726"/>
                  <a:gd name="T16" fmla="*/ 178 w 1061"/>
                  <a:gd name="T17" fmla="*/ 695 h 726"/>
                  <a:gd name="T18" fmla="*/ 161 w 1061"/>
                  <a:gd name="T19" fmla="*/ 661 h 726"/>
                  <a:gd name="T20" fmla="*/ 151 w 1061"/>
                  <a:gd name="T21" fmla="*/ 657 h 726"/>
                  <a:gd name="T22" fmla="*/ 106 w 1061"/>
                  <a:gd name="T23" fmla="*/ 674 h 726"/>
                  <a:gd name="T24" fmla="*/ 73 w 1061"/>
                  <a:gd name="T25" fmla="*/ 660 h 726"/>
                  <a:gd name="T26" fmla="*/ 62 w 1061"/>
                  <a:gd name="T27" fmla="*/ 628 h 726"/>
                  <a:gd name="T28" fmla="*/ 76 w 1061"/>
                  <a:gd name="T29" fmla="*/ 602 h 726"/>
                  <a:gd name="T30" fmla="*/ 42 w 1061"/>
                  <a:gd name="T31" fmla="*/ 607 h 726"/>
                  <a:gd name="T32" fmla="*/ 10 w 1061"/>
                  <a:gd name="T33" fmla="*/ 592 h 726"/>
                  <a:gd name="T34" fmla="*/ 0 w 1061"/>
                  <a:gd name="T35" fmla="*/ 566 h 726"/>
                  <a:gd name="T36" fmla="*/ 21 w 1061"/>
                  <a:gd name="T37" fmla="*/ 541 h 726"/>
                  <a:gd name="T38" fmla="*/ 186 w 1061"/>
                  <a:gd name="T39" fmla="*/ 405 h 726"/>
                  <a:gd name="T40" fmla="*/ 393 w 1061"/>
                  <a:gd name="T41" fmla="*/ 231 h 726"/>
                  <a:gd name="T42" fmla="*/ 305 w 1061"/>
                  <a:gd name="T43" fmla="*/ 216 h 726"/>
                  <a:gd name="T44" fmla="*/ 273 w 1061"/>
                  <a:gd name="T45" fmla="*/ 215 h 726"/>
                  <a:gd name="T46" fmla="*/ 160 w 1061"/>
                  <a:gd name="T47" fmla="*/ 208 h 726"/>
                  <a:gd name="T48" fmla="*/ 122 w 1061"/>
                  <a:gd name="T49" fmla="*/ 163 h 726"/>
                  <a:gd name="T50" fmla="*/ 229 w 1061"/>
                  <a:gd name="T51" fmla="*/ 122 h 726"/>
                  <a:gd name="T52" fmla="*/ 360 w 1061"/>
                  <a:gd name="T53" fmla="*/ 100 h 726"/>
                  <a:gd name="T54" fmla="*/ 477 w 1061"/>
                  <a:gd name="T55" fmla="*/ 95 h 726"/>
                  <a:gd name="T56" fmla="*/ 579 w 1061"/>
                  <a:gd name="T57" fmla="*/ 78 h 726"/>
                  <a:gd name="T58" fmla="*/ 817 w 1061"/>
                  <a:gd name="T59" fmla="*/ 7 h 726"/>
                  <a:gd name="T60" fmla="*/ 964 w 1061"/>
                  <a:gd name="T61" fmla="*/ 5 h 726"/>
                  <a:gd name="T62" fmla="*/ 1020 w 1061"/>
                  <a:gd name="T63" fmla="*/ 26 h 726"/>
                  <a:gd name="T64" fmla="*/ 1061 w 1061"/>
                  <a:gd name="T65" fmla="*/ 97 h 726"/>
                  <a:gd name="T66" fmla="*/ 1034 w 1061"/>
                  <a:gd name="T67" fmla="*/ 195 h 726"/>
                  <a:gd name="T68" fmla="*/ 993 w 1061"/>
                  <a:gd name="T69" fmla="*/ 253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1" h="726">
                    <a:moveTo>
                      <a:pt x="993" y="253"/>
                    </a:moveTo>
                    <a:lnTo>
                      <a:pt x="985" y="253"/>
                    </a:lnTo>
                    <a:lnTo>
                      <a:pt x="944" y="268"/>
                    </a:lnTo>
                    <a:lnTo>
                      <a:pt x="915" y="296"/>
                    </a:lnTo>
                    <a:lnTo>
                      <a:pt x="905" y="318"/>
                    </a:lnTo>
                    <a:lnTo>
                      <a:pt x="892" y="339"/>
                    </a:lnTo>
                    <a:lnTo>
                      <a:pt x="828" y="407"/>
                    </a:lnTo>
                    <a:lnTo>
                      <a:pt x="713" y="515"/>
                    </a:lnTo>
                    <a:lnTo>
                      <a:pt x="688" y="537"/>
                    </a:lnTo>
                    <a:lnTo>
                      <a:pt x="447" y="711"/>
                    </a:lnTo>
                    <a:lnTo>
                      <a:pt x="434" y="716"/>
                    </a:lnTo>
                    <a:lnTo>
                      <a:pt x="357" y="726"/>
                    </a:lnTo>
                    <a:lnTo>
                      <a:pt x="314" y="716"/>
                    </a:lnTo>
                    <a:lnTo>
                      <a:pt x="285" y="701"/>
                    </a:lnTo>
                    <a:lnTo>
                      <a:pt x="273" y="689"/>
                    </a:lnTo>
                    <a:lnTo>
                      <a:pt x="256" y="695"/>
                    </a:lnTo>
                    <a:lnTo>
                      <a:pt x="199" y="700"/>
                    </a:lnTo>
                    <a:lnTo>
                      <a:pt x="178" y="695"/>
                    </a:lnTo>
                    <a:lnTo>
                      <a:pt x="165" y="683"/>
                    </a:lnTo>
                    <a:lnTo>
                      <a:pt x="161" y="661"/>
                    </a:lnTo>
                    <a:lnTo>
                      <a:pt x="164" y="646"/>
                    </a:lnTo>
                    <a:lnTo>
                      <a:pt x="151" y="657"/>
                    </a:lnTo>
                    <a:lnTo>
                      <a:pt x="127" y="671"/>
                    </a:lnTo>
                    <a:lnTo>
                      <a:pt x="106" y="674"/>
                    </a:lnTo>
                    <a:lnTo>
                      <a:pt x="86" y="670"/>
                    </a:lnTo>
                    <a:lnTo>
                      <a:pt x="73" y="660"/>
                    </a:lnTo>
                    <a:lnTo>
                      <a:pt x="64" y="645"/>
                    </a:lnTo>
                    <a:lnTo>
                      <a:pt x="62" y="628"/>
                    </a:lnTo>
                    <a:lnTo>
                      <a:pt x="69" y="611"/>
                    </a:lnTo>
                    <a:lnTo>
                      <a:pt x="76" y="602"/>
                    </a:lnTo>
                    <a:lnTo>
                      <a:pt x="64" y="606"/>
                    </a:lnTo>
                    <a:lnTo>
                      <a:pt x="42" y="607"/>
                    </a:lnTo>
                    <a:lnTo>
                      <a:pt x="24" y="601"/>
                    </a:lnTo>
                    <a:lnTo>
                      <a:pt x="10" y="592"/>
                    </a:lnTo>
                    <a:lnTo>
                      <a:pt x="2" y="580"/>
                    </a:lnTo>
                    <a:lnTo>
                      <a:pt x="0" y="566"/>
                    </a:lnTo>
                    <a:lnTo>
                      <a:pt x="6" y="553"/>
                    </a:lnTo>
                    <a:lnTo>
                      <a:pt x="21" y="541"/>
                    </a:lnTo>
                    <a:lnTo>
                      <a:pt x="32" y="537"/>
                    </a:lnTo>
                    <a:lnTo>
                      <a:pt x="186" y="405"/>
                    </a:lnTo>
                    <a:lnTo>
                      <a:pt x="403" y="231"/>
                    </a:lnTo>
                    <a:lnTo>
                      <a:pt x="393" y="231"/>
                    </a:lnTo>
                    <a:lnTo>
                      <a:pt x="338" y="226"/>
                    </a:lnTo>
                    <a:lnTo>
                      <a:pt x="305" y="216"/>
                    </a:lnTo>
                    <a:lnTo>
                      <a:pt x="295" y="209"/>
                    </a:lnTo>
                    <a:lnTo>
                      <a:pt x="273" y="215"/>
                    </a:lnTo>
                    <a:lnTo>
                      <a:pt x="191" y="216"/>
                    </a:lnTo>
                    <a:lnTo>
                      <a:pt x="160" y="208"/>
                    </a:lnTo>
                    <a:lnTo>
                      <a:pt x="135" y="191"/>
                    </a:lnTo>
                    <a:lnTo>
                      <a:pt x="122" y="163"/>
                    </a:lnTo>
                    <a:lnTo>
                      <a:pt x="119" y="144"/>
                    </a:lnTo>
                    <a:lnTo>
                      <a:pt x="229" y="122"/>
                    </a:lnTo>
                    <a:lnTo>
                      <a:pt x="284" y="111"/>
                    </a:lnTo>
                    <a:lnTo>
                      <a:pt x="360" y="100"/>
                    </a:lnTo>
                    <a:lnTo>
                      <a:pt x="387" y="100"/>
                    </a:lnTo>
                    <a:lnTo>
                      <a:pt x="477" y="95"/>
                    </a:lnTo>
                    <a:lnTo>
                      <a:pt x="546" y="86"/>
                    </a:lnTo>
                    <a:lnTo>
                      <a:pt x="579" y="78"/>
                    </a:lnTo>
                    <a:lnTo>
                      <a:pt x="655" y="53"/>
                    </a:lnTo>
                    <a:lnTo>
                      <a:pt x="817" y="7"/>
                    </a:lnTo>
                    <a:lnTo>
                      <a:pt x="905" y="0"/>
                    </a:lnTo>
                    <a:lnTo>
                      <a:pt x="964" y="5"/>
                    </a:lnTo>
                    <a:lnTo>
                      <a:pt x="993" y="12"/>
                    </a:lnTo>
                    <a:lnTo>
                      <a:pt x="1020" y="26"/>
                    </a:lnTo>
                    <a:lnTo>
                      <a:pt x="1050" y="59"/>
                    </a:lnTo>
                    <a:lnTo>
                      <a:pt x="1061" y="97"/>
                    </a:lnTo>
                    <a:lnTo>
                      <a:pt x="1058" y="138"/>
                    </a:lnTo>
                    <a:lnTo>
                      <a:pt x="1034" y="195"/>
                    </a:lnTo>
                    <a:lnTo>
                      <a:pt x="998" y="247"/>
                    </a:lnTo>
                    <a:lnTo>
                      <a:pt x="993" y="25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34"/>
              <p:cNvSpPr>
                <a:spLocks/>
              </p:cNvSpPr>
              <p:nvPr/>
            </p:nvSpPr>
            <p:spPr bwMode="auto">
              <a:xfrm>
                <a:off x="6859816" y="3105025"/>
                <a:ext cx="129432" cy="71096"/>
              </a:xfrm>
              <a:custGeom>
                <a:avLst/>
                <a:gdLst>
                  <a:gd name="T0" fmla="*/ 0 w 284"/>
                  <a:gd name="T1" fmla="*/ 152 h 152"/>
                  <a:gd name="T2" fmla="*/ 0 w 284"/>
                  <a:gd name="T3" fmla="*/ 152 h 152"/>
                  <a:gd name="T4" fmla="*/ 16 w 284"/>
                  <a:gd name="T5" fmla="*/ 150 h 152"/>
                  <a:gd name="T6" fmla="*/ 40 w 284"/>
                  <a:gd name="T7" fmla="*/ 133 h 152"/>
                  <a:gd name="T8" fmla="*/ 44 w 284"/>
                  <a:gd name="T9" fmla="*/ 130 h 152"/>
                  <a:gd name="T10" fmla="*/ 58 w 284"/>
                  <a:gd name="T11" fmla="*/ 130 h 152"/>
                  <a:gd name="T12" fmla="*/ 74 w 284"/>
                  <a:gd name="T13" fmla="*/ 123 h 152"/>
                  <a:gd name="T14" fmla="*/ 87 w 284"/>
                  <a:gd name="T15" fmla="*/ 109 h 152"/>
                  <a:gd name="T16" fmla="*/ 109 w 284"/>
                  <a:gd name="T17" fmla="*/ 109 h 152"/>
                  <a:gd name="T18" fmla="*/ 131 w 284"/>
                  <a:gd name="T19" fmla="*/ 109 h 152"/>
                  <a:gd name="T20" fmla="*/ 152 w 284"/>
                  <a:gd name="T21" fmla="*/ 109 h 152"/>
                  <a:gd name="T22" fmla="*/ 196 w 284"/>
                  <a:gd name="T23" fmla="*/ 65 h 152"/>
                  <a:gd name="T24" fmla="*/ 241 w 284"/>
                  <a:gd name="T25" fmla="*/ 21 h 152"/>
                  <a:gd name="T26" fmla="*/ 248 w 284"/>
                  <a:gd name="T27" fmla="*/ 21 h 152"/>
                  <a:gd name="T28" fmla="*/ 257 w 284"/>
                  <a:gd name="T29" fmla="*/ 15 h 152"/>
                  <a:gd name="T30" fmla="*/ 261 w 284"/>
                  <a:gd name="T31" fmla="*/ 2 h 152"/>
                  <a:gd name="T32" fmla="*/ 261 w 284"/>
                  <a:gd name="T33" fmla="*/ 0 h 152"/>
                  <a:gd name="T34" fmla="*/ 284 w 284"/>
                  <a:gd name="T35" fmla="*/ 0 h 152"/>
                  <a:gd name="T36" fmla="*/ 284 w 284"/>
                  <a:gd name="T37" fmla="*/ 21 h 152"/>
                  <a:gd name="T38" fmla="*/ 261 w 284"/>
                  <a:gd name="T39" fmla="*/ 43 h 152"/>
                  <a:gd name="T40" fmla="*/ 241 w 284"/>
                  <a:gd name="T41" fmla="*/ 65 h 152"/>
                  <a:gd name="T42" fmla="*/ 218 w 284"/>
                  <a:gd name="T43" fmla="*/ 87 h 152"/>
                  <a:gd name="T44" fmla="*/ 196 w 284"/>
                  <a:gd name="T45" fmla="*/ 109 h 152"/>
                  <a:gd name="T46" fmla="*/ 174 w 284"/>
                  <a:gd name="T47" fmla="*/ 130 h 152"/>
                  <a:gd name="T48" fmla="*/ 152 w 284"/>
                  <a:gd name="T49" fmla="*/ 130 h 152"/>
                  <a:gd name="T50" fmla="*/ 131 w 284"/>
                  <a:gd name="T51" fmla="*/ 130 h 152"/>
                  <a:gd name="T52" fmla="*/ 109 w 284"/>
                  <a:gd name="T53" fmla="*/ 130 h 152"/>
                  <a:gd name="T54" fmla="*/ 93 w 284"/>
                  <a:gd name="T55" fmla="*/ 130 h 152"/>
                  <a:gd name="T56" fmla="*/ 74 w 284"/>
                  <a:gd name="T57" fmla="*/ 135 h 152"/>
                  <a:gd name="T58" fmla="*/ 66 w 284"/>
                  <a:gd name="T59" fmla="*/ 145 h 152"/>
                  <a:gd name="T60" fmla="*/ 65 w 284"/>
                  <a:gd name="T61" fmla="*/ 152 h 152"/>
                  <a:gd name="T62" fmla="*/ 58 w 284"/>
                  <a:gd name="T63" fmla="*/ 145 h 152"/>
                  <a:gd name="T64" fmla="*/ 40 w 284"/>
                  <a:gd name="T65" fmla="*/ 136 h 152"/>
                  <a:gd name="T66" fmla="*/ 24 w 284"/>
                  <a:gd name="T67" fmla="*/ 136 h 152"/>
                  <a:gd name="T68" fmla="*/ 8 w 284"/>
                  <a:gd name="T69" fmla="*/ 145 h 152"/>
                  <a:gd name="T70" fmla="*/ 0 w 284"/>
                  <a:gd name="T71" fmla="*/ 152 h 152"/>
                  <a:gd name="T72" fmla="*/ 0 w 284"/>
                  <a:gd name="T73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4" h="152">
                    <a:moveTo>
                      <a:pt x="0" y="152"/>
                    </a:moveTo>
                    <a:lnTo>
                      <a:pt x="0" y="152"/>
                    </a:lnTo>
                    <a:lnTo>
                      <a:pt x="16" y="150"/>
                    </a:lnTo>
                    <a:lnTo>
                      <a:pt x="40" y="133"/>
                    </a:lnTo>
                    <a:lnTo>
                      <a:pt x="44" y="130"/>
                    </a:lnTo>
                    <a:lnTo>
                      <a:pt x="58" y="130"/>
                    </a:lnTo>
                    <a:lnTo>
                      <a:pt x="74" y="123"/>
                    </a:lnTo>
                    <a:lnTo>
                      <a:pt x="87" y="109"/>
                    </a:lnTo>
                    <a:lnTo>
                      <a:pt x="109" y="109"/>
                    </a:lnTo>
                    <a:lnTo>
                      <a:pt x="131" y="109"/>
                    </a:lnTo>
                    <a:lnTo>
                      <a:pt x="152" y="109"/>
                    </a:lnTo>
                    <a:lnTo>
                      <a:pt x="196" y="65"/>
                    </a:lnTo>
                    <a:lnTo>
                      <a:pt x="241" y="21"/>
                    </a:lnTo>
                    <a:lnTo>
                      <a:pt x="248" y="21"/>
                    </a:lnTo>
                    <a:lnTo>
                      <a:pt x="257" y="15"/>
                    </a:lnTo>
                    <a:lnTo>
                      <a:pt x="261" y="2"/>
                    </a:lnTo>
                    <a:lnTo>
                      <a:pt x="261" y="0"/>
                    </a:lnTo>
                    <a:lnTo>
                      <a:pt x="284" y="0"/>
                    </a:lnTo>
                    <a:lnTo>
                      <a:pt x="284" y="21"/>
                    </a:lnTo>
                    <a:lnTo>
                      <a:pt x="261" y="43"/>
                    </a:lnTo>
                    <a:lnTo>
                      <a:pt x="241" y="65"/>
                    </a:lnTo>
                    <a:lnTo>
                      <a:pt x="218" y="87"/>
                    </a:lnTo>
                    <a:lnTo>
                      <a:pt x="196" y="109"/>
                    </a:lnTo>
                    <a:lnTo>
                      <a:pt x="174" y="130"/>
                    </a:lnTo>
                    <a:lnTo>
                      <a:pt x="152" y="130"/>
                    </a:lnTo>
                    <a:lnTo>
                      <a:pt x="131" y="130"/>
                    </a:lnTo>
                    <a:lnTo>
                      <a:pt x="109" y="130"/>
                    </a:lnTo>
                    <a:lnTo>
                      <a:pt x="93" y="130"/>
                    </a:lnTo>
                    <a:lnTo>
                      <a:pt x="74" y="135"/>
                    </a:lnTo>
                    <a:lnTo>
                      <a:pt x="66" y="145"/>
                    </a:lnTo>
                    <a:lnTo>
                      <a:pt x="65" y="152"/>
                    </a:lnTo>
                    <a:lnTo>
                      <a:pt x="58" y="145"/>
                    </a:lnTo>
                    <a:lnTo>
                      <a:pt x="40" y="136"/>
                    </a:lnTo>
                    <a:lnTo>
                      <a:pt x="24" y="136"/>
                    </a:lnTo>
                    <a:lnTo>
                      <a:pt x="8" y="145"/>
                    </a:lnTo>
                    <a:lnTo>
                      <a:pt x="0" y="152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35"/>
              <p:cNvSpPr>
                <a:spLocks/>
              </p:cNvSpPr>
              <p:nvPr/>
            </p:nvSpPr>
            <p:spPr bwMode="auto">
              <a:xfrm>
                <a:off x="6810595" y="3046689"/>
                <a:ext cx="160423" cy="109379"/>
              </a:xfrm>
              <a:custGeom>
                <a:avLst/>
                <a:gdLst>
                  <a:gd name="T0" fmla="*/ 0 w 350"/>
                  <a:gd name="T1" fmla="*/ 240 h 240"/>
                  <a:gd name="T2" fmla="*/ 13 w 350"/>
                  <a:gd name="T3" fmla="*/ 237 h 240"/>
                  <a:gd name="T4" fmla="*/ 30 w 350"/>
                  <a:gd name="T5" fmla="*/ 221 h 240"/>
                  <a:gd name="T6" fmla="*/ 44 w 350"/>
                  <a:gd name="T7" fmla="*/ 218 h 240"/>
                  <a:gd name="T8" fmla="*/ 57 w 350"/>
                  <a:gd name="T9" fmla="*/ 215 h 240"/>
                  <a:gd name="T10" fmla="*/ 73 w 350"/>
                  <a:gd name="T11" fmla="*/ 199 h 240"/>
                  <a:gd name="T12" fmla="*/ 87 w 350"/>
                  <a:gd name="T13" fmla="*/ 196 h 240"/>
                  <a:gd name="T14" fmla="*/ 104 w 350"/>
                  <a:gd name="T15" fmla="*/ 183 h 240"/>
                  <a:gd name="T16" fmla="*/ 144 w 350"/>
                  <a:gd name="T17" fmla="*/ 165 h 240"/>
                  <a:gd name="T18" fmla="*/ 174 w 350"/>
                  <a:gd name="T19" fmla="*/ 152 h 240"/>
                  <a:gd name="T20" fmla="*/ 174 w 350"/>
                  <a:gd name="T21" fmla="*/ 152 h 240"/>
                  <a:gd name="T22" fmla="*/ 191 w 350"/>
                  <a:gd name="T23" fmla="*/ 136 h 240"/>
                  <a:gd name="T24" fmla="*/ 232 w 350"/>
                  <a:gd name="T25" fmla="*/ 103 h 240"/>
                  <a:gd name="T26" fmla="*/ 261 w 350"/>
                  <a:gd name="T27" fmla="*/ 87 h 240"/>
                  <a:gd name="T28" fmla="*/ 305 w 350"/>
                  <a:gd name="T29" fmla="*/ 43 h 240"/>
                  <a:gd name="T30" fmla="*/ 308 w 350"/>
                  <a:gd name="T31" fmla="*/ 43 h 240"/>
                  <a:gd name="T32" fmla="*/ 320 w 350"/>
                  <a:gd name="T33" fmla="*/ 38 h 240"/>
                  <a:gd name="T34" fmla="*/ 326 w 350"/>
                  <a:gd name="T35" fmla="*/ 29 h 240"/>
                  <a:gd name="T36" fmla="*/ 327 w 350"/>
                  <a:gd name="T37" fmla="*/ 22 h 240"/>
                  <a:gd name="T38" fmla="*/ 330 w 350"/>
                  <a:gd name="T39" fmla="*/ 22 h 240"/>
                  <a:gd name="T40" fmla="*/ 342 w 350"/>
                  <a:gd name="T41" fmla="*/ 17 h 240"/>
                  <a:gd name="T42" fmla="*/ 348 w 350"/>
                  <a:gd name="T43" fmla="*/ 7 h 240"/>
                  <a:gd name="T44" fmla="*/ 350 w 350"/>
                  <a:gd name="T45" fmla="*/ 0 h 240"/>
                  <a:gd name="T46" fmla="*/ 327 w 350"/>
                  <a:gd name="T47" fmla="*/ 22 h 240"/>
                  <a:gd name="T48" fmla="*/ 305 w 350"/>
                  <a:gd name="T49" fmla="*/ 43 h 240"/>
                  <a:gd name="T50" fmla="*/ 261 w 350"/>
                  <a:gd name="T51" fmla="*/ 87 h 240"/>
                  <a:gd name="T52" fmla="*/ 245 w 350"/>
                  <a:gd name="T53" fmla="*/ 103 h 240"/>
                  <a:gd name="T54" fmla="*/ 205 w 350"/>
                  <a:gd name="T55" fmla="*/ 136 h 240"/>
                  <a:gd name="T56" fmla="*/ 174 w 350"/>
                  <a:gd name="T57" fmla="*/ 152 h 240"/>
                  <a:gd name="T58" fmla="*/ 174 w 350"/>
                  <a:gd name="T59" fmla="*/ 152 h 240"/>
                  <a:gd name="T60" fmla="*/ 174 w 350"/>
                  <a:gd name="T61" fmla="*/ 152 h 240"/>
                  <a:gd name="T62" fmla="*/ 158 w 350"/>
                  <a:gd name="T63" fmla="*/ 165 h 240"/>
                  <a:gd name="T64" fmla="*/ 117 w 350"/>
                  <a:gd name="T65" fmla="*/ 183 h 240"/>
                  <a:gd name="T66" fmla="*/ 87 w 350"/>
                  <a:gd name="T67" fmla="*/ 196 h 240"/>
                  <a:gd name="T68" fmla="*/ 73 w 350"/>
                  <a:gd name="T69" fmla="*/ 199 h 240"/>
                  <a:gd name="T70" fmla="*/ 57 w 350"/>
                  <a:gd name="T71" fmla="*/ 215 h 240"/>
                  <a:gd name="T72" fmla="*/ 44 w 350"/>
                  <a:gd name="T73" fmla="*/ 218 h 240"/>
                  <a:gd name="T74" fmla="*/ 30 w 350"/>
                  <a:gd name="T75" fmla="*/ 221 h 240"/>
                  <a:gd name="T76" fmla="*/ 13 w 350"/>
                  <a:gd name="T77" fmla="*/ 237 h 240"/>
                  <a:gd name="T78" fmla="*/ 0 w 350"/>
                  <a:gd name="T79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0" h="240">
                    <a:moveTo>
                      <a:pt x="0" y="240"/>
                    </a:moveTo>
                    <a:lnTo>
                      <a:pt x="13" y="237"/>
                    </a:lnTo>
                    <a:lnTo>
                      <a:pt x="30" y="221"/>
                    </a:lnTo>
                    <a:lnTo>
                      <a:pt x="44" y="218"/>
                    </a:lnTo>
                    <a:lnTo>
                      <a:pt x="57" y="215"/>
                    </a:lnTo>
                    <a:lnTo>
                      <a:pt x="73" y="199"/>
                    </a:lnTo>
                    <a:lnTo>
                      <a:pt x="87" y="196"/>
                    </a:lnTo>
                    <a:lnTo>
                      <a:pt x="104" y="183"/>
                    </a:lnTo>
                    <a:lnTo>
                      <a:pt x="144" y="165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91" y="136"/>
                    </a:lnTo>
                    <a:lnTo>
                      <a:pt x="232" y="103"/>
                    </a:lnTo>
                    <a:lnTo>
                      <a:pt x="261" y="87"/>
                    </a:lnTo>
                    <a:lnTo>
                      <a:pt x="305" y="43"/>
                    </a:lnTo>
                    <a:lnTo>
                      <a:pt x="308" y="43"/>
                    </a:lnTo>
                    <a:lnTo>
                      <a:pt x="320" y="38"/>
                    </a:lnTo>
                    <a:lnTo>
                      <a:pt x="326" y="29"/>
                    </a:lnTo>
                    <a:lnTo>
                      <a:pt x="327" y="22"/>
                    </a:lnTo>
                    <a:lnTo>
                      <a:pt x="330" y="22"/>
                    </a:lnTo>
                    <a:lnTo>
                      <a:pt x="342" y="17"/>
                    </a:lnTo>
                    <a:lnTo>
                      <a:pt x="348" y="7"/>
                    </a:lnTo>
                    <a:lnTo>
                      <a:pt x="350" y="0"/>
                    </a:lnTo>
                    <a:lnTo>
                      <a:pt x="327" y="22"/>
                    </a:lnTo>
                    <a:lnTo>
                      <a:pt x="305" y="43"/>
                    </a:lnTo>
                    <a:lnTo>
                      <a:pt x="261" y="87"/>
                    </a:lnTo>
                    <a:lnTo>
                      <a:pt x="245" y="103"/>
                    </a:lnTo>
                    <a:lnTo>
                      <a:pt x="205" y="136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58" y="165"/>
                    </a:lnTo>
                    <a:lnTo>
                      <a:pt x="117" y="183"/>
                    </a:lnTo>
                    <a:lnTo>
                      <a:pt x="87" y="196"/>
                    </a:lnTo>
                    <a:lnTo>
                      <a:pt x="73" y="199"/>
                    </a:lnTo>
                    <a:lnTo>
                      <a:pt x="57" y="215"/>
                    </a:lnTo>
                    <a:lnTo>
                      <a:pt x="44" y="218"/>
                    </a:lnTo>
                    <a:lnTo>
                      <a:pt x="30" y="221"/>
                    </a:lnTo>
                    <a:lnTo>
                      <a:pt x="13" y="23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36"/>
              <p:cNvSpPr>
                <a:spLocks/>
              </p:cNvSpPr>
              <p:nvPr/>
            </p:nvSpPr>
            <p:spPr bwMode="auto">
              <a:xfrm>
                <a:off x="6770490" y="3015698"/>
                <a:ext cx="149485" cy="109379"/>
              </a:xfrm>
              <a:custGeom>
                <a:avLst/>
                <a:gdLst>
                  <a:gd name="T0" fmla="*/ 0 w 328"/>
                  <a:gd name="T1" fmla="*/ 240 h 240"/>
                  <a:gd name="T2" fmla="*/ 14 w 328"/>
                  <a:gd name="T3" fmla="*/ 238 h 240"/>
                  <a:gd name="T4" fmla="*/ 31 w 328"/>
                  <a:gd name="T5" fmla="*/ 222 h 240"/>
                  <a:gd name="T6" fmla="*/ 45 w 328"/>
                  <a:gd name="T7" fmla="*/ 218 h 240"/>
                  <a:gd name="T8" fmla="*/ 58 w 328"/>
                  <a:gd name="T9" fmla="*/ 215 h 240"/>
                  <a:gd name="T10" fmla="*/ 74 w 328"/>
                  <a:gd name="T11" fmla="*/ 199 h 240"/>
                  <a:gd name="T12" fmla="*/ 88 w 328"/>
                  <a:gd name="T13" fmla="*/ 197 h 240"/>
                  <a:gd name="T14" fmla="*/ 105 w 328"/>
                  <a:gd name="T15" fmla="*/ 182 h 240"/>
                  <a:gd name="T16" fmla="*/ 137 w 328"/>
                  <a:gd name="T17" fmla="*/ 166 h 240"/>
                  <a:gd name="T18" fmla="*/ 153 w 328"/>
                  <a:gd name="T19" fmla="*/ 153 h 240"/>
                  <a:gd name="T20" fmla="*/ 153 w 328"/>
                  <a:gd name="T21" fmla="*/ 153 h 240"/>
                  <a:gd name="T22" fmla="*/ 172 w 328"/>
                  <a:gd name="T23" fmla="*/ 137 h 240"/>
                  <a:gd name="T24" fmla="*/ 221 w 328"/>
                  <a:gd name="T25" fmla="*/ 104 h 240"/>
                  <a:gd name="T26" fmla="*/ 241 w 328"/>
                  <a:gd name="T27" fmla="*/ 88 h 240"/>
                  <a:gd name="T28" fmla="*/ 284 w 328"/>
                  <a:gd name="T29" fmla="*/ 43 h 240"/>
                  <a:gd name="T30" fmla="*/ 306 w 328"/>
                  <a:gd name="T31" fmla="*/ 21 h 240"/>
                  <a:gd name="T32" fmla="*/ 309 w 328"/>
                  <a:gd name="T33" fmla="*/ 21 h 240"/>
                  <a:gd name="T34" fmla="*/ 321 w 328"/>
                  <a:gd name="T35" fmla="*/ 16 h 240"/>
                  <a:gd name="T36" fmla="*/ 327 w 328"/>
                  <a:gd name="T37" fmla="*/ 8 h 240"/>
                  <a:gd name="T38" fmla="*/ 328 w 328"/>
                  <a:gd name="T39" fmla="*/ 0 h 240"/>
                  <a:gd name="T40" fmla="*/ 306 w 328"/>
                  <a:gd name="T41" fmla="*/ 21 h 240"/>
                  <a:gd name="T42" fmla="*/ 284 w 328"/>
                  <a:gd name="T43" fmla="*/ 43 h 240"/>
                  <a:gd name="T44" fmla="*/ 241 w 328"/>
                  <a:gd name="T45" fmla="*/ 88 h 240"/>
                  <a:gd name="T46" fmla="*/ 221 w 328"/>
                  <a:gd name="T47" fmla="*/ 104 h 240"/>
                  <a:gd name="T48" fmla="*/ 172 w 328"/>
                  <a:gd name="T49" fmla="*/ 137 h 240"/>
                  <a:gd name="T50" fmla="*/ 153 w 328"/>
                  <a:gd name="T51" fmla="*/ 153 h 240"/>
                  <a:gd name="T52" fmla="*/ 153 w 328"/>
                  <a:gd name="T53" fmla="*/ 153 h 240"/>
                  <a:gd name="T54" fmla="*/ 153 w 328"/>
                  <a:gd name="T55" fmla="*/ 153 h 240"/>
                  <a:gd name="T56" fmla="*/ 137 w 328"/>
                  <a:gd name="T57" fmla="*/ 166 h 240"/>
                  <a:gd name="T58" fmla="*/ 105 w 328"/>
                  <a:gd name="T59" fmla="*/ 182 h 240"/>
                  <a:gd name="T60" fmla="*/ 88 w 328"/>
                  <a:gd name="T61" fmla="*/ 197 h 240"/>
                  <a:gd name="T62" fmla="*/ 74 w 328"/>
                  <a:gd name="T63" fmla="*/ 199 h 240"/>
                  <a:gd name="T64" fmla="*/ 58 w 328"/>
                  <a:gd name="T65" fmla="*/ 215 h 240"/>
                  <a:gd name="T66" fmla="*/ 45 w 328"/>
                  <a:gd name="T67" fmla="*/ 218 h 240"/>
                  <a:gd name="T68" fmla="*/ 31 w 328"/>
                  <a:gd name="T69" fmla="*/ 231 h 240"/>
                  <a:gd name="T70" fmla="*/ 14 w 328"/>
                  <a:gd name="T71" fmla="*/ 240 h 240"/>
                  <a:gd name="T72" fmla="*/ 0 w 328"/>
                  <a:gd name="T7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8" h="240">
                    <a:moveTo>
                      <a:pt x="0" y="240"/>
                    </a:moveTo>
                    <a:lnTo>
                      <a:pt x="14" y="238"/>
                    </a:lnTo>
                    <a:lnTo>
                      <a:pt x="31" y="222"/>
                    </a:lnTo>
                    <a:lnTo>
                      <a:pt x="45" y="218"/>
                    </a:lnTo>
                    <a:lnTo>
                      <a:pt x="58" y="215"/>
                    </a:lnTo>
                    <a:lnTo>
                      <a:pt x="74" y="199"/>
                    </a:lnTo>
                    <a:lnTo>
                      <a:pt x="88" y="197"/>
                    </a:lnTo>
                    <a:lnTo>
                      <a:pt x="105" y="182"/>
                    </a:lnTo>
                    <a:lnTo>
                      <a:pt x="137" y="166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72" y="137"/>
                    </a:lnTo>
                    <a:lnTo>
                      <a:pt x="221" y="104"/>
                    </a:lnTo>
                    <a:lnTo>
                      <a:pt x="241" y="88"/>
                    </a:lnTo>
                    <a:lnTo>
                      <a:pt x="284" y="43"/>
                    </a:lnTo>
                    <a:lnTo>
                      <a:pt x="306" y="21"/>
                    </a:lnTo>
                    <a:lnTo>
                      <a:pt x="309" y="21"/>
                    </a:lnTo>
                    <a:lnTo>
                      <a:pt x="321" y="16"/>
                    </a:lnTo>
                    <a:lnTo>
                      <a:pt x="327" y="8"/>
                    </a:lnTo>
                    <a:lnTo>
                      <a:pt x="328" y="0"/>
                    </a:lnTo>
                    <a:lnTo>
                      <a:pt x="306" y="21"/>
                    </a:lnTo>
                    <a:lnTo>
                      <a:pt x="284" y="43"/>
                    </a:lnTo>
                    <a:lnTo>
                      <a:pt x="241" y="88"/>
                    </a:lnTo>
                    <a:lnTo>
                      <a:pt x="221" y="104"/>
                    </a:lnTo>
                    <a:lnTo>
                      <a:pt x="172" y="137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37" y="166"/>
                    </a:lnTo>
                    <a:lnTo>
                      <a:pt x="105" y="182"/>
                    </a:lnTo>
                    <a:lnTo>
                      <a:pt x="88" y="197"/>
                    </a:lnTo>
                    <a:lnTo>
                      <a:pt x="74" y="199"/>
                    </a:lnTo>
                    <a:lnTo>
                      <a:pt x="58" y="215"/>
                    </a:lnTo>
                    <a:lnTo>
                      <a:pt x="45" y="218"/>
                    </a:lnTo>
                    <a:lnTo>
                      <a:pt x="31" y="231"/>
                    </a:lnTo>
                    <a:lnTo>
                      <a:pt x="14" y="24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37"/>
              <p:cNvSpPr>
                <a:spLocks/>
              </p:cNvSpPr>
              <p:nvPr/>
            </p:nvSpPr>
            <p:spPr bwMode="auto">
              <a:xfrm>
                <a:off x="6486104" y="2497970"/>
                <a:ext cx="335429" cy="627107"/>
              </a:xfrm>
              <a:custGeom>
                <a:avLst/>
                <a:gdLst>
                  <a:gd name="T0" fmla="*/ 603 w 735"/>
                  <a:gd name="T1" fmla="*/ 1376 h 1376"/>
                  <a:gd name="T2" fmla="*/ 554 w 735"/>
                  <a:gd name="T3" fmla="*/ 1360 h 1376"/>
                  <a:gd name="T4" fmla="*/ 302 w 735"/>
                  <a:gd name="T5" fmla="*/ 1265 h 1376"/>
                  <a:gd name="T6" fmla="*/ 176 w 735"/>
                  <a:gd name="T7" fmla="*/ 1210 h 1376"/>
                  <a:gd name="T8" fmla="*/ 106 w 735"/>
                  <a:gd name="T9" fmla="*/ 1175 h 1376"/>
                  <a:gd name="T10" fmla="*/ 80 w 735"/>
                  <a:gd name="T11" fmla="*/ 1157 h 1376"/>
                  <a:gd name="T12" fmla="*/ 57 w 735"/>
                  <a:gd name="T13" fmla="*/ 1140 h 1376"/>
                  <a:gd name="T14" fmla="*/ 25 w 735"/>
                  <a:gd name="T15" fmla="*/ 1101 h 1376"/>
                  <a:gd name="T16" fmla="*/ 6 w 735"/>
                  <a:gd name="T17" fmla="*/ 1055 h 1376"/>
                  <a:gd name="T18" fmla="*/ 0 w 735"/>
                  <a:gd name="T19" fmla="*/ 1006 h 1376"/>
                  <a:gd name="T20" fmla="*/ 5 w 735"/>
                  <a:gd name="T21" fmla="*/ 929 h 1376"/>
                  <a:gd name="T22" fmla="*/ 26 w 735"/>
                  <a:gd name="T23" fmla="*/ 829 h 1376"/>
                  <a:gd name="T24" fmla="*/ 36 w 735"/>
                  <a:gd name="T25" fmla="*/ 786 h 1376"/>
                  <a:gd name="T26" fmla="*/ 44 w 735"/>
                  <a:gd name="T27" fmla="*/ 752 h 1376"/>
                  <a:gd name="T28" fmla="*/ 62 w 735"/>
                  <a:gd name="T29" fmla="*/ 605 h 1376"/>
                  <a:gd name="T30" fmla="*/ 94 w 735"/>
                  <a:gd name="T31" fmla="*/ 266 h 1376"/>
                  <a:gd name="T32" fmla="*/ 123 w 735"/>
                  <a:gd name="T33" fmla="*/ 0 h 1376"/>
                  <a:gd name="T34" fmla="*/ 473 w 735"/>
                  <a:gd name="T35" fmla="*/ 0 h 1376"/>
                  <a:gd name="T36" fmla="*/ 473 w 735"/>
                  <a:gd name="T37" fmla="*/ 764 h 1376"/>
                  <a:gd name="T38" fmla="*/ 735 w 735"/>
                  <a:gd name="T39" fmla="*/ 874 h 1376"/>
                  <a:gd name="T40" fmla="*/ 715 w 735"/>
                  <a:gd name="T41" fmla="*/ 876 h 1376"/>
                  <a:gd name="T42" fmla="*/ 633 w 735"/>
                  <a:gd name="T43" fmla="*/ 910 h 1376"/>
                  <a:gd name="T44" fmla="*/ 596 w 735"/>
                  <a:gd name="T45" fmla="*/ 933 h 1376"/>
                  <a:gd name="T46" fmla="*/ 560 w 735"/>
                  <a:gd name="T47" fmla="*/ 963 h 1376"/>
                  <a:gd name="T48" fmla="*/ 530 w 735"/>
                  <a:gd name="T49" fmla="*/ 1003 h 1376"/>
                  <a:gd name="T50" fmla="*/ 516 w 735"/>
                  <a:gd name="T51" fmla="*/ 1027 h 1376"/>
                  <a:gd name="T52" fmla="*/ 510 w 735"/>
                  <a:gd name="T53" fmla="*/ 1052 h 1376"/>
                  <a:gd name="T54" fmla="*/ 507 w 735"/>
                  <a:gd name="T55" fmla="*/ 1107 h 1376"/>
                  <a:gd name="T56" fmla="*/ 517 w 735"/>
                  <a:gd name="T57" fmla="*/ 1166 h 1376"/>
                  <a:gd name="T58" fmla="*/ 533 w 735"/>
                  <a:gd name="T59" fmla="*/ 1224 h 1376"/>
                  <a:gd name="T60" fmla="*/ 587 w 735"/>
                  <a:gd name="T61" fmla="*/ 1349 h 1376"/>
                  <a:gd name="T62" fmla="*/ 603 w 735"/>
                  <a:gd name="T63" fmla="*/ 1376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5" h="1376">
                    <a:moveTo>
                      <a:pt x="603" y="1376"/>
                    </a:moveTo>
                    <a:lnTo>
                      <a:pt x="554" y="1360"/>
                    </a:lnTo>
                    <a:lnTo>
                      <a:pt x="302" y="1265"/>
                    </a:lnTo>
                    <a:lnTo>
                      <a:pt x="176" y="1210"/>
                    </a:lnTo>
                    <a:lnTo>
                      <a:pt x="106" y="1175"/>
                    </a:lnTo>
                    <a:lnTo>
                      <a:pt x="80" y="1157"/>
                    </a:lnTo>
                    <a:lnTo>
                      <a:pt x="57" y="1140"/>
                    </a:lnTo>
                    <a:lnTo>
                      <a:pt x="25" y="1101"/>
                    </a:lnTo>
                    <a:lnTo>
                      <a:pt x="6" y="1055"/>
                    </a:lnTo>
                    <a:lnTo>
                      <a:pt x="0" y="1006"/>
                    </a:lnTo>
                    <a:lnTo>
                      <a:pt x="5" y="929"/>
                    </a:lnTo>
                    <a:lnTo>
                      <a:pt x="26" y="829"/>
                    </a:lnTo>
                    <a:lnTo>
                      <a:pt x="36" y="786"/>
                    </a:lnTo>
                    <a:lnTo>
                      <a:pt x="44" y="752"/>
                    </a:lnTo>
                    <a:lnTo>
                      <a:pt x="62" y="605"/>
                    </a:lnTo>
                    <a:lnTo>
                      <a:pt x="94" y="266"/>
                    </a:lnTo>
                    <a:lnTo>
                      <a:pt x="123" y="0"/>
                    </a:lnTo>
                    <a:lnTo>
                      <a:pt x="473" y="0"/>
                    </a:lnTo>
                    <a:lnTo>
                      <a:pt x="473" y="764"/>
                    </a:lnTo>
                    <a:lnTo>
                      <a:pt x="735" y="874"/>
                    </a:lnTo>
                    <a:lnTo>
                      <a:pt x="715" y="876"/>
                    </a:lnTo>
                    <a:lnTo>
                      <a:pt x="633" y="910"/>
                    </a:lnTo>
                    <a:lnTo>
                      <a:pt x="596" y="933"/>
                    </a:lnTo>
                    <a:lnTo>
                      <a:pt x="560" y="963"/>
                    </a:lnTo>
                    <a:lnTo>
                      <a:pt x="530" y="1003"/>
                    </a:lnTo>
                    <a:lnTo>
                      <a:pt x="516" y="1027"/>
                    </a:lnTo>
                    <a:lnTo>
                      <a:pt x="510" y="1052"/>
                    </a:lnTo>
                    <a:lnTo>
                      <a:pt x="507" y="1107"/>
                    </a:lnTo>
                    <a:lnTo>
                      <a:pt x="517" y="1166"/>
                    </a:lnTo>
                    <a:lnTo>
                      <a:pt x="533" y="1224"/>
                    </a:lnTo>
                    <a:lnTo>
                      <a:pt x="587" y="1349"/>
                    </a:lnTo>
                    <a:lnTo>
                      <a:pt x="603" y="1376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38"/>
              <p:cNvSpPr>
                <a:spLocks/>
              </p:cNvSpPr>
              <p:nvPr/>
            </p:nvSpPr>
            <p:spPr bwMode="auto">
              <a:xfrm>
                <a:off x="7299155" y="1393241"/>
                <a:ext cx="129432" cy="149485"/>
              </a:xfrm>
              <a:custGeom>
                <a:avLst/>
                <a:gdLst>
                  <a:gd name="T0" fmla="*/ 219 w 284"/>
                  <a:gd name="T1" fmla="*/ 331 h 331"/>
                  <a:gd name="T2" fmla="*/ 239 w 284"/>
                  <a:gd name="T3" fmla="*/ 327 h 331"/>
                  <a:gd name="T4" fmla="*/ 269 w 284"/>
                  <a:gd name="T5" fmla="*/ 310 h 331"/>
                  <a:gd name="T6" fmla="*/ 283 w 284"/>
                  <a:gd name="T7" fmla="*/ 295 h 331"/>
                  <a:gd name="T8" fmla="*/ 284 w 284"/>
                  <a:gd name="T9" fmla="*/ 287 h 331"/>
                  <a:gd name="T10" fmla="*/ 266 w 284"/>
                  <a:gd name="T11" fmla="*/ 224 h 331"/>
                  <a:gd name="T12" fmla="*/ 234 w 284"/>
                  <a:gd name="T13" fmla="*/ 133 h 331"/>
                  <a:gd name="T14" fmla="*/ 220 w 284"/>
                  <a:gd name="T15" fmla="*/ 64 h 331"/>
                  <a:gd name="T16" fmla="*/ 219 w 284"/>
                  <a:gd name="T17" fmla="*/ 25 h 331"/>
                  <a:gd name="T18" fmla="*/ 194 w 284"/>
                  <a:gd name="T19" fmla="*/ 10 h 331"/>
                  <a:gd name="T20" fmla="*/ 144 w 284"/>
                  <a:gd name="T21" fmla="*/ 0 h 331"/>
                  <a:gd name="T22" fmla="*/ 91 w 284"/>
                  <a:gd name="T23" fmla="*/ 8 h 331"/>
                  <a:gd name="T24" fmla="*/ 32 w 284"/>
                  <a:gd name="T25" fmla="*/ 31 h 331"/>
                  <a:gd name="T26" fmla="*/ 0 w 284"/>
                  <a:gd name="T27" fmla="*/ 46 h 331"/>
                  <a:gd name="T28" fmla="*/ 32 w 284"/>
                  <a:gd name="T29" fmla="*/ 79 h 331"/>
                  <a:gd name="T30" fmla="*/ 91 w 284"/>
                  <a:gd name="T31" fmla="*/ 145 h 331"/>
                  <a:gd name="T32" fmla="*/ 170 w 284"/>
                  <a:gd name="T33" fmla="*/ 251 h 331"/>
                  <a:gd name="T34" fmla="*/ 219 w 284"/>
                  <a:gd name="T3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331">
                    <a:moveTo>
                      <a:pt x="219" y="331"/>
                    </a:moveTo>
                    <a:lnTo>
                      <a:pt x="239" y="327"/>
                    </a:lnTo>
                    <a:lnTo>
                      <a:pt x="269" y="310"/>
                    </a:lnTo>
                    <a:lnTo>
                      <a:pt x="283" y="295"/>
                    </a:lnTo>
                    <a:lnTo>
                      <a:pt x="284" y="287"/>
                    </a:lnTo>
                    <a:lnTo>
                      <a:pt x="266" y="224"/>
                    </a:lnTo>
                    <a:lnTo>
                      <a:pt x="234" y="133"/>
                    </a:lnTo>
                    <a:lnTo>
                      <a:pt x="220" y="64"/>
                    </a:lnTo>
                    <a:lnTo>
                      <a:pt x="219" y="25"/>
                    </a:lnTo>
                    <a:lnTo>
                      <a:pt x="194" y="10"/>
                    </a:lnTo>
                    <a:lnTo>
                      <a:pt x="144" y="0"/>
                    </a:lnTo>
                    <a:lnTo>
                      <a:pt x="91" y="8"/>
                    </a:lnTo>
                    <a:lnTo>
                      <a:pt x="32" y="31"/>
                    </a:lnTo>
                    <a:lnTo>
                      <a:pt x="0" y="46"/>
                    </a:lnTo>
                    <a:lnTo>
                      <a:pt x="32" y="79"/>
                    </a:lnTo>
                    <a:lnTo>
                      <a:pt x="91" y="145"/>
                    </a:lnTo>
                    <a:lnTo>
                      <a:pt x="170" y="251"/>
                    </a:lnTo>
                    <a:lnTo>
                      <a:pt x="219" y="331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39"/>
              <p:cNvSpPr>
                <a:spLocks/>
              </p:cNvSpPr>
              <p:nvPr/>
            </p:nvSpPr>
            <p:spPr bwMode="auto">
              <a:xfrm>
                <a:off x="7009301" y="5564233"/>
                <a:ext cx="209643" cy="319023"/>
              </a:xfrm>
              <a:custGeom>
                <a:avLst/>
                <a:gdLst>
                  <a:gd name="T0" fmla="*/ 458 w 458"/>
                  <a:gd name="T1" fmla="*/ 0 h 702"/>
                  <a:gd name="T2" fmla="*/ 453 w 458"/>
                  <a:gd name="T3" fmla="*/ 41 h 702"/>
                  <a:gd name="T4" fmla="*/ 422 w 458"/>
                  <a:gd name="T5" fmla="*/ 235 h 702"/>
                  <a:gd name="T6" fmla="*/ 401 w 458"/>
                  <a:gd name="T7" fmla="*/ 345 h 702"/>
                  <a:gd name="T8" fmla="*/ 393 w 458"/>
                  <a:gd name="T9" fmla="*/ 371 h 702"/>
                  <a:gd name="T10" fmla="*/ 384 w 458"/>
                  <a:gd name="T11" fmla="*/ 395 h 702"/>
                  <a:gd name="T12" fmla="*/ 367 w 458"/>
                  <a:gd name="T13" fmla="*/ 428 h 702"/>
                  <a:gd name="T14" fmla="*/ 346 w 458"/>
                  <a:gd name="T15" fmla="*/ 449 h 702"/>
                  <a:gd name="T16" fmla="*/ 320 w 458"/>
                  <a:gd name="T17" fmla="*/ 457 h 702"/>
                  <a:gd name="T18" fmla="*/ 306 w 458"/>
                  <a:gd name="T19" fmla="*/ 458 h 702"/>
                  <a:gd name="T20" fmla="*/ 284 w 458"/>
                  <a:gd name="T21" fmla="*/ 457 h 702"/>
                  <a:gd name="T22" fmla="*/ 210 w 458"/>
                  <a:gd name="T23" fmla="*/ 449 h 702"/>
                  <a:gd name="T24" fmla="*/ 129 w 458"/>
                  <a:gd name="T25" fmla="*/ 428 h 702"/>
                  <a:gd name="T26" fmla="*/ 83 w 458"/>
                  <a:gd name="T27" fmla="*/ 403 h 702"/>
                  <a:gd name="T28" fmla="*/ 66 w 458"/>
                  <a:gd name="T29" fmla="*/ 384 h 702"/>
                  <a:gd name="T30" fmla="*/ 65 w 458"/>
                  <a:gd name="T31" fmla="*/ 371 h 702"/>
                  <a:gd name="T32" fmla="*/ 54 w 458"/>
                  <a:gd name="T33" fmla="*/ 186 h 702"/>
                  <a:gd name="T34" fmla="*/ 43 w 458"/>
                  <a:gd name="T35" fmla="*/ 43 h 702"/>
                  <a:gd name="T36" fmla="*/ 38 w 458"/>
                  <a:gd name="T37" fmla="*/ 81 h 702"/>
                  <a:gd name="T38" fmla="*/ 13 w 458"/>
                  <a:gd name="T39" fmla="*/ 295 h 702"/>
                  <a:gd name="T40" fmla="*/ 1 w 458"/>
                  <a:gd name="T41" fmla="*/ 455 h 702"/>
                  <a:gd name="T42" fmla="*/ 0 w 458"/>
                  <a:gd name="T43" fmla="*/ 524 h 702"/>
                  <a:gd name="T44" fmla="*/ 0 w 458"/>
                  <a:gd name="T45" fmla="*/ 552 h 702"/>
                  <a:gd name="T46" fmla="*/ 6 w 458"/>
                  <a:gd name="T47" fmla="*/ 596 h 702"/>
                  <a:gd name="T48" fmla="*/ 18 w 458"/>
                  <a:gd name="T49" fmla="*/ 628 h 702"/>
                  <a:gd name="T50" fmla="*/ 35 w 458"/>
                  <a:gd name="T51" fmla="*/ 651 h 702"/>
                  <a:gd name="T52" fmla="*/ 70 w 458"/>
                  <a:gd name="T53" fmla="*/ 675 h 702"/>
                  <a:gd name="T54" fmla="*/ 135 w 458"/>
                  <a:gd name="T55" fmla="*/ 691 h 702"/>
                  <a:gd name="T56" fmla="*/ 174 w 458"/>
                  <a:gd name="T57" fmla="*/ 699 h 702"/>
                  <a:gd name="T58" fmla="*/ 253 w 458"/>
                  <a:gd name="T59" fmla="*/ 702 h 702"/>
                  <a:gd name="T60" fmla="*/ 334 w 458"/>
                  <a:gd name="T61" fmla="*/ 697 h 702"/>
                  <a:gd name="T62" fmla="*/ 361 w 458"/>
                  <a:gd name="T63" fmla="*/ 687 h 702"/>
                  <a:gd name="T64" fmla="*/ 385 w 458"/>
                  <a:gd name="T65" fmla="*/ 672 h 702"/>
                  <a:gd name="T66" fmla="*/ 406 w 458"/>
                  <a:gd name="T67" fmla="*/ 649 h 702"/>
                  <a:gd name="T68" fmla="*/ 414 w 458"/>
                  <a:gd name="T69" fmla="*/ 633 h 702"/>
                  <a:gd name="T70" fmla="*/ 422 w 458"/>
                  <a:gd name="T71" fmla="*/ 610 h 702"/>
                  <a:gd name="T72" fmla="*/ 435 w 458"/>
                  <a:gd name="T73" fmla="*/ 535 h 702"/>
                  <a:gd name="T74" fmla="*/ 448 w 458"/>
                  <a:gd name="T75" fmla="*/ 386 h 702"/>
                  <a:gd name="T76" fmla="*/ 458 w 458"/>
                  <a:gd name="T77" fmla="*/ 65 h 702"/>
                  <a:gd name="T78" fmla="*/ 458 w 458"/>
                  <a:gd name="T79" fmla="*/ 0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8" h="702">
                    <a:moveTo>
                      <a:pt x="458" y="0"/>
                    </a:moveTo>
                    <a:lnTo>
                      <a:pt x="453" y="41"/>
                    </a:lnTo>
                    <a:lnTo>
                      <a:pt x="422" y="235"/>
                    </a:lnTo>
                    <a:lnTo>
                      <a:pt x="401" y="345"/>
                    </a:lnTo>
                    <a:lnTo>
                      <a:pt x="393" y="371"/>
                    </a:lnTo>
                    <a:lnTo>
                      <a:pt x="384" y="395"/>
                    </a:lnTo>
                    <a:lnTo>
                      <a:pt x="367" y="428"/>
                    </a:lnTo>
                    <a:lnTo>
                      <a:pt x="346" y="449"/>
                    </a:lnTo>
                    <a:lnTo>
                      <a:pt x="320" y="457"/>
                    </a:lnTo>
                    <a:lnTo>
                      <a:pt x="306" y="458"/>
                    </a:lnTo>
                    <a:lnTo>
                      <a:pt x="284" y="457"/>
                    </a:lnTo>
                    <a:lnTo>
                      <a:pt x="210" y="449"/>
                    </a:lnTo>
                    <a:lnTo>
                      <a:pt x="129" y="428"/>
                    </a:lnTo>
                    <a:lnTo>
                      <a:pt x="83" y="403"/>
                    </a:lnTo>
                    <a:lnTo>
                      <a:pt x="66" y="384"/>
                    </a:lnTo>
                    <a:lnTo>
                      <a:pt x="65" y="371"/>
                    </a:lnTo>
                    <a:lnTo>
                      <a:pt x="54" y="186"/>
                    </a:lnTo>
                    <a:lnTo>
                      <a:pt x="43" y="43"/>
                    </a:lnTo>
                    <a:lnTo>
                      <a:pt x="38" y="81"/>
                    </a:lnTo>
                    <a:lnTo>
                      <a:pt x="13" y="295"/>
                    </a:lnTo>
                    <a:lnTo>
                      <a:pt x="1" y="455"/>
                    </a:lnTo>
                    <a:lnTo>
                      <a:pt x="0" y="524"/>
                    </a:lnTo>
                    <a:lnTo>
                      <a:pt x="0" y="552"/>
                    </a:lnTo>
                    <a:lnTo>
                      <a:pt x="6" y="596"/>
                    </a:lnTo>
                    <a:lnTo>
                      <a:pt x="18" y="628"/>
                    </a:lnTo>
                    <a:lnTo>
                      <a:pt x="35" y="651"/>
                    </a:lnTo>
                    <a:lnTo>
                      <a:pt x="70" y="675"/>
                    </a:lnTo>
                    <a:lnTo>
                      <a:pt x="135" y="691"/>
                    </a:lnTo>
                    <a:lnTo>
                      <a:pt x="174" y="699"/>
                    </a:lnTo>
                    <a:lnTo>
                      <a:pt x="253" y="702"/>
                    </a:lnTo>
                    <a:lnTo>
                      <a:pt x="334" y="697"/>
                    </a:lnTo>
                    <a:lnTo>
                      <a:pt x="361" y="687"/>
                    </a:lnTo>
                    <a:lnTo>
                      <a:pt x="385" y="672"/>
                    </a:lnTo>
                    <a:lnTo>
                      <a:pt x="406" y="649"/>
                    </a:lnTo>
                    <a:lnTo>
                      <a:pt x="414" y="633"/>
                    </a:lnTo>
                    <a:lnTo>
                      <a:pt x="422" y="610"/>
                    </a:lnTo>
                    <a:lnTo>
                      <a:pt x="435" y="535"/>
                    </a:lnTo>
                    <a:lnTo>
                      <a:pt x="448" y="386"/>
                    </a:lnTo>
                    <a:lnTo>
                      <a:pt x="458" y="6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40"/>
              <p:cNvSpPr>
                <a:spLocks/>
              </p:cNvSpPr>
              <p:nvPr/>
            </p:nvSpPr>
            <p:spPr bwMode="auto">
              <a:xfrm>
                <a:off x="6790542" y="5524127"/>
                <a:ext cx="247926" cy="377358"/>
              </a:xfrm>
              <a:custGeom>
                <a:avLst/>
                <a:gdLst>
                  <a:gd name="T0" fmla="*/ 436 w 542"/>
                  <a:gd name="T1" fmla="*/ 0 h 829"/>
                  <a:gd name="T2" fmla="*/ 442 w 542"/>
                  <a:gd name="T3" fmla="*/ 27 h 829"/>
                  <a:gd name="T4" fmla="*/ 460 w 542"/>
                  <a:gd name="T5" fmla="*/ 165 h 829"/>
                  <a:gd name="T6" fmla="*/ 464 w 542"/>
                  <a:gd name="T7" fmla="*/ 254 h 829"/>
                  <a:gd name="T8" fmla="*/ 458 w 542"/>
                  <a:gd name="T9" fmla="*/ 284 h 829"/>
                  <a:gd name="T10" fmla="*/ 450 w 542"/>
                  <a:gd name="T11" fmla="*/ 310 h 829"/>
                  <a:gd name="T12" fmla="*/ 449 w 542"/>
                  <a:gd name="T13" fmla="*/ 376 h 829"/>
                  <a:gd name="T14" fmla="*/ 456 w 542"/>
                  <a:gd name="T15" fmla="*/ 441 h 829"/>
                  <a:gd name="T16" fmla="*/ 471 w 542"/>
                  <a:gd name="T17" fmla="*/ 490 h 829"/>
                  <a:gd name="T18" fmla="*/ 480 w 542"/>
                  <a:gd name="T19" fmla="*/ 501 h 829"/>
                  <a:gd name="T20" fmla="*/ 479 w 542"/>
                  <a:gd name="T21" fmla="*/ 511 h 829"/>
                  <a:gd name="T22" fmla="*/ 466 w 542"/>
                  <a:gd name="T23" fmla="*/ 539 h 829"/>
                  <a:gd name="T24" fmla="*/ 434 w 542"/>
                  <a:gd name="T25" fmla="*/ 568 h 829"/>
                  <a:gd name="T26" fmla="*/ 390 w 542"/>
                  <a:gd name="T27" fmla="*/ 584 h 829"/>
                  <a:gd name="T28" fmla="*/ 351 w 542"/>
                  <a:gd name="T29" fmla="*/ 588 h 829"/>
                  <a:gd name="T30" fmla="*/ 326 w 542"/>
                  <a:gd name="T31" fmla="*/ 590 h 829"/>
                  <a:gd name="T32" fmla="*/ 286 w 542"/>
                  <a:gd name="T33" fmla="*/ 588 h 829"/>
                  <a:gd name="T34" fmla="*/ 208 w 542"/>
                  <a:gd name="T35" fmla="*/ 581 h 829"/>
                  <a:gd name="T36" fmla="*/ 142 w 542"/>
                  <a:gd name="T37" fmla="*/ 569 h 829"/>
                  <a:gd name="T38" fmla="*/ 98 w 542"/>
                  <a:gd name="T39" fmla="*/ 554 h 829"/>
                  <a:gd name="T40" fmla="*/ 87 w 542"/>
                  <a:gd name="T41" fmla="*/ 545 h 829"/>
                  <a:gd name="T42" fmla="*/ 79 w 542"/>
                  <a:gd name="T43" fmla="*/ 533 h 829"/>
                  <a:gd name="T44" fmla="*/ 70 w 542"/>
                  <a:gd name="T45" fmla="*/ 482 h 829"/>
                  <a:gd name="T46" fmla="*/ 65 w 542"/>
                  <a:gd name="T47" fmla="*/ 390 h 829"/>
                  <a:gd name="T48" fmla="*/ 65 w 542"/>
                  <a:gd name="T49" fmla="*/ 371 h 829"/>
                  <a:gd name="T50" fmla="*/ 54 w 542"/>
                  <a:gd name="T51" fmla="*/ 425 h 829"/>
                  <a:gd name="T52" fmla="*/ 20 w 542"/>
                  <a:gd name="T53" fmla="*/ 545 h 829"/>
                  <a:gd name="T54" fmla="*/ 13 w 542"/>
                  <a:gd name="T55" fmla="*/ 561 h 829"/>
                  <a:gd name="T56" fmla="*/ 5 w 542"/>
                  <a:gd name="T57" fmla="*/ 596 h 829"/>
                  <a:gd name="T58" fmla="*/ 0 w 542"/>
                  <a:gd name="T59" fmla="*/ 652 h 829"/>
                  <a:gd name="T60" fmla="*/ 0 w 542"/>
                  <a:gd name="T61" fmla="*/ 698 h 829"/>
                  <a:gd name="T62" fmla="*/ 0 w 542"/>
                  <a:gd name="T63" fmla="*/ 698 h 829"/>
                  <a:gd name="T64" fmla="*/ 0 w 542"/>
                  <a:gd name="T65" fmla="*/ 715 h 829"/>
                  <a:gd name="T66" fmla="*/ 7 w 542"/>
                  <a:gd name="T67" fmla="*/ 747 h 829"/>
                  <a:gd name="T68" fmla="*/ 27 w 542"/>
                  <a:gd name="T69" fmla="*/ 789 h 829"/>
                  <a:gd name="T70" fmla="*/ 43 w 542"/>
                  <a:gd name="T71" fmla="*/ 807 h 829"/>
                  <a:gd name="T72" fmla="*/ 45 w 542"/>
                  <a:gd name="T73" fmla="*/ 811 h 829"/>
                  <a:gd name="T74" fmla="*/ 70 w 542"/>
                  <a:gd name="T75" fmla="*/ 827 h 829"/>
                  <a:gd name="T76" fmla="*/ 87 w 542"/>
                  <a:gd name="T77" fmla="*/ 829 h 829"/>
                  <a:gd name="T78" fmla="*/ 154 w 542"/>
                  <a:gd name="T79" fmla="*/ 829 h 829"/>
                  <a:gd name="T80" fmla="*/ 368 w 542"/>
                  <a:gd name="T81" fmla="*/ 814 h 829"/>
                  <a:gd name="T82" fmla="*/ 463 w 542"/>
                  <a:gd name="T83" fmla="*/ 795 h 829"/>
                  <a:gd name="T84" fmla="*/ 509 w 542"/>
                  <a:gd name="T85" fmla="*/ 775 h 829"/>
                  <a:gd name="T86" fmla="*/ 523 w 542"/>
                  <a:gd name="T87" fmla="*/ 764 h 829"/>
                  <a:gd name="T88" fmla="*/ 530 w 542"/>
                  <a:gd name="T89" fmla="*/ 742 h 829"/>
                  <a:gd name="T90" fmla="*/ 540 w 542"/>
                  <a:gd name="T91" fmla="*/ 688 h 829"/>
                  <a:gd name="T92" fmla="*/ 542 w 542"/>
                  <a:gd name="T93" fmla="*/ 592 h 829"/>
                  <a:gd name="T94" fmla="*/ 529 w 542"/>
                  <a:gd name="T95" fmla="*/ 407 h 829"/>
                  <a:gd name="T96" fmla="*/ 523 w 542"/>
                  <a:gd name="T97" fmla="*/ 371 h 829"/>
                  <a:gd name="T98" fmla="*/ 525 w 542"/>
                  <a:gd name="T99" fmla="*/ 362 h 829"/>
                  <a:gd name="T100" fmla="*/ 536 w 542"/>
                  <a:gd name="T101" fmla="*/ 284 h 829"/>
                  <a:gd name="T102" fmla="*/ 535 w 542"/>
                  <a:gd name="T103" fmla="*/ 197 h 829"/>
                  <a:gd name="T104" fmla="*/ 524 w 542"/>
                  <a:gd name="T105" fmla="*/ 134 h 829"/>
                  <a:gd name="T106" fmla="*/ 501 w 542"/>
                  <a:gd name="T107" fmla="*/ 74 h 829"/>
                  <a:gd name="T108" fmla="*/ 463 w 542"/>
                  <a:gd name="T109" fmla="*/ 21 h 829"/>
                  <a:gd name="T110" fmla="*/ 436 w 542"/>
                  <a:gd name="T11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42" h="829">
                    <a:moveTo>
                      <a:pt x="436" y="0"/>
                    </a:moveTo>
                    <a:lnTo>
                      <a:pt x="442" y="27"/>
                    </a:lnTo>
                    <a:lnTo>
                      <a:pt x="460" y="165"/>
                    </a:lnTo>
                    <a:lnTo>
                      <a:pt x="464" y="254"/>
                    </a:lnTo>
                    <a:lnTo>
                      <a:pt x="458" y="284"/>
                    </a:lnTo>
                    <a:lnTo>
                      <a:pt x="450" y="310"/>
                    </a:lnTo>
                    <a:lnTo>
                      <a:pt x="449" y="376"/>
                    </a:lnTo>
                    <a:lnTo>
                      <a:pt x="456" y="441"/>
                    </a:lnTo>
                    <a:lnTo>
                      <a:pt x="471" y="490"/>
                    </a:lnTo>
                    <a:lnTo>
                      <a:pt x="480" y="501"/>
                    </a:lnTo>
                    <a:lnTo>
                      <a:pt x="479" y="511"/>
                    </a:lnTo>
                    <a:lnTo>
                      <a:pt x="466" y="539"/>
                    </a:lnTo>
                    <a:lnTo>
                      <a:pt x="434" y="568"/>
                    </a:lnTo>
                    <a:lnTo>
                      <a:pt x="390" y="584"/>
                    </a:lnTo>
                    <a:lnTo>
                      <a:pt x="351" y="588"/>
                    </a:lnTo>
                    <a:lnTo>
                      <a:pt x="326" y="590"/>
                    </a:lnTo>
                    <a:lnTo>
                      <a:pt x="286" y="588"/>
                    </a:lnTo>
                    <a:lnTo>
                      <a:pt x="208" y="581"/>
                    </a:lnTo>
                    <a:lnTo>
                      <a:pt x="142" y="569"/>
                    </a:lnTo>
                    <a:lnTo>
                      <a:pt x="98" y="554"/>
                    </a:lnTo>
                    <a:lnTo>
                      <a:pt x="87" y="545"/>
                    </a:lnTo>
                    <a:lnTo>
                      <a:pt x="79" y="533"/>
                    </a:lnTo>
                    <a:lnTo>
                      <a:pt x="70" y="482"/>
                    </a:lnTo>
                    <a:lnTo>
                      <a:pt x="65" y="390"/>
                    </a:lnTo>
                    <a:lnTo>
                      <a:pt x="65" y="371"/>
                    </a:lnTo>
                    <a:lnTo>
                      <a:pt x="54" y="425"/>
                    </a:lnTo>
                    <a:lnTo>
                      <a:pt x="20" y="545"/>
                    </a:lnTo>
                    <a:lnTo>
                      <a:pt x="13" y="561"/>
                    </a:lnTo>
                    <a:lnTo>
                      <a:pt x="5" y="596"/>
                    </a:lnTo>
                    <a:lnTo>
                      <a:pt x="0" y="652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0" y="715"/>
                    </a:lnTo>
                    <a:lnTo>
                      <a:pt x="7" y="747"/>
                    </a:lnTo>
                    <a:lnTo>
                      <a:pt x="27" y="789"/>
                    </a:lnTo>
                    <a:lnTo>
                      <a:pt x="43" y="807"/>
                    </a:lnTo>
                    <a:lnTo>
                      <a:pt x="45" y="811"/>
                    </a:lnTo>
                    <a:lnTo>
                      <a:pt x="70" y="827"/>
                    </a:lnTo>
                    <a:lnTo>
                      <a:pt x="87" y="829"/>
                    </a:lnTo>
                    <a:lnTo>
                      <a:pt x="154" y="829"/>
                    </a:lnTo>
                    <a:lnTo>
                      <a:pt x="368" y="814"/>
                    </a:lnTo>
                    <a:lnTo>
                      <a:pt x="463" y="795"/>
                    </a:lnTo>
                    <a:lnTo>
                      <a:pt x="509" y="775"/>
                    </a:lnTo>
                    <a:lnTo>
                      <a:pt x="523" y="764"/>
                    </a:lnTo>
                    <a:lnTo>
                      <a:pt x="530" y="742"/>
                    </a:lnTo>
                    <a:lnTo>
                      <a:pt x="540" y="688"/>
                    </a:lnTo>
                    <a:lnTo>
                      <a:pt x="542" y="592"/>
                    </a:lnTo>
                    <a:lnTo>
                      <a:pt x="529" y="407"/>
                    </a:lnTo>
                    <a:lnTo>
                      <a:pt x="523" y="371"/>
                    </a:lnTo>
                    <a:lnTo>
                      <a:pt x="525" y="362"/>
                    </a:lnTo>
                    <a:lnTo>
                      <a:pt x="536" y="284"/>
                    </a:lnTo>
                    <a:lnTo>
                      <a:pt x="535" y="197"/>
                    </a:lnTo>
                    <a:lnTo>
                      <a:pt x="524" y="134"/>
                    </a:lnTo>
                    <a:lnTo>
                      <a:pt x="501" y="74"/>
                    </a:lnTo>
                    <a:lnTo>
                      <a:pt x="463" y="21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41"/>
              <p:cNvSpPr>
                <a:spLocks/>
              </p:cNvSpPr>
              <p:nvPr/>
            </p:nvSpPr>
            <p:spPr bwMode="auto">
              <a:xfrm>
                <a:off x="7080397" y="2089622"/>
                <a:ext cx="648983" cy="986235"/>
              </a:xfrm>
              <a:custGeom>
                <a:avLst/>
                <a:gdLst>
                  <a:gd name="T0" fmla="*/ 1384 w 1427"/>
                  <a:gd name="T1" fmla="*/ 1884 h 2162"/>
                  <a:gd name="T2" fmla="*/ 1301 w 1427"/>
                  <a:gd name="T3" fmla="*/ 1965 h 2162"/>
                  <a:gd name="T4" fmla="*/ 1164 w 1427"/>
                  <a:gd name="T5" fmla="*/ 2022 h 2162"/>
                  <a:gd name="T6" fmla="*/ 1027 w 1427"/>
                  <a:gd name="T7" fmla="*/ 2052 h 2162"/>
                  <a:gd name="T8" fmla="*/ 942 w 1427"/>
                  <a:gd name="T9" fmla="*/ 2072 h 2162"/>
                  <a:gd name="T10" fmla="*/ 800 w 1427"/>
                  <a:gd name="T11" fmla="*/ 2090 h 2162"/>
                  <a:gd name="T12" fmla="*/ 273 w 1427"/>
                  <a:gd name="T13" fmla="*/ 2157 h 2162"/>
                  <a:gd name="T14" fmla="*/ 217 w 1427"/>
                  <a:gd name="T15" fmla="*/ 2144 h 2162"/>
                  <a:gd name="T16" fmla="*/ 171 w 1427"/>
                  <a:gd name="T17" fmla="*/ 1850 h 2162"/>
                  <a:gd name="T18" fmla="*/ 106 w 1427"/>
                  <a:gd name="T19" fmla="*/ 1713 h 2162"/>
                  <a:gd name="T20" fmla="*/ 52 w 1427"/>
                  <a:gd name="T21" fmla="*/ 1678 h 2162"/>
                  <a:gd name="T22" fmla="*/ 0 w 1427"/>
                  <a:gd name="T23" fmla="*/ 1681 h 2162"/>
                  <a:gd name="T24" fmla="*/ 127 w 1427"/>
                  <a:gd name="T25" fmla="*/ 1616 h 2162"/>
                  <a:gd name="T26" fmla="*/ 284 w 1427"/>
                  <a:gd name="T27" fmla="*/ 1572 h 2162"/>
                  <a:gd name="T28" fmla="*/ 517 w 1427"/>
                  <a:gd name="T29" fmla="*/ 1559 h 2162"/>
                  <a:gd name="T30" fmla="*/ 808 w 1427"/>
                  <a:gd name="T31" fmla="*/ 1529 h 2162"/>
                  <a:gd name="T32" fmla="*/ 873 w 1427"/>
                  <a:gd name="T33" fmla="*/ 1529 h 2162"/>
                  <a:gd name="T34" fmla="*/ 851 w 1427"/>
                  <a:gd name="T35" fmla="*/ 808 h 2162"/>
                  <a:gd name="T36" fmla="*/ 851 w 1427"/>
                  <a:gd name="T37" fmla="*/ 699 h 2162"/>
                  <a:gd name="T38" fmla="*/ 851 w 1427"/>
                  <a:gd name="T39" fmla="*/ 699 h 2162"/>
                  <a:gd name="T40" fmla="*/ 852 w 1427"/>
                  <a:gd name="T41" fmla="*/ 591 h 2162"/>
                  <a:gd name="T42" fmla="*/ 903 w 1427"/>
                  <a:gd name="T43" fmla="*/ 362 h 2162"/>
                  <a:gd name="T44" fmla="*/ 1000 w 1427"/>
                  <a:gd name="T45" fmla="*/ 157 h 2162"/>
                  <a:gd name="T46" fmla="*/ 1105 w 1427"/>
                  <a:gd name="T47" fmla="*/ 10 h 2162"/>
                  <a:gd name="T48" fmla="*/ 1115 w 1427"/>
                  <a:gd name="T49" fmla="*/ 1 h 2162"/>
                  <a:gd name="T50" fmla="*/ 1164 w 1427"/>
                  <a:gd name="T51" fmla="*/ 61 h 2162"/>
                  <a:gd name="T52" fmla="*/ 1201 w 1427"/>
                  <a:gd name="T53" fmla="*/ 219 h 2162"/>
                  <a:gd name="T54" fmla="*/ 1217 w 1427"/>
                  <a:gd name="T55" fmla="*/ 373 h 2162"/>
                  <a:gd name="T56" fmla="*/ 1362 w 1427"/>
                  <a:gd name="T57" fmla="*/ 1051 h 2162"/>
                  <a:gd name="T58" fmla="*/ 1406 w 1427"/>
                  <a:gd name="T59" fmla="*/ 1288 h 2162"/>
                  <a:gd name="T60" fmla="*/ 1422 w 1427"/>
                  <a:gd name="T61" fmla="*/ 1745 h 2162"/>
                  <a:gd name="T62" fmla="*/ 1398 w 1427"/>
                  <a:gd name="T63" fmla="*/ 1856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27" h="2162">
                    <a:moveTo>
                      <a:pt x="1398" y="1856"/>
                    </a:moveTo>
                    <a:lnTo>
                      <a:pt x="1384" y="1884"/>
                    </a:lnTo>
                    <a:lnTo>
                      <a:pt x="1347" y="1930"/>
                    </a:lnTo>
                    <a:lnTo>
                      <a:pt x="1301" y="1965"/>
                    </a:lnTo>
                    <a:lnTo>
                      <a:pt x="1248" y="1993"/>
                    </a:lnTo>
                    <a:lnTo>
                      <a:pt x="1164" y="2022"/>
                    </a:lnTo>
                    <a:lnTo>
                      <a:pt x="1064" y="2045"/>
                    </a:lnTo>
                    <a:lnTo>
                      <a:pt x="1027" y="2052"/>
                    </a:lnTo>
                    <a:lnTo>
                      <a:pt x="1007" y="2056"/>
                    </a:lnTo>
                    <a:lnTo>
                      <a:pt x="942" y="2072"/>
                    </a:lnTo>
                    <a:lnTo>
                      <a:pt x="895" y="2074"/>
                    </a:lnTo>
                    <a:lnTo>
                      <a:pt x="800" y="2090"/>
                    </a:lnTo>
                    <a:lnTo>
                      <a:pt x="575" y="2121"/>
                    </a:lnTo>
                    <a:lnTo>
                      <a:pt x="273" y="2157"/>
                    </a:lnTo>
                    <a:lnTo>
                      <a:pt x="219" y="2162"/>
                    </a:lnTo>
                    <a:lnTo>
                      <a:pt x="217" y="2144"/>
                    </a:lnTo>
                    <a:lnTo>
                      <a:pt x="203" y="1995"/>
                    </a:lnTo>
                    <a:lnTo>
                      <a:pt x="171" y="1850"/>
                    </a:lnTo>
                    <a:lnTo>
                      <a:pt x="139" y="1762"/>
                    </a:lnTo>
                    <a:lnTo>
                      <a:pt x="106" y="1713"/>
                    </a:lnTo>
                    <a:lnTo>
                      <a:pt x="80" y="1691"/>
                    </a:lnTo>
                    <a:lnTo>
                      <a:pt x="52" y="1678"/>
                    </a:lnTo>
                    <a:lnTo>
                      <a:pt x="19" y="1676"/>
                    </a:lnTo>
                    <a:lnTo>
                      <a:pt x="0" y="1681"/>
                    </a:lnTo>
                    <a:lnTo>
                      <a:pt x="16" y="1670"/>
                    </a:lnTo>
                    <a:lnTo>
                      <a:pt x="127" y="1616"/>
                    </a:lnTo>
                    <a:lnTo>
                      <a:pt x="227" y="1583"/>
                    </a:lnTo>
                    <a:lnTo>
                      <a:pt x="284" y="1572"/>
                    </a:lnTo>
                    <a:lnTo>
                      <a:pt x="349" y="1571"/>
                    </a:lnTo>
                    <a:lnTo>
                      <a:pt x="517" y="1559"/>
                    </a:lnTo>
                    <a:lnTo>
                      <a:pt x="762" y="1534"/>
                    </a:lnTo>
                    <a:lnTo>
                      <a:pt x="808" y="1529"/>
                    </a:lnTo>
                    <a:lnTo>
                      <a:pt x="873" y="1529"/>
                    </a:lnTo>
                    <a:lnTo>
                      <a:pt x="873" y="1529"/>
                    </a:lnTo>
                    <a:lnTo>
                      <a:pt x="851" y="808"/>
                    </a:lnTo>
                    <a:lnTo>
                      <a:pt x="851" y="808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0" y="662"/>
                    </a:lnTo>
                    <a:lnTo>
                      <a:pt x="852" y="591"/>
                    </a:lnTo>
                    <a:lnTo>
                      <a:pt x="867" y="488"/>
                    </a:lnTo>
                    <a:lnTo>
                      <a:pt x="903" y="362"/>
                    </a:lnTo>
                    <a:lnTo>
                      <a:pt x="949" y="250"/>
                    </a:lnTo>
                    <a:lnTo>
                      <a:pt x="1000" y="157"/>
                    </a:lnTo>
                    <a:lnTo>
                      <a:pt x="1049" y="82"/>
                    </a:lnTo>
                    <a:lnTo>
                      <a:pt x="1105" y="10"/>
                    </a:lnTo>
                    <a:lnTo>
                      <a:pt x="1114" y="0"/>
                    </a:lnTo>
                    <a:lnTo>
                      <a:pt x="1115" y="1"/>
                    </a:lnTo>
                    <a:lnTo>
                      <a:pt x="1135" y="16"/>
                    </a:lnTo>
                    <a:lnTo>
                      <a:pt x="1164" y="61"/>
                    </a:lnTo>
                    <a:lnTo>
                      <a:pt x="1191" y="150"/>
                    </a:lnTo>
                    <a:lnTo>
                      <a:pt x="1201" y="219"/>
                    </a:lnTo>
                    <a:lnTo>
                      <a:pt x="1202" y="259"/>
                    </a:lnTo>
                    <a:lnTo>
                      <a:pt x="1217" y="373"/>
                    </a:lnTo>
                    <a:lnTo>
                      <a:pt x="1257" y="591"/>
                    </a:lnTo>
                    <a:lnTo>
                      <a:pt x="1362" y="1051"/>
                    </a:lnTo>
                    <a:lnTo>
                      <a:pt x="1398" y="1179"/>
                    </a:lnTo>
                    <a:lnTo>
                      <a:pt x="1406" y="1288"/>
                    </a:lnTo>
                    <a:lnTo>
                      <a:pt x="1427" y="1599"/>
                    </a:lnTo>
                    <a:lnTo>
                      <a:pt x="1422" y="1745"/>
                    </a:lnTo>
                    <a:lnTo>
                      <a:pt x="1409" y="1825"/>
                    </a:lnTo>
                    <a:lnTo>
                      <a:pt x="1398" y="1856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그룹 109"/>
            <p:cNvGrpSpPr/>
            <p:nvPr/>
          </p:nvGrpSpPr>
          <p:grpSpPr>
            <a:xfrm flipH="1">
              <a:off x="7487943" y="2962830"/>
              <a:ext cx="1711784" cy="4757994"/>
              <a:chOff x="4947504" y="1134377"/>
              <a:chExt cx="1711784" cy="4757994"/>
            </a:xfrm>
          </p:grpSpPr>
          <p:sp>
            <p:nvSpPr>
              <p:cNvPr id="51" name="Freeform 98"/>
              <p:cNvSpPr>
                <a:spLocks/>
              </p:cNvSpPr>
              <p:nvPr/>
            </p:nvSpPr>
            <p:spPr bwMode="auto">
              <a:xfrm>
                <a:off x="5069644" y="1890916"/>
                <a:ext cx="377358" cy="577887"/>
              </a:xfrm>
              <a:custGeom>
                <a:avLst/>
                <a:gdLst>
                  <a:gd name="T0" fmla="*/ 371 w 830"/>
                  <a:gd name="T1" fmla="*/ 0 h 1266"/>
                  <a:gd name="T2" fmla="*/ 0 w 830"/>
                  <a:gd name="T3" fmla="*/ 22 h 1266"/>
                  <a:gd name="T4" fmla="*/ 44 w 830"/>
                  <a:gd name="T5" fmla="*/ 699 h 1266"/>
                  <a:gd name="T6" fmla="*/ 415 w 830"/>
                  <a:gd name="T7" fmla="*/ 1266 h 1266"/>
                  <a:gd name="T8" fmla="*/ 830 w 830"/>
                  <a:gd name="T9" fmla="*/ 1201 h 1266"/>
                  <a:gd name="T10" fmla="*/ 371 w 830"/>
                  <a:gd name="T11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0" h="1266">
                    <a:moveTo>
                      <a:pt x="371" y="0"/>
                    </a:moveTo>
                    <a:lnTo>
                      <a:pt x="0" y="22"/>
                    </a:lnTo>
                    <a:lnTo>
                      <a:pt x="44" y="699"/>
                    </a:lnTo>
                    <a:lnTo>
                      <a:pt x="415" y="1266"/>
                    </a:lnTo>
                    <a:lnTo>
                      <a:pt x="830" y="1201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9"/>
              <p:cNvSpPr>
                <a:spLocks/>
              </p:cNvSpPr>
              <p:nvPr/>
            </p:nvSpPr>
            <p:spPr bwMode="auto">
              <a:xfrm>
                <a:off x="5248297" y="5578817"/>
                <a:ext cx="320845" cy="293501"/>
              </a:xfrm>
              <a:custGeom>
                <a:avLst/>
                <a:gdLst>
                  <a:gd name="T0" fmla="*/ 633 w 705"/>
                  <a:gd name="T1" fmla="*/ 97 h 643"/>
                  <a:gd name="T2" fmla="*/ 633 w 705"/>
                  <a:gd name="T3" fmla="*/ 228 h 643"/>
                  <a:gd name="T4" fmla="*/ 633 w 705"/>
                  <a:gd name="T5" fmla="*/ 269 h 643"/>
                  <a:gd name="T6" fmla="*/ 641 w 705"/>
                  <a:gd name="T7" fmla="*/ 318 h 643"/>
                  <a:gd name="T8" fmla="*/ 654 w 705"/>
                  <a:gd name="T9" fmla="*/ 359 h 643"/>
                  <a:gd name="T10" fmla="*/ 664 w 705"/>
                  <a:gd name="T11" fmla="*/ 379 h 643"/>
                  <a:gd name="T12" fmla="*/ 684 w 705"/>
                  <a:gd name="T13" fmla="*/ 442 h 643"/>
                  <a:gd name="T14" fmla="*/ 701 w 705"/>
                  <a:gd name="T15" fmla="*/ 515 h 643"/>
                  <a:gd name="T16" fmla="*/ 705 w 705"/>
                  <a:gd name="T17" fmla="*/ 565 h 643"/>
                  <a:gd name="T18" fmla="*/ 702 w 705"/>
                  <a:gd name="T19" fmla="*/ 590 h 643"/>
                  <a:gd name="T20" fmla="*/ 699 w 705"/>
                  <a:gd name="T21" fmla="*/ 599 h 643"/>
                  <a:gd name="T22" fmla="*/ 676 w 705"/>
                  <a:gd name="T23" fmla="*/ 643 h 643"/>
                  <a:gd name="T24" fmla="*/ 600 w 705"/>
                  <a:gd name="T25" fmla="*/ 641 h 643"/>
                  <a:gd name="T26" fmla="*/ 240 w 705"/>
                  <a:gd name="T27" fmla="*/ 612 h 643"/>
                  <a:gd name="T28" fmla="*/ 86 w 705"/>
                  <a:gd name="T29" fmla="*/ 588 h 643"/>
                  <a:gd name="T30" fmla="*/ 17 w 705"/>
                  <a:gd name="T31" fmla="*/ 567 h 643"/>
                  <a:gd name="T32" fmla="*/ 0 w 705"/>
                  <a:gd name="T33" fmla="*/ 556 h 643"/>
                  <a:gd name="T34" fmla="*/ 0 w 705"/>
                  <a:gd name="T35" fmla="*/ 545 h 643"/>
                  <a:gd name="T36" fmla="*/ 10 w 705"/>
                  <a:gd name="T37" fmla="*/ 480 h 643"/>
                  <a:gd name="T38" fmla="*/ 28 w 705"/>
                  <a:gd name="T39" fmla="*/ 428 h 643"/>
                  <a:gd name="T40" fmla="*/ 44 w 705"/>
                  <a:gd name="T41" fmla="*/ 402 h 643"/>
                  <a:gd name="T42" fmla="*/ 51 w 705"/>
                  <a:gd name="T43" fmla="*/ 389 h 643"/>
                  <a:gd name="T44" fmla="*/ 66 w 705"/>
                  <a:gd name="T45" fmla="*/ 351 h 643"/>
                  <a:gd name="T46" fmla="*/ 83 w 705"/>
                  <a:gd name="T47" fmla="*/ 277 h 643"/>
                  <a:gd name="T48" fmla="*/ 107 w 705"/>
                  <a:gd name="T49" fmla="*/ 127 h 643"/>
                  <a:gd name="T50" fmla="*/ 109 w 705"/>
                  <a:gd name="T51" fmla="*/ 97 h 643"/>
                  <a:gd name="T52" fmla="*/ 124 w 705"/>
                  <a:gd name="T53" fmla="*/ 90 h 643"/>
                  <a:gd name="T54" fmla="*/ 217 w 705"/>
                  <a:gd name="T55" fmla="*/ 54 h 643"/>
                  <a:gd name="T56" fmla="*/ 301 w 705"/>
                  <a:gd name="T57" fmla="*/ 27 h 643"/>
                  <a:gd name="T58" fmla="*/ 393 w 705"/>
                  <a:gd name="T59" fmla="*/ 6 h 643"/>
                  <a:gd name="T60" fmla="*/ 482 w 705"/>
                  <a:gd name="T61" fmla="*/ 0 h 643"/>
                  <a:gd name="T62" fmla="*/ 543 w 705"/>
                  <a:gd name="T63" fmla="*/ 9 h 643"/>
                  <a:gd name="T64" fmla="*/ 577 w 705"/>
                  <a:gd name="T65" fmla="*/ 24 h 643"/>
                  <a:gd name="T66" fmla="*/ 605 w 705"/>
                  <a:gd name="T67" fmla="*/ 46 h 643"/>
                  <a:gd name="T68" fmla="*/ 626 w 705"/>
                  <a:gd name="T69" fmla="*/ 77 h 643"/>
                  <a:gd name="T70" fmla="*/ 633 w 705"/>
                  <a:gd name="T71" fmla="*/ 9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5" h="643">
                    <a:moveTo>
                      <a:pt x="633" y="97"/>
                    </a:moveTo>
                    <a:lnTo>
                      <a:pt x="633" y="228"/>
                    </a:lnTo>
                    <a:lnTo>
                      <a:pt x="633" y="269"/>
                    </a:lnTo>
                    <a:lnTo>
                      <a:pt x="641" y="318"/>
                    </a:lnTo>
                    <a:lnTo>
                      <a:pt x="654" y="359"/>
                    </a:lnTo>
                    <a:lnTo>
                      <a:pt x="664" y="379"/>
                    </a:lnTo>
                    <a:lnTo>
                      <a:pt x="684" y="442"/>
                    </a:lnTo>
                    <a:lnTo>
                      <a:pt x="701" y="515"/>
                    </a:lnTo>
                    <a:lnTo>
                      <a:pt x="705" y="565"/>
                    </a:lnTo>
                    <a:lnTo>
                      <a:pt x="702" y="590"/>
                    </a:lnTo>
                    <a:lnTo>
                      <a:pt x="699" y="599"/>
                    </a:lnTo>
                    <a:lnTo>
                      <a:pt x="676" y="643"/>
                    </a:lnTo>
                    <a:lnTo>
                      <a:pt x="600" y="641"/>
                    </a:lnTo>
                    <a:lnTo>
                      <a:pt x="240" y="612"/>
                    </a:lnTo>
                    <a:lnTo>
                      <a:pt x="86" y="588"/>
                    </a:lnTo>
                    <a:lnTo>
                      <a:pt x="17" y="567"/>
                    </a:lnTo>
                    <a:lnTo>
                      <a:pt x="0" y="556"/>
                    </a:lnTo>
                    <a:lnTo>
                      <a:pt x="0" y="545"/>
                    </a:lnTo>
                    <a:lnTo>
                      <a:pt x="10" y="480"/>
                    </a:lnTo>
                    <a:lnTo>
                      <a:pt x="28" y="428"/>
                    </a:lnTo>
                    <a:lnTo>
                      <a:pt x="44" y="402"/>
                    </a:lnTo>
                    <a:lnTo>
                      <a:pt x="51" y="389"/>
                    </a:lnTo>
                    <a:lnTo>
                      <a:pt x="66" y="351"/>
                    </a:lnTo>
                    <a:lnTo>
                      <a:pt x="83" y="277"/>
                    </a:lnTo>
                    <a:lnTo>
                      <a:pt x="107" y="127"/>
                    </a:lnTo>
                    <a:lnTo>
                      <a:pt x="109" y="97"/>
                    </a:lnTo>
                    <a:lnTo>
                      <a:pt x="124" y="90"/>
                    </a:lnTo>
                    <a:lnTo>
                      <a:pt x="217" y="54"/>
                    </a:lnTo>
                    <a:lnTo>
                      <a:pt x="301" y="27"/>
                    </a:lnTo>
                    <a:lnTo>
                      <a:pt x="393" y="6"/>
                    </a:lnTo>
                    <a:lnTo>
                      <a:pt x="482" y="0"/>
                    </a:lnTo>
                    <a:lnTo>
                      <a:pt x="543" y="9"/>
                    </a:lnTo>
                    <a:lnTo>
                      <a:pt x="577" y="24"/>
                    </a:lnTo>
                    <a:lnTo>
                      <a:pt x="605" y="46"/>
                    </a:lnTo>
                    <a:lnTo>
                      <a:pt x="626" y="77"/>
                    </a:lnTo>
                    <a:lnTo>
                      <a:pt x="633" y="9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00"/>
              <p:cNvSpPr>
                <a:spLocks/>
              </p:cNvSpPr>
              <p:nvPr/>
            </p:nvSpPr>
            <p:spPr bwMode="auto">
              <a:xfrm>
                <a:off x="5632947" y="5713717"/>
                <a:ext cx="351836" cy="120317"/>
              </a:xfrm>
              <a:custGeom>
                <a:avLst/>
                <a:gdLst>
                  <a:gd name="T0" fmla="*/ 10 w 775"/>
                  <a:gd name="T1" fmla="*/ 0 h 265"/>
                  <a:gd name="T2" fmla="*/ 7 w 775"/>
                  <a:gd name="T3" fmla="*/ 11 h 265"/>
                  <a:gd name="T4" fmla="*/ 0 w 775"/>
                  <a:gd name="T5" fmla="*/ 71 h 265"/>
                  <a:gd name="T6" fmla="*/ 4 w 775"/>
                  <a:gd name="T7" fmla="*/ 114 h 265"/>
                  <a:gd name="T8" fmla="*/ 10 w 775"/>
                  <a:gd name="T9" fmla="*/ 131 h 265"/>
                  <a:gd name="T10" fmla="*/ 20 w 775"/>
                  <a:gd name="T11" fmla="*/ 147 h 265"/>
                  <a:gd name="T12" fmla="*/ 52 w 775"/>
                  <a:gd name="T13" fmla="*/ 179 h 265"/>
                  <a:gd name="T14" fmla="*/ 97 w 775"/>
                  <a:gd name="T15" fmla="*/ 209 h 265"/>
                  <a:gd name="T16" fmla="*/ 154 w 775"/>
                  <a:gd name="T17" fmla="*/ 232 h 265"/>
                  <a:gd name="T18" fmla="*/ 186 w 775"/>
                  <a:gd name="T19" fmla="*/ 241 h 265"/>
                  <a:gd name="T20" fmla="*/ 222 w 775"/>
                  <a:gd name="T21" fmla="*/ 248 h 265"/>
                  <a:gd name="T22" fmla="*/ 330 w 775"/>
                  <a:gd name="T23" fmla="*/ 258 h 265"/>
                  <a:gd name="T24" fmla="*/ 507 w 775"/>
                  <a:gd name="T25" fmla="*/ 263 h 265"/>
                  <a:gd name="T26" fmla="*/ 579 w 775"/>
                  <a:gd name="T27" fmla="*/ 263 h 265"/>
                  <a:gd name="T28" fmla="*/ 635 w 775"/>
                  <a:gd name="T29" fmla="*/ 265 h 265"/>
                  <a:gd name="T30" fmla="*/ 716 w 775"/>
                  <a:gd name="T31" fmla="*/ 260 h 265"/>
                  <a:gd name="T32" fmla="*/ 742 w 775"/>
                  <a:gd name="T33" fmla="*/ 251 h 265"/>
                  <a:gd name="T34" fmla="*/ 763 w 775"/>
                  <a:gd name="T35" fmla="*/ 236 h 265"/>
                  <a:gd name="T36" fmla="*/ 774 w 775"/>
                  <a:gd name="T37" fmla="*/ 213 h 265"/>
                  <a:gd name="T38" fmla="*/ 775 w 775"/>
                  <a:gd name="T39" fmla="*/ 197 h 265"/>
                  <a:gd name="T40" fmla="*/ 666 w 775"/>
                  <a:gd name="T41" fmla="*/ 131 h 265"/>
                  <a:gd name="T42" fmla="*/ 10 w 775"/>
                  <a:gd name="T43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5" h="265">
                    <a:moveTo>
                      <a:pt x="10" y="0"/>
                    </a:moveTo>
                    <a:lnTo>
                      <a:pt x="7" y="11"/>
                    </a:lnTo>
                    <a:lnTo>
                      <a:pt x="0" y="71"/>
                    </a:lnTo>
                    <a:lnTo>
                      <a:pt x="4" y="114"/>
                    </a:lnTo>
                    <a:lnTo>
                      <a:pt x="10" y="131"/>
                    </a:lnTo>
                    <a:lnTo>
                      <a:pt x="20" y="147"/>
                    </a:lnTo>
                    <a:lnTo>
                      <a:pt x="52" y="179"/>
                    </a:lnTo>
                    <a:lnTo>
                      <a:pt x="97" y="209"/>
                    </a:lnTo>
                    <a:lnTo>
                      <a:pt x="154" y="232"/>
                    </a:lnTo>
                    <a:lnTo>
                      <a:pt x="186" y="241"/>
                    </a:lnTo>
                    <a:lnTo>
                      <a:pt x="222" y="248"/>
                    </a:lnTo>
                    <a:lnTo>
                      <a:pt x="330" y="258"/>
                    </a:lnTo>
                    <a:lnTo>
                      <a:pt x="507" y="263"/>
                    </a:lnTo>
                    <a:lnTo>
                      <a:pt x="579" y="263"/>
                    </a:lnTo>
                    <a:lnTo>
                      <a:pt x="635" y="265"/>
                    </a:lnTo>
                    <a:lnTo>
                      <a:pt x="716" y="260"/>
                    </a:lnTo>
                    <a:lnTo>
                      <a:pt x="742" y="251"/>
                    </a:lnTo>
                    <a:lnTo>
                      <a:pt x="763" y="236"/>
                    </a:lnTo>
                    <a:lnTo>
                      <a:pt x="774" y="213"/>
                    </a:lnTo>
                    <a:lnTo>
                      <a:pt x="775" y="197"/>
                    </a:lnTo>
                    <a:lnTo>
                      <a:pt x="666" y="13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01"/>
              <p:cNvSpPr>
                <a:spLocks/>
              </p:cNvSpPr>
              <p:nvPr/>
            </p:nvSpPr>
            <p:spPr bwMode="auto">
              <a:xfrm>
                <a:off x="5547266" y="5454853"/>
                <a:ext cx="413818" cy="368243"/>
              </a:xfrm>
              <a:custGeom>
                <a:avLst/>
                <a:gdLst>
                  <a:gd name="T0" fmla="*/ 0 w 908"/>
                  <a:gd name="T1" fmla="*/ 328 h 808"/>
                  <a:gd name="T2" fmla="*/ 110 w 908"/>
                  <a:gd name="T3" fmla="*/ 0 h 808"/>
                  <a:gd name="T4" fmla="*/ 569 w 908"/>
                  <a:gd name="T5" fmla="*/ 44 h 808"/>
                  <a:gd name="T6" fmla="*/ 574 w 908"/>
                  <a:gd name="T7" fmla="*/ 65 h 808"/>
                  <a:gd name="T8" fmla="*/ 598 w 908"/>
                  <a:gd name="T9" fmla="*/ 189 h 808"/>
                  <a:gd name="T10" fmla="*/ 611 w 908"/>
                  <a:gd name="T11" fmla="*/ 285 h 808"/>
                  <a:gd name="T12" fmla="*/ 612 w 908"/>
                  <a:gd name="T13" fmla="*/ 328 h 808"/>
                  <a:gd name="T14" fmla="*/ 612 w 908"/>
                  <a:gd name="T15" fmla="*/ 384 h 808"/>
                  <a:gd name="T16" fmla="*/ 617 w 908"/>
                  <a:gd name="T17" fmla="*/ 436 h 808"/>
                  <a:gd name="T18" fmla="*/ 627 w 908"/>
                  <a:gd name="T19" fmla="*/ 464 h 808"/>
                  <a:gd name="T20" fmla="*/ 634 w 908"/>
                  <a:gd name="T21" fmla="*/ 480 h 808"/>
                  <a:gd name="T22" fmla="*/ 649 w 908"/>
                  <a:gd name="T23" fmla="*/ 496 h 808"/>
                  <a:gd name="T24" fmla="*/ 662 w 908"/>
                  <a:gd name="T25" fmla="*/ 523 h 808"/>
                  <a:gd name="T26" fmla="*/ 671 w 908"/>
                  <a:gd name="T27" fmla="*/ 547 h 808"/>
                  <a:gd name="T28" fmla="*/ 686 w 908"/>
                  <a:gd name="T29" fmla="*/ 573 h 808"/>
                  <a:gd name="T30" fmla="*/ 699 w 908"/>
                  <a:gd name="T31" fmla="*/ 589 h 808"/>
                  <a:gd name="T32" fmla="*/ 729 w 908"/>
                  <a:gd name="T33" fmla="*/ 605 h 808"/>
                  <a:gd name="T34" fmla="*/ 809 w 908"/>
                  <a:gd name="T35" fmla="*/ 636 h 808"/>
                  <a:gd name="T36" fmla="*/ 865 w 908"/>
                  <a:gd name="T37" fmla="*/ 665 h 808"/>
                  <a:gd name="T38" fmla="*/ 893 w 908"/>
                  <a:gd name="T39" fmla="*/ 691 h 808"/>
                  <a:gd name="T40" fmla="*/ 908 w 908"/>
                  <a:gd name="T41" fmla="*/ 723 h 808"/>
                  <a:gd name="T42" fmla="*/ 907 w 908"/>
                  <a:gd name="T43" fmla="*/ 762 h 808"/>
                  <a:gd name="T44" fmla="*/ 896 w 908"/>
                  <a:gd name="T45" fmla="*/ 786 h 808"/>
                  <a:gd name="T46" fmla="*/ 678 w 908"/>
                  <a:gd name="T47" fmla="*/ 808 h 808"/>
                  <a:gd name="T48" fmla="*/ 569 w 908"/>
                  <a:gd name="T49" fmla="*/ 808 h 808"/>
                  <a:gd name="T50" fmla="*/ 473 w 908"/>
                  <a:gd name="T51" fmla="*/ 805 h 808"/>
                  <a:gd name="T52" fmla="*/ 310 w 908"/>
                  <a:gd name="T53" fmla="*/ 788 h 808"/>
                  <a:gd name="T54" fmla="*/ 234 w 908"/>
                  <a:gd name="T55" fmla="*/ 772 h 808"/>
                  <a:gd name="T56" fmla="*/ 219 w 908"/>
                  <a:gd name="T57" fmla="*/ 764 h 808"/>
                  <a:gd name="T58" fmla="*/ 205 w 908"/>
                  <a:gd name="T59" fmla="*/ 696 h 808"/>
                  <a:gd name="T60" fmla="*/ 197 w 908"/>
                  <a:gd name="T61" fmla="*/ 581 h 808"/>
                  <a:gd name="T62" fmla="*/ 197 w 908"/>
                  <a:gd name="T63" fmla="*/ 567 h 808"/>
                  <a:gd name="T64" fmla="*/ 0 w 908"/>
                  <a:gd name="T65" fmla="*/ 32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8" h="808">
                    <a:moveTo>
                      <a:pt x="0" y="328"/>
                    </a:moveTo>
                    <a:lnTo>
                      <a:pt x="110" y="0"/>
                    </a:lnTo>
                    <a:lnTo>
                      <a:pt x="569" y="44"/>
                    </a:lnTo>
                    <a:lnTo>
                      <a:pt x="574" y="65"/>
                    </a:lnTo>
                    <a:lnTo>
                      <a:pt x="598" y="189"/>
                    </a:lnTo>
                    <a:lnTo>
                      <a:pt x="611" y="285"/>
                    </a:lnTo>
                    <a:lnTo>
                      <a:pt x="612" y="328"/>
                    </a:lnTo>
                    <a:lnTo>
                      <a:pt x="612" y="384"/>
                    </a:lnTo>
                    <a:lnTo>
                      <a:pt x="617" y="436"/>
                    </a:lnTo>
                    <a:lnTo>
                      <a:pt x="627" y="464"/>
                    </a:lnTo>
                    <a:lnTo>
                      <a:pt x="634" y="480"/>
                    </a:lnTo>
                    <a:lnTo>
                      <a:pt x="649" y="496"/>
                    </a:lnTo>
                    <a:lnTo>
                      <a:pt x="662" y="523"/>
                    </a:lnTo>
                    <a:lnTo>
                      <a:pt x="671" y="547"/>
                    </a:lnTo>
                    <a:lnTo>
                      <a:pt x="686" y="573"/>
                    </a:lnTo>
                    <a:lnTo>
                      <a:pt x="699" y="589"/>
                    </a:lnTo>
                    <a:lnTo>
                      <a:pt x="729" y="605"/>
                    </a:lnTo>
                    <a:lnTo>
                      <a:pt x="809" y="636"/>
                    </a:lnTo>
                    <a:lnTo>
                      <a:pt x="865" y="665"/>
                    </a:lnTo>
                    <a:lnTo>
                      <a:pt x="893" y="691"/>
                    </a:lnTo>
                    <a:lnTo>
                      <a:pt x="908" y="723"/>
                    </a:lnTo>
                    <a:lnTo>
                      <a:pt x="907" y="762"/>
                    </a:lnTo>
                    <a:lnTo>
                      <a:pt x="896" y="786"/>
                    </a:lnTo>
                    <a:lnTo>
                      <a:pt x="678" y="808"/>
                    </a:lnTo>
                    <a:lnTo>
                      <a:pt x="569" y="808"/>
                    </a:lnTo>
                    <a:lnTo>
                      <a:pt x="473" y="805"/>
                    </a:lnTo>
                    <a:lnTo>
                      <a:pt x="310" y="788"/>
                    </a:lnTo>
                    <a:lnTo>
                      <a:pt x="234" y="772"/>
                    </a:lnTo>
                    <a:lnTo>
                      <a:pt x="219" y="764"/>
                    </a:lnTo>
                    <a:lnTo>
                      <a:pt x="205" y="696"/>
                    </a:lnTo>
                    <a:lnTo>
                      <a:pt x="197" y="581"/>
                    </a:lnTo>
                    <a:lnTo>
                      <a:pt x="197" y="567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2"/>
              <p:cNvSpPr>
                <a:spLocks/>
              </p:cNvSpPr>
              <p:nvPr/>
            </p:nvSpPr>
            <p:spPr bwMode="auto">
              <a:xfrm>
                <a:off x="5518098" y="5553295"/>
                <a:ext cx="111202" cy="169538"/>
              </a:xfrm>
              <a:custGeom>
                <a:avLst/>
                <a:gdLst>
                  <a:gd name="T0" fmla="*/ 0 w 246"/>
                  <a:gd name="T1" fmla="*/ 0 h 371"/>
                  <a:gd name="T2" fmla="*/ 22 w 246"/>
                  <a:gd name="T3" fmla="*/ 16 h 371"/>
                  <a:gd name="T4" fmla="*/ 130 w 246"/>
                  <a:gd name="T5" fmla="*/ 111 h 371"/>
                  <a:gd name="T6" fmla="*/ 182 w 246"/>
                  <a:gd name="T7" fmla="*/ 166 h 371"/>
                  <a:gd name="T8" fmla="*/ 209 w 246"/>
                  <a:gd name="T9" fmla="*/ 202 h 371"/>
                  <a:gd name="T10" fmla="*/ 219 w 246"/>
                  <a:gd name="T11" fmla="*/ 219 h 371"/>
                  <a:gd name="T12" fmla="*/ 234 w 246"/>
                  <a:gd name="T13" fmla="*/ 243 h 371"/>
                  <a:gd name="T14" fmla="*/ 246 w 246"/>
                  <a:gd name="T15" fmla="*/ 296 h 371"/>
                  <a:gd name="T16" fmla="*/ 243 w 246"/>
                  <a:gd name="T17" fmla="*/ 360 h 371"/>
                  <a:gd name="T18" fmla="*/ 241 w 246"/>
                  <a:gd name="T19" fmla="*/ 371 h 371"/>
                  <a:gd name="T20" fmla="*/ 216 w 246"/>
                  <a:gd name="T21" fmla="*/ 349 h 371"/>
                  <a:gd name="T22" fmla="*/ 95 w 246"/>
                  <a:gd name="T23" fmla="*/ 246 h 371"/>
                  <a:gd name="T24" fmla="*/ 21 w 246"/>
                  <a:gd name="T25" fmla="*/ 188 h 371"/>
                  <a:gd name="T26" fmla="*/ 0 w 246"/>
                  <a:gd name="T27" fmla="*/ 175 h 371"/>
                  <a:gd name="T28" fmla="*/ 0 w 246"/>
                  <a:gd name="T2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371">
                    <a:moveTo>
                      <a:pt x="0" y="0"/>
                    </a:moveTo>
                    <a:lnTo>
                      <a:pt x="22" y="16"/>
                    </a:lnTo>
                    <a:lnTo>
                      <a:pt x="130" y="111"/>
                    </a:lnTo>
                    <a:lnTo>
                      <a:pt x="182" y="166"/>
                    </a:lnTo>
                    <a:lnTo>
                      <a:pt x="209" y="202"/>
                    </a:lnTo>
                    <a:lnTo>
                      <a:pt x="219" y="219"/>
                    </a:lnTo>
                    <a:lnTo>
                      <a:pt x="234" y="243"/>
                    </a:lnTo>
                    <a:lnTo>
                      <a:pt x="246" y="296"/>
                    </a:lnTo>
                    <a:lnTo>
                      <a:pt x="243" y="360"/>
                    </a:lnTo>
                    <a:lnTo>
                      <a:pt x="241" y="371"/>
                    </a:lnTo>
                    <a:lnTo>
                      <a:pt x="216" y="349"/>
                    </a:lnTo>
                    <a:lnTo>
                      <a:pt x="95" y="246"/>
                    </a:lnTo>
                    <a:lnTo>
                      <a:pt x="21" y="188"/>
                    </a:lnTo>
                    <a:lnTo>
                      <a:pt x="0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03"/>
              <p:cNvSpPr>
                <a:spLocks/>
              </p:cNvSpPr>
              <p:nvPr/>
            </p:nvSpPr>
            <p:spPr bwMode="auto">
              <a:xfrm>
                <a:off x="5149855" y="3165183"/>
                <a:ext cx="984412" cy="2399049"/>
              </a:xfrm>
              <a:custGeom>
                <a:avLst/>
                <a:gdLst>
                  <a:gd name="T0" fmla="*/ 2162 w 2162"/>
                  <a:gd name="T1" fmla="*/ 1158 h 5263"/>
                  <a:gd name="T2" fmla="*/ 2102 w 2162"/>
                  <a:gd name="T3" fmla="*/ 1700 h 5263"/>
                  <a:gd name="T4" fmla="*/ 2044 w 2162"/>
                  <a:gd name="T5" fmla="*/ 2066 h 5263"/>
                  <a:gd name="T6" fmla="*/ 1965 w 2162"/>
                  <a:gd name="T7" fmla="*/ 2392 h 5263"/>
                  <a:gd name="T8" fmla="*/ 1775 w 2162"/>
                  <a:gd name="T9" fmla="*/ 3285 h 5263"/>
                  <a:gd name="T10" fmla="*/ 1760 w 2162"/>
                  <a:gd name="T11" fmla="*/ 3416 h 5263"/>
                  <a:gd name="T12" fmla="*/ 1573 w 2162"/>
                  <a:gd name="T13" fmla="*/ 4477 h 5263"/>
                  <a:gd name="T14" fmla="*/ 1487 w 2162"/>
                  <a:gd name="T15" fmla="*/ 5074 h 5263"/>
                  <a:gd name="T16" fmla="*/ 1467 w 2162"/>
                  <a:gd name="T17" fmla="*/ 5148 h 5263"/>
                  <a:gd name="T18" fmla="*/ 1265 w 2162"/>
                  <a:gd name="T19" fmla="*/ 5251 h 5263"/>
                  <a:gd name="T20" fmla="*/ 1179 w 2162"/>
                  <a:gd name="T21" fmla="*/ 5263 h 5263"/>
                  <a:gd name="T22" fmla="*/ 1085 w 2162"/>
                  <a:gd name="T23" fmla="*/ 5251 h 5263"/>
                  <a:gd name="T24" fmla="*/ 797 w 2162"/>
                  <a:gd name="T25" fmla="*/ 5148 h 5263"/>
                  <a:gd name="T26" fmla="*/ 779 w 2162"/>
                  <a:gd name="T27" fmla="*/ 4987 h 5263"/>
                  <a:gd name="T28" fmla="*/ 899 w 2162"/>
                  <a:gd name="T29" fmla="*/ 3939 h 5263"/>
                  <a:gd name="T30" fmla="*/ 940 w 2162"/>
                  <a:gd name="T31" fmla="*/ 3713 h 5263"/>
                  <a:gd name="T32" fmla="*/ 1017 w 2162"/>
                  <a:gd name="T33" fmla="*/ 3367 h 5263"/>
                  <a:gd name="T34" fmla="*/ 1090 w 2162"/>
                  <a:gd name="T35" fmla="*/ 2912 h 5263"/>
                  <a:gd name="T36" fmla="*/ 1086 w 2162"/>
                  <a:gd name="T37" fmla="*/ 2764 h 5263"/>
                  <a:gd name="T38" fmla="*/ 1109 w 2162"/>
                  <a:gd name="T39" fmla="*/ 2225 h 5263"/>
                  <a:gd name="T40" fmla="*/ 1090 w 2162"/>
                  <a:gd name="T41" fmla="*/ 2312 h 5263"/>
                  <a:gd name="T42" fmla="*/ 935 w 2162"/>
                  <a:gd name="T43" fmla="*/ 3337 h 5263"/>
                  <a:gd name="T44" fmla="*/ 918 w 2162"/>
                  <a:gd name="T45" fmla="*/ 3517 h 5263"/>
                  <a:gd name="T46" fmla="*/ 154 w 2162"/>
                  <a:gd name="T47" fmla="*/ 3091 h 5263"/>
                  <a:gd name="T48" fmla="*/ 173 w 2162"/>
                  <a:gd name="T49" fmla="*/ 2362 h 5263"/>
                  <a:gd name="T50" fmla="*/ 121 w 2162"/>
                  <a:gd name="T51" fmla="*/ 1919 h 5263"/>
                  <a:gd name="T52" fmla="*/ 16 w 2162"/>
                  <a:gd name="T53" fmla="*/ 1080 h 5263"/>
                  <a:gd name="T54" fmla="*/ 0 w 2162"/>
                  <a:gd name="T55" fmla="*/ 831 h 5263"/>
                  <a:gd name="T56" fmla="*/ 32 w 2162"/>
                  <a:gd name="T57" fmla="*/ 640 h 5263"/>
                  <a:gd name="T58" fmla="*/ 116 w 2162"/>
                  <a:gd name="T59" fmla="*/ 418 h 5263"/>
                  <a:gd name="T60" fmla="*/ 256 w 2162"/>
                  <a:gd name="T61" fmla="*/ 184 h 5263"/>
                  <a:gd name="T62" fmla="*/ 786 w 2162"/>
                  <a:gd name="T63" fmla="*/ 44 h 5263"/>
                  <a:gd name="T64" fmla="*/ 2140 w 2162"/>
                  <a:gd name="T65" fmla="*/ 983 h 5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2" h="5263">
                    <a:moveTo>
                      <a:pt x="2140" y="983"/>
                    </a:moveTo>
                    <a:lnTo>
                      <a:pt x="2162" y="1158"/>
                    </a:lnTo>
                    <a:lnTo>
                      <a:pt x="2154" y="1246"/>
                    </a:lnTo>
                    <a:lnTo>
                      <a:pt x="2102" y="1700"/>
                    </a:lnTo>
                    <a:lnTo>
                      <a:pt x="2067" y="1933"/>
                    </a:lnTo>
                    <a:lnTo>
                      <a:pt x="2044" y="2066"/>
                    </a:lnTo>
                    <a:lnTo>
                      <a:pt x="2032" y="2119"/>
                    </a:lnTo>
                    <a:lnTo>
                      <a:pt x="1965" y="2392"/>
                    </a:lnTo>
                    <a:lnTo>
                      <a:pt x="1834" y="2990"/>
                    </a:lnTo>
                    <a:lnTo>
                      <a:pt x="1775" y="3285"/>
                    </a:lnTo>
                    <a:lnTo>
                      <a:pt x="1769" y="3341"/>
                    </a:lnTo>
                    <a:lnTo>
                      <a:pt x="1760" y="3416"/>
                    </a:lnTo>
                    <a:lnTo>
                      <a:pt x="1680" y="3870"/>
                    </a:lnTo>
                    <a:lnTo>
                      <a:pt x="1573" y="4477"/>
                    </a:lnTo>
                    <a:lnTo>
                      <a:pt x="1511" y="4880"/>
                    </a:lnTo>
                    <a:lnTo>
                      <a:pt x="1487" y="5074"/>
                    </a:lnTo>
                    <a:lnTo>
                      <a:pt x="1485" y="5132"/>
                    </a:lnTo>
                    <a:lnTo>
                      <a:pt x="1467" y="5148"/>
                    </a:lnTo>
                    <a:lnTo>
                      <a:pt x="1344" y="5222"/>
                    </a:lnTo>
                    <a:lnTo>
                      <a:pt x="1265" y="5251"/>
                    </a:lnTo>
                    <a:lnTo>
                      <a:pt x="1209" y="5262"/>
                    </a:lnTo>
                    <a:lnTo>
                      <a:pt x="1179" y="5263"/>
                    </a:lnTo>
                    <a:lnTo>
                      <a:pt x="1150" y="5262"/>
                    </a:lnTo>
                    <a:lnTo>
                      <a:pt x="1085" y="5251"/>
                    </a:lnTo>
                    <a:lnTo>
                      <a:pt x="980" y="5222"/>
                    </a:lnTo>
                    <a:lnTo>
                      <a:pt x="797" y="5148"/>
                    </a:lnTo>
                    <a:lnTo>
                      <a:pt x="765" y="5132"/>
                    </a:lnTo>
                    <a:lnTo>
                      <a:pt x="779" y="4987"/>
                    </a:lnTo>
                    <a:lnTo>
                      <a:pt x="855" y="4275"/>
                    </a:lnTo>
                    <a:lnTo>
                      <a:pt x="899" y="3939"/>
                    </a:lnTo>
                    <a:lnTo>
                      <a:pt x="926" y="3769"/>
                    </a:lnTo>
                    <a:lnTo>
                      <a:pt x="940" y="3713"/>
                    </a:lnTo>
                    <a:lnTo>
                      <a:pt x="964" y="3609"/>
                    </a:lnTo>
                    <a:lnTo>
                      <a:pt x="1017" y="3367"/>
                    </a:lnTo>
                    <a:lnTo>
                      <a:pt x="1061" y="3121"/>
                    </a:lnTo>
                    <a:lnTo>
                      <a:pt x="1090" y="2912"/>
                    </a:lnTo>
                    <a:lnTo>
                      <a:pt x="1092" y="2839"/>
                    </a:lnTo>
                    <a:lnTo>
                      <a:pt x="1086" y="2764"/>
                    </a:lnTo>
                    <a:lnTo>
                      <a:pt x="1090" y="2549"/>
                    </a:lnTo>
                    <a:lnTo>
                      <a:pt x="1109" y="2225"/>
                    </a:lnTo>
                    <a:lnTo>
                      <a:pt x="1114" y="2162"/>
                    </a:lnTo>
                    <a:lnTo>
                      <a:pt x="1090" y="2312"/>
                    </a:lnTo>
                    <a:lnTo>
                      <a:pt x="979" y="3024"/>
                    </a:lnTo>
                    <a:lnTo>
                      <a:pt x="935" y="3337"/>
                    </a:lnTo>
                    <a:lnTo>
                      <a:pt x="919" y="3479"/>
                    </a:lnTo>
                    <a:lnTo>
                      <a:pt x="918" y="3517"/>
                    </a:lnTo>
                    <a:lnTo>
                      <a:pt x="132" y="3604"/>
                    </a:lnTo>
                    <a:lnTo>
                      <a:pt x="154" y="3091"/>
                    </a:lnTo>
                    <a:lnTo>
                      <a:pt x="176" y="2403"/>
                    </a:lnTo>
                    <a:lnTo>
                      <a:pt x="173" y="2362"/>
                    </a:lnTo>
                    <a:lnTo>
                      <a:pt x="160" y="2223"/>
                    </a:lnTo>
                    <a:lnTo>
                      <a:pt x="121" y="1919"/>
                    </a:lnTo>
                    <a:lnTo>
                      <a:pt x="55" y="1424"/>
                    </a:lnTo>
                    <a:lnTo>
                      <a:pt x="16" y="1080"/>
                    </a:lnTo>
                    <a:lnTo>
                      <a:pt x="1" y="898"/>
                    </a:lnTo>
                    <a:lnTo>
                      <a:pt x="0" y="831"/>
                    </a:lnTo>
                    <a:lnTo>
                      <a:pt x="6" y="765"/>
                    </a:lnTo>
                    <a:lnTo>
                      <a:pt x="32" y="640"/>
                    </a:lnTo>
                    <a:lnTo>
                      <a:pt x="70" y="523"/>
                    </a:lnTo>
                    <a:lnTo>
                      <a:pt x="116" y="418"/>
                    </a:lnTo>
                    <a:lnTo>
                      <a:pt x="187" y="288"/>
                    </a:lnTo>
                    <a:lnTo>
                      <a:pt x="256" y="184"/>
                    </a:lnTo>
                    <a:lnTo>
                      <a:pt x="263" y="176"/>
                    </a:lnTo>
                    <a:lnTo>
                      <a:pt x="786" y="44"/>
                    </a:lnTo>
                    <a:lnTo>
                      <a:pt x="1943" y="0"/>
                    </a:lnTo>
                    <a:lnTo>
                      <a:pt x="2140" y="98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4"/>
              <p:cNvSpPr>
                <a:spLocks/>
              </p:cNvSpPr>
              <p:nvPr/>
            </p:nvSpPr>
            <p:spPr bwMode="auto">
              <a:xfrm>
                <a:off x="5498046" y="4836861"/>
                <a:ext cx="133078" cy="707319"/>
              </a:xfrm>
              <a:custGeom>
                <a:avLst/>
                <a:gdLst>
                  <a:gd name="T0" fmla="*/ 197 w 294"/>
                  <a:gd name="T1" fmla="*/ 1114 h 1550"/>
                  <a:gd name="T2" fmla="*/ 188 w 294"/>
                  <a:gd name="T3" fmla="*/ 1096 h 1550"/>
                  <a:gd name="T4" fmla="*/ 176 w 294"/>
                  <a:gd name="T5" fmla="*/ 1053 h 1550"/>
                  <a:gd name="T6" fmla="*/ 164 w 294"/>
                  <a:gd name="T7" fmla="*/ 973 h 1550"/>
                  <a:gd name="T8" fmla="*/ 160 w 294"/>
                  <a:gd name="T9" fmla="*/ 855 h 1550"/>
                  <a:gd name="T10" fmla="*/ 167 w 294"/>
                  <a:gd name="T11" fmla="*/ 743 h 1550"/>
                  <a:gd name="T12" fmla="*/ 175 w 294"/>
                  <a:gd name="T13" fmla="*/ 699 h 1550"/>
                  <a:gd name="T14" fmla="*/ 181 w 294"/>
                  <a:gd name="T15" fmla="*/ 656 h 1550"/>
                  <a:gd name="T16" fmla="*/ 185 w 294"/>
                  <a:gd name="T17" fmla="*/ 499 h 1550"/>
                  <a:gd name="T18" fmla="*/ 177 w 294"/>
                  <a:gd name="T19" fmla="*/ 186 h 1550"/>
                  <a:gd name="T20" fmla="*/ 175 w 294"/>
                  <a:gd name="T21" fmla="*/ 0 h 1550"/>
                  <a:gd name="T22" fmla="*/ 175 w 294"/>
                  <a:gd name="T23" fmla="*/ 22 h 1550"/>
                  <a:gd name="T24" fmla="*/ 161 w 294"/>
                  <a:gd name="T25" fmla="*/ 77 h 1550"/>
                  <a:gd name="T26" fmla="*/ 134 w 294"/>
                  <a:gd name="T27" fmla="*/ 248 h 1550"/>
                  <a:gd name="T28" fmla="*/ 90 w 294"/>
                  <a:gd name="T29" fmla="*/ 583 h 1550"/>
                  <a:gd name="T30" fmla="*/ 14 w 294"/>
                  <a:gd name="T31" fmla="*/ 1296 h 1550"/>
                  <a:gd name="T32" fmla="*/ 0 w 294"/>
                  <a:gd name="T33" fmla="*/ 1441 h 1550"/>
                  <a:gd name="T34" fmla="*/ 76 w 294"/>
                  <a:gd name="T35" fmla="*/ 1474 h 1550"/>
                  <a:gd name="T36" fmla="*/ 284 w 294"/>
                  <a:gd name="T37" fmla="*/ 1550 h 1550"/>
                  <a:gd name="T38" fmla="*/ 290 w 294"/>
                  <a:gd name="T39" fmla="*/ 1510 h 1550"/>
                  <a:gd name="T40" fmla="*/ 294 w 294"/>
                  <a:gd name="T41" fmla="*/ 1432 h 1550"/>
                  <a:gd name="T42" fmla="*/ 288 w 294"/>
                  <a:gd name="T43" fmla="*/ 1361 h 1550"/>
                  <a:gd name="T44" fmla="*/ 273 w 294"/>
                  <a:gd name="T45" fmla="*/ 1296 h 1550"/>
                  <a:gd name="T46" fmla="*/ 245 w 294"/>
                  <a:gd name="T47" fmla="*/ 1212 h 1550"/>
                  <a:gd name="T48" fmla="*/ 207 w 294"/>
                  <a:gd name="T49" fmla="*/ 1134 h 1550"/>
                  <a:gd name="T50" fmla="*/ 197 w 294"/>
                  <a:gd name="T51" fmla="*/ 1114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4" h="1550">
                    <a:moveTo>
                      <a:pt x="197" y="1114"/>
                    </a:moveTo>
                    <a:lnTo>
                      <a:pt x="188" y="1096"/>
                    </a:lnTo>
                    <a:lnTo>
                      <a:pt x="176" y="1053"/>
                    </a:lnTo>
                    <a:lnTo>
                      <a:pt x="164" y="973"/>
                    </a:lnTo>
                    <a:lnTo>
                      <a:pt x="160" y="855"/>
                    </a:lnTo>
                    <a:lnTo>
                      <a:pt x="167" y="743"/>
                    </a:lnTo>
                    <a:lnTo>
                      <a:pt x="175" y="699"/>
                    </a:lnTo>
                    <a:lnTo>
                      <a:pt x="181" y="656"/>
                    </a:lnTo>
                    <a:lnTo>
                      <a:pt x="185" y="499"/>
                    </a:lnTo>
                    <a:lnTo>
                      <a:pt x="177" y="186"/>
                    </a:lnTo>
                    <a:lnTo>
                      <a:pt x="175" y="0"/>
                    </a:lnTo>
                    <a:lnTo>
                      <a:pt x="175" y="22"/>
                    </a:lnTo>
                    <a:lnTo>
                      <a:pt x="161" y="77"/>
                    </a:lnTo>
                    <a:lnTo>
                      <a:pt x="134" y="248"/>
                    </a:lnTo>
                    <a:lnTo>
                      <a:pt x="90" y="583"/>
                    </a:lnTo>
                    <a:lnTo>
                      <a:pt x="14" y="1296"/>
                    </a:lnTo>
                    <a:lnTo>
                      <a:pt x="0" y="1441"/>
                    </a:lnTo>
                    <a:lnTo>
                      <a:pt x="76" y="1474"/>
                    </a:lnTo>
                    <a:lnTo>
                      <a:pt x="284" y="1550"/>
                    </a:lnTo>
                    <a:lnTo>
                      <a:pt x="290" y="1510"/>
                    </a:lnTo>
                    <a:lnTo>
                      <a:pt x="294" y="1432"/>
                    </a:lnTo>
                    <a:lnTo>
                      <a:pt x="288" y="1361"/>
                    </a:lnTo>
                    <a:lnTo>
                      <a:pt x="273" y="1296"/>
                    </a:lnTo>
                    <a:lnTo>
                      <a:pt x="245" y="1212"/>
                    </a:lnTo>
                    <a:lnTo>
                      <a:pt x="207" y="1134"/>
                    </a:lnTo>
                    <a:lnTo>
                      <a:pt x="197" y="1114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05"/>
              <p:cNvSpPr>
                <a:spLocks/>
              </p:cNvSpPr>
              <p:nvPr/>
            </p:nvSpPr>
            <p:spPr bwMode="auto">
              <a:xfrm>
                <a:off x="5377729" y="1910969"/>
                <a:ext cx="696380" cy="1452920"/>
              </a:xfrm>
              <a:custGeom>
                <a:avLst/>
                <a:gdLst>
                  <a:gd name="T0" fmla="*/ 371 w 1530"/>
                  <a:gd name="T1" fmla="*/ 3123 h 3188"/>
                  <a:gd name="T2" fmla="*/ 416 w 1530"/>
                  <a:gd name="T3" fmla="*/ 3123 h 3188"/>
                  <a:gd name="T4" fmla="*/ 664 w 1530"/>
                  <a:gd name="T5" fmla="*/ 3112 h 3188"/>
                  <a:gd name="T6" fmla="*/ 854 w 1530"/>
                  <a:gd name="T7" fmla="*/ 3094 h 3188"/>
                  <a:gd name="T8" fmla="*/ 940 w 1530"/>
                  <a:gd name="T9" fmla="*/ 3079 h 3188"/>
                  <a:gd name="T10" fmla="*/ 982 w 1530"/>
                  <a:gd name="T11" fmla="*/ 3073 h 3188"/>
                  <a:gd name="T12" fmla="*/ 1075 w 1530"/>
                  <a:gd name="T13" fmla="*/ 3073 h 3188"/>
                  <a:gd name="T14" fmla="*/ 1173 w 1530"/>
                  <a:gd name="T15" fmla="*/ 3085 h 3188"/>
                  <a:gd name="T16" fmla="*/ 1270 w 1530"/>
                  <a:gd name="T17" fmla="*/ 3105 h 3188"/>
                  <a:gd name="T18" fmla="*/ 1483 w 1530"/>
                  <a:gd name="T19" fmla="*/ 3169 h 3188"/>
                  <a:gd name="T20" fmla="*/ 1530 w 1530"/>
                  <a:gd name="T21" fmla="*/ 3188 h 3188"/>
                  <a:gd name="T22" fmla="*/ 1245 w 1530"/>
                  <a:gd name="T23" fmla="*/ 241 h 3188"/>
                  <a:gd name="T24" fmla="*/ 853 w 1530"/>
                  <a:gd name="T25" fmla="*/ 0 h 3188"/>
                  <a:gd name="T26" fmla="*/ 677 w 1530"/>
                  <a:gd name="T27" fmla="*/ 87 h 3188"/>
                  <a:gd name="T28" fmla="*/ 0 w 1530"/>
                  <a:gd name="T29" fmla="*/ 175 h 3188"/>
                  <a:gd name="T30" fmla="*/ 371 w 1530"/>
                  <a:gd name="T31" fmla="*/ 3123 h 3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0" h="3188">
                    <a:moveTo>
                      <a:pt x="371" y="3123"/>
                    </a:moveTo>
                    <a:lnTo>
                      <a:pt x="416" y="3123"/>
                    </a:lnTo>
                    <a:lnTo>
                      <a:pt x="664" y="3112"/>
                    </a:lnTo>
                    <a:lnTo>
                      <a:pt x="854" y="3094"/>
                    </a:lnTo>
                    <a:lnTo>
                      <a:pt x="940" y="3079"/>
                    </a:lnTo>
                    <a:lnTo>
                      <a:pt x="982" y="3073"/>
                    </a:lnTo>
                    <a:lnTo>
                      <a:pt x="1075" y="3073"/>
                    </a:lnTo>
                    <a:lnTo>
                      <a:pt x="1173" y="3085"/>
                    </a:lnTo>
                    <a:lnTo>
                      <a:pt x="1270" y="3105"/>
                    </a:lnTo>
                    <a:lnTo>
                      <a:pt x="1483" y="3169"/>
                    </a:lnTo>
                    <a:lnTo>
                      <a:pt x="1530" y="3188"/>
                    </a:lnTo>
                    <a:lnTo>
                      <a:pt x="1245" y="241"/>
                    </a:lnTo>
                    <a:lnTo>
                      <a:pt x="853" y="0"/>
                    </a:lnTo>
                    <a:lnTo>
                      <a:pt x="677" y="87"/>
                    </a:lnTo>
                    <a:lnTo>
                      <a:pt x="0" y="175"/>
                    </a:lnTo>
                    <a:lnTo>
                      <a:pt x="371" y="3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6"/>
              <p:cNvSpPr>
                <a:spLocks/>
              </p:cNvSpPr>
              <p:nvPr/>
            </p:nvSpPr>
            <p:spPr bwMode="auto">
              <a:xfrm>
                <a:off x="5656645" y="2040401"/>
                <a:ext cx="319022" cy="1334426"/>
              </a:xfrm>
              <a:custGeom>
                <a:avLst/>
                <a:gdLst>
                  <a:gd name="T0" fmla="*/ 174 w 699"/>
                  <a:gd name="T1" fmla="*/ 68 h 2929"/>
                  <a:gd name="T2" fmla="*/ 197 w 699"/>
                  <a:gd name="T3" fmla="*/ 122 h 2929"/>
                  <a:gd name="T4" fmla="*/ 241 w 699"/>
                  <a:gd name="T5" fmla="*/ 242 h 2929"/>
                  <a:gd name="T6" fmla="*/ 249 w 699"/>
                  <a:gd name="T7" fmla="*/ 256 h 2929"/>
                  <a:gd name="T8" fmla="*/ 276 w 699"/>
                  <a:gd name="T9" fmla="*/ 336 h 2929"/>
                  <a:gd name="T10" fmla="*/ 329 w 699"/>
                  <a:gd name="T11" fmla="*/ 533 h 2929"/>
                  <a:gd name="T12" fmla="*/ 445 w 699"/>
                  <a:gd name="T13" fmla="*/ 1033 h 2929"/>
                  <a:gd name="T14" fmla="*/ 480 w 699"/>
                  <a:gd name="T15" fmla="*/ 1203 h 2929"/>
                  <a:gd name="T16" fmla="*/ 490 w 699"/>
                  <a:gd name="T17" fmla="*/ 1231 h 2929"/>
                  <a:gd name="T18" fmla="*/ 516 w 699"/>
                  <a:gd name="T19" fmla="*/ 1350 h 2929"/>
                  <a:gd name="T20" fmla="*/ 569 w 699"/>
                  <a:gd name="T21" fmla="*/ 1620 h 2929"/>
                  <a:gd name="T22" fmla="*/ 677 w 699"/>
                  <a:gd name="T23" fmla="*/ 2248 h 2929"/>
                  <a:gd name="T24" fmla="*/ 699 w 699"/>
                  <a:gd name="T25" fmla="*/ 2382 h 2929"/>
                  <a:gd name="T26" fmla="*/ 525 w 699"/>
                  <a:gd name="T27" fmla="*/ 2929 h 2929"/>
                  <a:gd name="T28" fmla="*/ 174 w 699"/>
                  <a:gd name="T29" fmla="*/ 2491 h 2929"/>
                  <a:gd name="T30" fmla="*/ 152 w 699"/>
                  <a:gd name="T31" fmla="*/ 2292 h 2929"/>
                  <a:gd name="T32" fmla="*/ 54 w 699"/>
                  <a:gd name="T33" fmla="*/ 1349 h 2929"/>
                  <a:gd name="T34" fmla="*/ 5 w 699"/>
                  <a:gd name="T35" fmla="*/ 818 h 2929"/>
                  <a:gd name="T36" fmla="*/ 0 w 699"/>
                  <a:gd name="T37" fmla="*/ 700 h 2929"/>
                  <a:gd name="T38" fmla="*/ 1 w 699"/>
                  <a:gd name="T39" fmla="*/ 614 h 2929"/>
                  <a:gd name="T40" fmla="*/ 14 w 699"/>
                  <a:gd name="T41" fmla="*/ 418 h 2929"/>
                  <a:gd name="T42" fmla="*/ 38 w 699"/>
                  <a:gd name="T43" fmla="*/ 158 h 2929"/>
                  <a:gd name="T44" fmla="*/ 44 w 699"/>
                  <a:gd name="T45" fmla="*/ 111 h 2929"/>
                  <a:gd name="T46" fmla="*/ 44 w 699"/>
                  <a:gd name="T47" fmla="*/ 24 h 2929"/>
                  <a:gd name="T48" fmla="*/ 44 w 699"/>
                  <a:gd name="T49" fmla="*/ 16 h 2929"/>
                  <a:gd name="T50" fmla="*/ 54 w 699"/>
                  <a:gd name="T51" fmla="*/ 5 h 2929"/>
                  <a:gd name="T52" fmla="*/ 79 w 699"/>
                  <a:gd name="T53" fmla="*/ 0 h 2929"/>
                  <a:gd name="T54" fmla="*/ 124 w 699"/>
                  <a:gd name="T55" fmla="*/ 13 h 2929"/>
                  <a:gd name="T56" fmla="*/ 155 w 699"/>
                  <a:gd name="T57" fmla="*/ 35 h 2929"/>
                  <a:gd name="T58" fmla="*/ 170 w 699"/>
                  <a:gd name="T59" fmla="*/ 56 h 2929"/>
                  <a:gd name="T60" fmla="*/ 174 w 699"/>
                  <a:gd name="T61" fmla="*/ 68 h 2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9" h="2929">
                    <a:moveTo>
                      <a:pt x="174" y="68"/>
                    </a:moveTo>
                    <a:lnTo>
                      <a:pt x="197" y="122"/>
                    </a:lnTo>
                    <a:lnTo>
                      <a:pt x="241" y="242"/>
                    </a:lnTo>
                    <a:lnTo>
                      <a:pt x="249" y="256"/>
                    </a:lnTo>
                    <a:lnTo>
                      <a:pt x="276" y="336"/>
                    </a:lnTo>
                    <a:lnTo>
                      <a:pt x="329" y="533"/>
                    </a:lnTo>
                    <a:lnTo>
                      <a:pt x="445" y="1033"/>
                    </a:lnTo>
                    <a:lnTo>
                      <a:pt x="480" y="1203"/>
                    </a:lnTo>
                    <a:lnTo>
                      <a:pt x="490" y="1231"/>
                    </a:lnTo>
                    <a:lnTo>
                      <a:pt x="516" y="1350"/>
                    </a:lnTo>
                    <a:lnTo>
                      <a:pt x="569" y="1620"/>
                    </a:lnTo>
                    <a:lnTo>
                      <a:pt x="677" y="2248"/>
                    </a:lnTo>
                    <a:lnTo>
                      <a:pt x="699" y="2382"/>
                    </a:lnTo>
                    <a:lnTo>
                      <a:pt x="525" y="2929"/>
                    </a:lnTo>
                    <a:lnTo>
                      <a:pt x="174" y="2491"/>
                    </a:lnTo>
                    <a:lnTo>
                      <a:pt x="152" y="2292"/>
                    </a:lnTo>
                    <a:lnTo>
                      <a:pt x="54" y="1349"/>
                    </a:lnTo>
                    <a:lnTo>
                      <a:pt x="5" y="818"/>
                    </a:lnTo>
                    <a:lnTo>
                      <a:pt x="0" y="700"/>
                    </a:lnTo>
                    <a:lnTo>
                      <a:pt x="1" y="614"/>
                    </a:lnTo>
                    <a:lnTo>
                      <a:pt x="14" y="418"/>
                    </a:lnTo>
                    <a:lnTo>
                      <a:pt x="38" y="158"/>
                    </a:lnTo>
                    <a:lnTo>
                      <a:pt x="44" y="111"/>
                    </a:lnTo>
                    <a:lnTo>
                      <a:pt x="44" y="24"/>
                    </a:lnTo>
                    <a:lnTo>
                      <a:pt x="44" y="16"/>
                    </a:lnTo>
                    <a:lnTo>
                      <a:pt x="54" y="5"/>
                    </a:lnTo>
                    <a:lnTo>
                      <a:pt x="79" y="0"/>
                    </a:lnTo>
                    <a:lnTo>
                      <a:pt x="124" y="13"/>
                    </a:lnTo>
                    <a:lnTo>
                      <a:pt x="155" y="35"/>
                    </a:lnTo>
                    <a:lnTo>
                      <a:pt x="170" y="56"/>
                    </a:lnTo>
                    <a:lnTo>
                      <a:pt x="174" y="6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07"/>
              <p:cNvSpPr>
                <a:spLocks/>
              </p:cNvSpPr>
              <p:nvPr/>
            </p:nvSpPr>
            <p:spPr bwMode="auto">
              <a:xfrm>
                <a:off x="5029538" y="1812528"/>
                <a:ext cx="687266" cy="1821163"/>
              </a:xfrm>
              <a:custGeom>
                <a:avLst/>
                <a:gdLst>
                  <a:gd name="T0" fmla="*/ 1507 w 1507"/>
                  <a:gd name="T1" fmla="*/ 2663 h 3998"/>
                  <a:gd name="T2" fmla="*/ 1460 w 1507"/>
                  <a:gd name="T3" fmla="*/ 2806 h 3998"/>
                  <a:gd name="T4" fmla="*/ 1262 w 1507"/>
                  <a:gd name="T5" fmla="*/ 3361 h 3998"/>
                  <a:gd name="T6" fmla="*/ 1179 w 1507"/>
                  <a:gd name="T7" fmla="*/ 3580 h 3998"/>
                  <a:gd name="T8" fmla="*/ 1099 w 1507"/>
                  <a:gd name="T9" fmla="*/ 3768 h 3998"/>
                  <a:gd name="T10" fmla="*/ 1046 w 1507"/>
                  <a:gd name="T11" fmla="*/ 3870 h 3998"/>
                  <a:gd name="T12" fmla="*/ 1016 w 1507"/>
                  <a:gd name="T13" fmla="*/ 3916 h 3998"/>
                  <a:gd name="T14" fmla="*/ 1004 w 1507"/>
                  <a:gd name="T15" fmla="*/ 3931 h 3998"/>
                  <a:gd name="T16" fmla="*/ 991 w 1507"/>
                  <a:gd name="T17" fmla="*/ 3944 h 3998"/>
                  <a:gd name="T18" fmla="*/ 949 w 1507"/>
                  <a:gd name="T19" fmla="*/ 3965 h 3998"/>
                  <a:gd name="T20" fmla="*/ 895 w 1507"/>
                  <a:gd name="T21" fmla="*/ 3981 h 3998"/>
                  <a:gd name="T22" fmla="*/ 829 w 1507"/>
                  <a:gd name="T23" fmla="*/ 3992 h 3998"/>
                  <a:gd name="T24" fmla="*/ 714 w 1507"/>
                  <a:gd name="T25" fmla="*/ 3998 h 3998"/>
                  <a:gd name="T26" fmla="*/ 541 w 1507"/>
                  <a:gd name="T27" fmla="*/ 3995 h 3998"/>
                  <a:gd name="T28" fmla="*/ 278 w 1507"/>
                  <a:gd name="T29" fmla="*/ 3971 h 3998"/>
                  <a:gd name="T30" fmla="*/ 27 w 1507"/>
                  <a:gd name="T31" fmla="*/ 3935 h 3998"/>
                  <a:gd name="T32" fmla="*/ 0 w 1507"/>
                  <a:gd name="T33" fmla="*/ 3931 h 3998"/>
                  <a:gd name="T34" fmla="*/ 29 w 1507"/>
                  <a:gd name="T35" fmla="*/ 3775 h 3998"/>
                  <a:gd name="T36" fmla="*/ 164 w 1507"/>
                  <a:gd name="T37" fmla="*/ 3033 h 3998"/>
                  <a:gd name="T38" fmla="*/ 218 w 1507"/>
                  <a:gd name="T39" fmla="*/ 2704 h 3998"/>
                  <a:gd name="T40" fmla="*/ 238 w 1507"/>
                  <a:gd name="T41" fmla="*/ 2552 h 3998"/>
                  <a:gd name="T42" fmla="*/ 240 w 1507"/>
                  <a:gd name="T43" fmla="*/ 2511 h 3998"/>
                  <a:gd name="T44" fmla="*/ 241 w 1507"/>
                  <a:gd name="T45" fmla="*/ 2474 h 3998"/>
                  <a:gd name="T46" fmla="*/ 265 w 1507"/>
                  <a:gd name="T47" fmla="*/ 2328 h 3998"/>
                  <a:gd name="T48" fmla="*/ 329 w 1507"/>
                  <a:gd name="T49" fmla="*/ 2005 h 3998"/>
                  <a:gd name="T50" fmla="*/ 488 w 1507"/>
                  <a:gd name="T51" fmla="*/ 1269 h 3998"/>
                  <a:gd name="T52" fmla="*/ 524 w 1507"/>
                  <a:gd name="T53" fmla="*/ 1113 h 3998"/>
                  <a:gd name="T54" fmla="*/ 515 w 1507"/>
                  <a:gd name="T55" fmla="*/ 1046 h 3998"/>
                  <a:gd name="T56" fmla="*/ 469 w 1507"/>
                  <a:gd name="T57" fmla="*/ 697 h 3998"/>
                  <a:gd name="T58" fmla="*/ 432 w 1507"/>
                  <a:gd name="T59" fmla="*/ 470 h 3998"/>
                  <a:gd name="T60" fmla="*/ 415 w 1507"/>
                  <a:gd name="T61" fmla="*/ 393 h 3998"/>
                  <a:gd name="T62" fmla="*/ 400 w 1507"/>
                  <a:gd name="T63" fmla="*/ 358 h 3998"/>
                  <a:gd name="T64" fmla="*/ 361 w 1507"/>
                  <a:gd name="T65" fmla="*/ 301 h 3998"/>
                  <a:gd name="T66" fmla="*/ 309 w 1507"/>
                  <a:gd name="T67" fmla="*/ 260 h 3998"/>
                  <a:gd name="T68" fmla="*/ 254 w 1507"/>
                  <a:gd name="T69" fmla="*/ 231 h 3998"/>
                  <a:gd name="T70" fmla="*/ 171 w 1507"/>
                  <a:gd name="T71" fmla="*/ 206 h 3998"/>
                  <a:gd name="T72" fmla="*/ 95 w 1507"/>
                  <a:gd name="T73" fmla="*/ 197 h 3998"/>
                  <a:gd name="T74" fmla="*/ 87 w 1507"/>
                  <a:gd name="T75" fmla="*/ 197 h 3998"/>
                  <a:gd name="T76" fmla="*/ 786 w 1507"/>
                  <a:gd name="T77" fmla="*/ 0 h 3998"/>
                  <a:gd name="T78" fmla="*/ 1026 w 1507"/>
                  <a:gd name="T79" fmla="*/ 436 h 3998"/>
                  <a:gd name="T80" fmla="*/ 1507 w 1507"/>
                  <a:gd name="T81" fmla="*/ 2074 h 3998"/>
                  <a:gd name="T82" fmla="*/ 1507 w 1507"/>
                  <a:gd name="T83" fmla="*/ 2663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07" h="3998">
                    <a:moveTo>
                      <a:pt x="1507" y="2663"/>
                    </a:moveTo>
                    <a:lnTo>
                      <a:pt x="1460" y="2806"/>
                    </a:lnTo>
                    <a:lnTo>
                      <a:pt x="1262" y="3361"/>
                    </a:lnTo>
                    <a:lnTo>
                      <a:pt x="1179" y="3580"/>
                    </a:lnTo>
                    <a:lnTo>
                      <a:pt x="1099" y="3768"/>
                    </a:lnTo>
                    <a:lnTo>
                      <a:pt x="1046" y="3870"/>
                    </a:lnTo>
                    <a:lnTo>
                      <a:pt x="1016" y="3916"/>
                    </a:lnTo>
                    <a:lnTo>
                      <a:pt x="1004" y="3931"/>
                    </a:lnTo>
                    <a:lnTo>
                      <a:pt x="991" y="3944"/>
                    </a:lnTo>
                    <a:lnTo>
                      <a:pt x="949" y="3965"/>
                    </a:lnTo>
                    <a:lnTo>
                      <a:pt x="895" y="3981"/>
                    </a:lnTo>
                    <a:lnTo>
                      <a:pt x="829" y="3992"/>
                    </a:lnTo>
                    <a:lnTo>
                      <a:pt x="714" y="3998"/>
                    </a:lnTo>
                    <a:lnTo>
                      <a:pt x="541" y="3995"/>
                    </a:lnTo>
                    <a:lnTo>
                      <a:pt x="278" y="3971"/>
                    </a:lnTo>
                    <a:lnTo>
                      <a:pt x="27" y="3935"/>
                    </a:lnTo>
                    <a:lnTo>
                      <a:pt x="0" y="3931"/>
                    </a:lnTo>
                    <a:lnTo>
                      <a:pt x="29" y="3775"/>
                    </a:lnTo>
                    <a:lnTo>
                      <a:pt x="164" y="3033"/>
                    </a:lnTo>
                    <a:lnTo>
                      <a:pt x="218" y="2704"/>
                    </a:lnTo>
                    <a:lnTo>
                      <a:pt x="238" y="2552"/>
                    </a:lnTo>
                    <a:lnTo>
                      <a:pt x="240" y="2511"/>
                    </a:lnTo>
                    <a:lnTo>
                      <a:pt x="241" y="2474"/>
                    </a:lnTo>
                    <a:lnTo>
                      <a:pt x="265" y="2328"/>
                    </a:lnTo>
                    <a:lnTo>
                      <a:pt x="329" y="2005"/>
                    </a:lnTo>
                    <a:lnTo>
                      <a:pt x="488" y="1269"/>
                    </a:lnTo>
                    <a:lnTo>
                      <a:pt x="524" y="1113"/>
                    </a:lnTo>
                    <a:lnTo>
                      <a:pt x="515" y="1046"/>
                    </a:lnTo>
                    <a:lnTo>
                      <a:pt x="469" y="697"/>
                    </a:lnTo>
                    <a:lnTo>
                      <a:pt x="432" y="470"/>
                    </a:lnTo>
                    <a:lnTo>
                      <a:pt x="415" y="393"/>
                    </a:lnTo>
                    <a:lnTo>
                      <a:pt x="400" y="358"/>
                    </a:lnTo>
                    <a:lnTo>
                      <a:pt x="361" y="301"/>
                    </a:lnTo>
                    <a:lnTo>
                      <a:pt x="309" y="260"/>
                    </a:lnTo>
                    <a:lnTo>
                      <a:pt x="254" y="231"/>
                    </a:lnTo>
                    <a:lnTo>
                      <a:pt x="171" y="206"/>
                    </a:lnTo>
                    <a:lnTo>
                      <a:pt x="95" y="197"/>
                    </a:lnTo>
                    <a:lnTo>
                      <a:pt x="87" y="197"/>
                    </a:lnTo>
                    <a:lnTo>
                      <a:pt x="786" y="0"/>
                    </a:lnTo>
                    <a:lnTo>
                      <a:pt x="1026" y="436"/>
                    </a:lnTo>
                    <a:lnTo>
                      <a:pt x="1507" y="2074"/>
                    </a:lnTo>
                    <a:lnTo>
                      <a:pt x="1507" y="266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08"/>
              <p:cNvSpPr>
                <a:spLocks/>
              </p:cNvSpPr>
              <p:nvPr/>
            </p:nvSpPr>
            <p:spPr bwMode="auto">
              <a:xfrm>
                <a:off x="5447002" y="1723201"/>
                <a:ext cx="60159" cy="58336"/>
              </a:xfrm>
              <a:custGeom>
                <a:avLst/>
                <a:gdLst>
                  <a:gd name="T0" fmla="*/ 0 w 130"/>
                  <a:gd name="T1" fmla="*/ 65 h 130"/>
                  <a:gd name="T2" fmla="*/ 5 w 130"/>
                  <a:gd name="T3" fmla="*/ 56 h 130"/>
                  <a:gd name="T4" fmla="*/ 39 w 130"/>
                  <a:gd name="T5" fmla="*/ 20 h 130"/>
                  <a:gd name="T6" fmla="*/ 70 w 130"/>
                  <a:gd name="T7" fmla="*/ 1 h 130"/>
                  <a:gd name="T8" fmla="*/ 87 w 130"/>
                  <a:gd name="T9" fmla="*/ 0 h 130"/>
                  <a:gd name="T10" fmla="*/ 130 w 130"/>
                  <a:gd name="T11" fmla="*/ 0 h 130"/>
                  <a:gd name="T12" fmla="*/ 87 w 130"/>
                  <a:gd name="T13" fmla="*/ 130 h 130"/>
                  <a:gd name="T14" fmla="*/ 0 w 130"/>
                  <a:gd name="T15" fmla="*/ 6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0">
                    <a:moveTo>
                      <a:pt x="0" y="65"/>
                    </a:moveTo>
                    <a:lnTo>
                      <a:pt x="5" y="56"/>
                    </a:lnTo>
                    <a:lnTo>
                      <a:pt x="39" y="20"/>
                    </a:lnTo>
                    <a:lnTo>
                      <a:pt x="70" y="1"/>
                    </a:lnTo>
                    <a:lnTo>
                      <a:pt x="87" y="0"/>
                    </a:lnTo>
                    <a:lnTo>
                      <a:pt x="130" y="0"/>
                    </a:lnTo>
                    <a:lnTo>
                      <a:pt x="87" y="13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9"/>
              <p:cNvSpPr>
                <a:spLocks/>
              </p:cNvSpPr>
              <p:nvPr/>
            </p:nvSpPr>
            <p:spPr bwMode="auto">
              <a:xfrm>
                <a:off x="6004836" y="2020348"/>
                <a:ext cx="249749" cy="1113844"/>
              </a:xfrm>
              <a:custGeom>
                <a:avLst/>
                <a:gdLst>
                  <a:gd name="T0" fmla="*/ 0 w 547"/>
                  <a:gd name="T1" fmla="*/ 174 h 2440"/>
                  <a:gd name="T2" fmla="*/ 87 w 547"/>
                  <a:gd name="T3" fmla="*/ 0 h 2440"/>
                  <a:gd name="T4" fmla="*/ 92 w 547"/>
                  <a:gd name="T5" fmla="*/ 2 h 2440"/>
                  <a:gd name="T6" fmla="*/ 129 w 547"/>
                  <a:gd name="T7" fmla="*/ 36 h 2440"/>
                  <a:gd name="T8" fmla="*/ 166 w 547"/>
                  <a:gd name="T9" fmla="*/ 89 h 2440"/>
                  <a:gd name="T10" fmla="*/ 188 w 547"/>
                  <a:gd name="T11" fmla="*/ 137 h 2440"/>
                  <a:gd name="T12" fmla="*/ 206 w 547"/>
                  <a:gd name="T13" fmla="*/ 195 h 2440"/>
                  <a:gd name="T14" fmla="*/ 217 w 547"/>
                  <a:gd name="T15" fmla="*/ 265 h 2440"/>
                  <a:gd name="T16" fmla="*/ 219 w 547"/>
                  <a:gd name="T17" fmla="*/ 305 h 2440"/>
                  <a:gd name="T18" fmla="*/ 221 w 547"/>
                  <a:gd name="T19" fmla="*/ 388 h 2440"/>
                  <a:gd name="T20" fmla="*/ 241 w 547"/>
                  <a:gd name="T21" fmla="*/ 560 h 2440"/>
                  <a:gd name="T22" fmla="*/ 274 w 547"/>
                  <a:gd name="T23" fmla="*/ 724 h 2440"/>
                  <a:gd name="T24" fmla="*/ 311 w 547"/>
                  <a:gd name="T25" fmla="*/ 863 h 2440"/>
                  <a:gd name="T26" fmla="*/ 328 w 547"/>
                  <a:gd name="T27" fmla="*/ 917 h 2440"/>
                  <a:gd name="T28" fmla="*/ 377 w 547"/>
                  <a:gd name="T29" fmla="*/ 1085 h 2440"/>
                  <a:gd name="T30" fmla="*/ 524 w 547"/>
                  <a:gd name="T31" fmla="*/ 1659 h 2440"/>
                  <a:gd name="T32" fmla="*/ 547 w 547"/>
                  <a:gd name="T33" fmla="*/ 1746 h 2440"/>
                  <a:gd name="T34" fmla="*/ 518 w 547"/>
                  <a:gd name="T35" fmla="*/ 1822 h 2440"/>
                  <a:gd name="T36" fmla="*/ 386 w 547"/>
                  <a:gd name="T37" fmla="*/ 2182 h 2440"/>
                  <a:gd name="T38" fmla="*/ 306 w 547"/>
                  <a:gd name="T39" fmla="*/ 2381 h 2440"/>
                  <a:gd name="T40" fmla="*/ 284 w 547"/>
                  <a:gd name="T41" fmla="*/ 2423 h 2440"/>
                  <a:gd name="T42" fmla="*/ 271 w 547"/>
                  <a:gd name="T43" fmla="*/ 2434 h 2440"/>
                  <a:gd name="T44" fmla="*/ 248 w 547"/>
                  <a:gd name="T45" fmla="*/ 2440 h 2440"/>
                  <a:gd name="T46" fmla="*/ 225 w 547"/>
                  <a:gd name="T47" fmla="*/ 2433 h 2440"/>
                  <a:gd name="T48" fmla="*/ 204 w 547"/>
                  <a:gd name="T49" fmla="*/ 2416 h 2440"/>
                  <a:gd name="T50" fmla="*/ 161 w 547"/>
                  <a:gd name="T51" fmla="*/ 2355 h 2440"/>
                  <a:gd name="T52" fmla="*/ 154 w 547"/>
                  <a:gd name="T53" fmla="*/ 2336 h 2440"/>
                  <a:gd name="T54" fmla="*/ 65 w 547"/>
                  <a:gd name="T55" fmla="*/ 721 h 2440"/>
                  <a:gd name="T56" fmla="*/ 0 w 547"/>
                  <a:gd name="T57" fmla="*/ 174 h 2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7" h="2440">
                    <a:moveTo>
                      <a:pt x="0" y="174"/>
                    </a:moveTo>
                    <a:lnTo>
                      <a:pt x="87" y="0"/>
                    </a:lnTo>
                    <a:lnTo>
                      <a:pt x="92" y="2"/>
                    </a:lnTo>
                    <a:lnTo>
                      <a:pt x="129" y="36"/>
                    </a:lnTo>
                    <a:lnTo>
                      <a:pt x="166" y="89"/>
                    </a:lnTo>
                    <a:lnTo>
                      <a:pt x="188" y="137"/>
                    </a:lnTo>
                    <a:lnTo>
                      <a:pt x="206" y="195"/>
                    </a:lnTo>
                    <a:lnTo>
                      <a:pt x="217" y="265"/>
                    </a:lnTo>
                    <a:lnTo>
                      <a:pt x="219" y="305"/>
                    </a:lnTo>
                    <a:lnTo>
                      <a:pt x="221" y="388"/>
                    </a:lnTo>
                    <a:lnTo>
                      <a:pt x="241" y="560"/>
                    </a:lnTo>
                    <a:lnTo>
                      <a:pt x="274" y="724"/>
                    </a:lnTo>
                    <a:lnTo>
                      <a:pt x="311" y="863"/>
                    </a:lnTo>
                    <a:lnTo>
                      <a:pt x="328" y="917"/>
                    </a:lnTo>
                    <a:lnTo>
                      <a:pt x="377" y="1085"/>
                    </a:lnTo>
                    <a:lnTo>
                      <a:pt x="524" y="1659"/>
                    </a:lnTo>
                    <a:lnTo>
                      <a:pt x="547" y="1746"/>
                    </a:lnTo>
                    <a:lnTo>
                      <a:pt x="518" y="1822"/>
                    </a:lnTo>
                    <a:lnTo>
                      <a:pt x="386" y="2182"/>
                    </a:lnTo>
                    <a:lnTo>
                      <a:pt x="306" y="2381"/>
                    </a:lnTo>
                    <a:lnTo>
                      <a:pt x="284" y="2423"/>
                    </a:lnTo>
                    <a:lnTo>
                      <a:pt x="271" y="2434"/>
                    </a:lnTo>
                    <a:lnTo>
                      <a:pt x="248" y="2440"/>
                    </a:lnTo>
                    <a:lnTo>
                      <a:pt x="225" y="2433"/>
                    </a:lnTo>
                    <a:lnTo>
                      <a:pt x="204" y="2416"/>
                    </a:lnTo>
                    <a:lnTo>
                      <a:pt x="161" y="2355"/>
                    </a:lnTo>
                    <a:lnTo>
                      <a:pt x="154" y="2336"/>
                    </a:lnTo>
                    <a:lnTo>
                      <a:pt x="65" y="721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10"/>
              <p:cNvSpPr>
                <a:spLocks/>
              </p:cNvSpPr>
              <p:nvPr/>
            </p:nvSpPr>
            <p:spPr bwMode="auto">
              <a:xfrm>
                <a:off x="5756910" y="1881801"/>
                <a:ext cx="377358" cy="1801110"/>
              </a:xfrm>
              <a:custGeom>
                <a:avLst/>
                <a:gdLst>
                  <a:gd name="T0" fmla="*/ 0 w 827"/>
                  <a:gd name="T1" fmla="*/ 0 h 3952"/>
                  <a:gd name="T2" fmla="*/ 67 w 827"/>
                  <a:gd name="T3" fmla="*/ 18 h 3952"/>
                  <a:gd name="T4" fmla="*/ 339 w 827"/>
                  <a:gd name="T5" fmla="*/ 118 h 3952"/>
                  <a:gd name="T6" fmla="*/ 448 w 827"/>
                  <a:gd name="T7" fmla="*/ 167 h 3952"/>
                  <a:gd name="T8" fmla="*/ 543 w 827"/>
                  <a:gd name="T9" fmla="*/ 221 h 3952"/>
                  <a:gd name="T10" fmla="*/ 597 w 827"/>
                  <a:gd name="T11" fmla="*/ 263 h 3952"/>
                  <a:gd name="T12" fmla="*/ 624 w 827"/>
                  <a:gd name="T13" fmla="*/ 291 h 3952"/>
                  <a:gd name="T14" fmla="*/ 632 w 827"/>
                  <a:gd name="T15" fmla="*/ 306 h 3952"/>
                  <a:gd name="T16" fmla="*/ 630 w 827"/>
                  <a:gd name="T17" fmla="*/ 368 h 3952"/>
                  <a:gd name="T18" fmla="*/ 622 w 827"/>
                  <a:gd name="T19" fmla="*/ 686 h 3952"/>
                  <a:gd name="T20" fmla="*/ 626 w 827"/>
                  <a:gd name="T21" fmla="*/ 893 h 3952"/>
                  <a:gd name="T22" fmla="*/ 632 w 827"/>
                  <a:gd name="T23" fmla="*/ 960 h 3952"/>
                  <a:gd name="T24" fmla="*/ 638 w 827"/>
                  <a:gd name="T25" fmla="*/ 1192 h 3952"/>
                  <a:gd name="T26" fmla="*/ 683 w 827"/>
                  <a:gd name="T27" fmla="*/ 2338 h 3952"/>
                  <a:gd name="T28" fmla="*/ 719 w 827"/>
                  <a:gd name="T29" fmla="*/ 2883 h 3952"/>
                  <a:gd name="T30" fmla="*/ 748 w 827"/>
                  <a:gd name="T31" fmla="*/ 3160 h 3952"/>
                  <a:gd name="T32" fmla="*/ 764 w 827"/>
                  <a:gd name="T33" fmla="*/ 3253 h 3952"/>
                  <a:gd name="T34" fmla="*/ 783 w 827"/>
                  <a:gd name="T35" fmla="*/ 3330 h 3952"/>
                  <a:gd name="T36" fmla="*/ 809 w 827"/>
                  <a:gd name="T37" fmla="*/ 3472 h 3952"/>
                  <a:gd name="T38" fmla="*/ 823 w 827"/>
                  <a:gd name="T39" fmla="*/ 3600 h 3952"/>
                  <a:gd name="T40" fmla="*/ 827 w 827"/>
                  <a:gd name="T41" fmla="*/ 3710 h 3952"/>
                  <a:gd name="T42" fmla="*/ 823 w 827"/>
                  <a:gd name="T43" fmla="*/ 3844 h 3952"/>
                  <a:gd name="T44" fmla="*/ 809 w 827"/>
                  <a:gd name="T45" fmla="*/ 3943 h 3952"/>
                  <a:gd name="T46" fmla="*/ 807 w 827"/>
                  <a:gd name="T47" fmla="*/ 3952 h 3952"/>
                  <a:gd name="T48" fmla="*/ 769 w 827"/>
                  <a:gd name="T49" fmla="*/ 3777 h 3952"/>
                  <a:gd name="T50" fmla="*/ 592 w 827"/>
                  <a:gd name="T51" fmla="*/ 2894 h 3952"/>
                  <a:gd name="T52" fmla="*/ 517 w 827"/>
                  <a:gd name="T53" fmla="*/ 2459 h 3952"/>
                  <a:gd name="T54" fmla="*/ 486 w 827"/>
                  <a:gd name="T55" fmla="*/ 2225 h 3952"/>
                  <a:gd name="T56" fmla="*/ 480 w 827"/>
                  <a:gd name="T57" fmla="*/ 2139 h 3952"/>
                  <a:gd name="T58" fmla="*/ 466 w 827"/>
                  <a:gd name="T59" fmla="*/ 1823 h 3952"/>
                  <a:gd name="T60" fmla="*/ 458 w 827"/>
                  <a:gd name="T61" fmla="*/ 1324 h 3952"/>
                  <a:gd name="T62" fmla="*/ 458 w 827"/>
                  <a:gd name="T63" fmla="*/ 1266 h 3952"/>
                  <a:gd name="T64" fmla="*/ 422 w 827"/>
                  <a:gd name="T65" fmla="*/ 1130 h 3952"/>
                  <a:gd name="T66" fmla="*/ 259 w 827"/>
                  <a:gd name="T67" fmla="*/ 587 h 3952"/>
                  <a:gd name="T68" fmla="*/ 183 w 827"/>
                  <a:gd name="T69" fmla="*/ 369 h 3952"/>
                  <a:gd name="T70" fmla="*/ 107 w 827"/>
                  <a:gd name="T71" fmla="*/ 179 h 3952"/>
                  <a:gd name="T72" fmla="*/ 51 w 827"/>
                  <a:gd name="T73" fmla="*/ 71 h 3952"/>
                  <a:gd name="T74" fmla="*/ 16 w 827"/>
                  <a:gd name="T75" fmla="*/ 18 h 3952"/>
                  <a:gd name="T76" fmla="*/ 0 w 827"/>
                  <a:gd name="T77" fmla="*/ 0 h 3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7" h="3952">
                    <a:moveTo>
                      <a:pt x="0" y="0"/>
                    </a:moveTo>
                    <a:lnTo>
                      <a:pt x="67" y="18"/>
                    </a:lnTo>
                    <a:lnTo>
                      <a:pt x="339" y="118"/>
                    </a:lnTo>
                    <a:lnTo>
                      <a:pt x="448" y="167"/>
                    </a:lnTo>
                    <a:lnTo>
                      <a:pt x="543" y="221"/>
                    </a:lnTo>
                    <a:lnTo>
                      <a:pt x="597" y="263"/>
                    </a:lnTo>
                    <a:lnTo>
                      <a:pt x="624" y="291"/>
                    </a:lnTo>
                    <a:lnTo>
                      <a:pt x="632" y="306"/>
                    </a:lnTo>
                    <a:lnTo>
                      <a:pt x="630" y="368"/>
                    </a:lnTo>
                    <a:lnTo>
                      <a:pt x="622" y="686"/>
                    </a:lnTo>
                    <a:lnTo>
                      <a:pt x="626" y="893"/>
                    </a:lnTo>
                    <a:lnTo>
                      <a:pt x="632" y="960"/>
                    </a:lnTo>
                    <a:lnTo>
                      <a:pt x="638" y="1192"/>
                    </a:lnTo>
                    <a:lnTo>
                      <a:pt x="683" y="2338"/>
                    </a:lnTo>
                    <a:lnTo>
                      <a:pt x="719" y="2883"/>
                    </a:lnTo>
                    <a:lnTo>
                      <a:pt x="748" y="3160"/>
                    </a:lnTo>
                    <a:lnTo>
                      <a:pt x="764" y="3253"/>
                    </a:lnTo>
                    <a:lnTo>
                      <a:pt x="783" y="3330"/>
                    </a:lnTo>
                    <a:lnTo>
                      <a:pt x="809" y="3472"/>
                    </a:lnTo>
                    <a:lnTo>
                      <a:pt x="823" y="3600"/>
                    </a:lnTo>
                    <a:lnTo>
                      <a:pt x="827" y="3710"/>
                    </a:lnTo>
                    <a:lnTo>
                      <a:pt x="823" y="3844"/>
                    </a:lnTo>
                    <a:lnTo>
                      <a:pt x="809" y="3943"/>
                    </a:lnTo>
                    <a:lnTo>
                      <a:pt x="807" y="3952"/>
                    </a:lnTo>
                    <a:lnTo>
                      <a:pt x="769" y="3777"/>
                    </a:lnTo>
                    <a:lnTo>
                      <a:pt x="592" y="2894"/>
                    </a:lnTo>
                    <a:lnTo>
                      <a:pt x="517" y="2459"/>
                    </a:lnTo>
                    <a:lnTo>
                      <a:pt x="486" y="2225"/>
                    </a:lnTo>
                    <a:lnTo>
                      <a:pt x="480" y="2139"/>
                    </a:lnTo>
                    <a:lnTo>
                      <a:pt x="466" y="1823"/>
                    </a:lnTo>
                    <a:lnTo>
                      <a:pt x="458" y="1324"/>
                    </a:lnTo>
                    <a:lnTo>
                      <a:pt x="458" y="1266"/>
                    </a:lnTo>
                    <a:lnTo>
                      <a:pt x="422" y="1130"/>
                    </a:lnTo>
                    <a:lnTo>
                      <a:pt x="259" y="587"/>
                    </a:lnTo>
                    <a:lnTo>
                      <a:pt x="183" y="369"/>
                    </a:lnTo>
                    <a:lnTo>
                      <a:pt x="107" y="179"/>
                    </a:lnTo>
                    <a:lnTo>
                      <a:pt x="51" y="71"/>
                    </a:lnTo>
                    <a:lnTo>
                      <a:pt x="16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11"/>
              <p:cNvSpPr>
                <a:spLocks/>
              </p:cNvSpPr>
              <p:nvPr/>
            </p:nvSpPr>
            <p:spPr bwMode="auto">
              <a:xfrm>
                <a:off x="5676698" y="1870863"/>
                <a:ext cx="69273" cy="91149"/>
              </a:xfrm>
              <a:custGeom>
                <a:avLst/>
                <a:gdLst>
                  <a:gd name="T0" fmla="*/ 65 w 153"/>
                  <a:gd name="T1" fmla="*/ 22 h 196"/>
                  <a:gd name="T2" fmla="*/ 130 w 153"/>
                  <a:gd name="T3" fmla="*/ 0 h 196"/>
                  <a:gd name="T4" fmla="*/ 153 w 153"/>
                  <a:gd name="T5" fmla="*/ 87 h 196"/>
                  <a:gd name="T6" fmla="*/ 43 w 153"/>
                  <a:gd name="T7" fmla="*/ 196 h 196"/>
                  <a:gd name="T8" fmla="*/ 0 w 153"/>
                  <a:gd name="T9" fmla="*/ 66 h 196"/>
                  <a:gd name="T10" fmla="*/ 65 w 153"/>
                  <a:gd name="T11" fmla="*/ 2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96">
                    <a:moveTo>
                      <a:pt x="65" y="22"/>
                    </a:moveTo>
                    <a:lnTo>
                      <a:pt x="130" y="0"/>
                    </a:lnTo>
                    <a:lnTo>
                      <a:pt x="153" y="87"/>
                    </a:lnTo>
                    <a:lnTo>
                      <a:pt x="43" y="196"/>
                    </a:lnTo>
                    <a:lnTo>
                      <a:pt x="0" y="66"/>
                    </a:lnTo>
                    <a:lnTo>
                      <a:pt x="65" y="22"/>
                    </a:lnTo>
                    <a:close/>
                  </a:path>
                </a:pathLst>
              </a:custGeom>
              <a:solidFill>
                <a:srgbClr val="FABB3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2"/>
              <p:cNvSpPr>
                <a:spLocks/>
              </p:cNvSpPr>
              <p:nvPr/>
            </p:nvSpPr>
            <p:spPr bwMode="auto">
              <a:xfrm>
                <a:off x="5457940" y="1234641"/>
                <a:ext cx="557834" cy="747424"/>
              </a:xfrm>
              <a:custGeom>
                <a:avLst/>
                <a:gdLst>
                  <a:gd name="T0" fmla="*/ 1049 w 1223"/>
                  <a:gd name="T1" fmla="*/ 0 h 1638"/>
                  <a:gd name="T2" fmla="*/ 1136 w 1223"/>
                  <a:gd name="T3" fmla="*/ 196 h 1638"/>
                  <a:gd name="T4" fmla="*/ 1143 w 1223"/>
                  <a:gd name="T5" fmla="*/ 227 h 1638"/>
                  <a:gd name="T6" fmla="*/ 1192 w 1223"/>
                  <a:gd name="T7" fmla="*/ 424 h 1638"/>
                  <a:gd name="T8" fmla="*/ 1201 w 1223"/>
                  <a:gd name="T9" fmla="*/ 481 h 1638"/>
                  <a:gd name="T10" fmla="*/ 1196 w 1223"/>
                  <a:gd name="T11" fmla="*/ 489 h 1638"/>
                  <a:gd name="T12" fmla="*/ 1172 w 1223"/>
                  <a:gd name="T13" fmla="*/ 535 h 1638"/>
                  <a:gd name="T14" fmla="*/ 1159 w 1223"/>
                  <a:gd name="T15" fmla="*/ 572 h 1638"/>
                  <a:gd name="T16" fmla="*/ 1158 w 1223"/>
                  <a:gd name="T17" fmla="*/ 589 h 1638"/>
                  <a:gd name="T18" fmla="*/ 1159 w 1223"/>
                  <a:gd name="T19" fmla="*/ 616 h 1638"/>
                  <a:gd name="T20" fmla="*/ 1178 w 1223"/>
                  <a:gd name="T21" fmla="*/ 682 h 1638"/>
                  <a:gd name="T22" fmla="*/ 1215 w 1223"/>
                  <a:gd name="T23" fmla="*/ 770 h 1638"/>
                  <a:gd name="T24" fmla="*/ 1223 w 1223"/>
                  <a:gd name="T25" fmla="*/ 786 h 1638"/>
                  <a:gd name="T26" fmla="*/ 1223 w 1223"/>
                  <a:gd name="T27" fmla="*/ 795 h 1638"/>
                  <a:gd name="T28" fmla="*/ 1207 w 1223"/>
                  <a:gd name="T29" fmla="*/ 831 h 1638"/>
                  <a:gd name="T30" fmla="*/ 1189 w 1223"/>
                  <a:gd name="T31" fmla="*/ 846 h 1638"/>
                  <a:gd name="T32" fmla="*/ 1169 w 1223"/>
                  <a:gd name="T33" fmla="*/ 851 h 1638"/>
                  <a:gd name="T34" fmla="*/ 1158 w 1223"/>
                  <a:gd name="T35" fmla="*/ 852 h 1638"/>
                  <a:gd name="T36" fmla="*/ 1158 w 1223"/>
                  <a:gd name="T37" fmla="*/ 962 h 1638"/>
                  <a:gd name="T38" fmla="*/ 1158 w 1223"/>
                  <a:gd name="T39" fmla="*/ 967 h 1638"/>
                  <a:gd name="T40" fmla="*/ 1147 w 1223"/>
                  <a:gd name="T41" fmla="*/ 991 h 1638"/>
                  <a:gd name="T42" fmla="*/ 1129 w 1223"/>
                  <a:gd name="T43" fmla="*/ 1003 h 1638"/>
                  <a:gd name="T44" fmla="*/ 1114 w 1223"/>
                  <a:gd name="T45" fmla="*/ 1005 h 1638"/>
                  <a:gd name="T46" fmla="*/ 1120 w 1223"/>
                  <a:gd name="T47" fmla="*/ 1007 h 1638"/>
                  <a:gd name="T48" fmla="*/ 1133 w 1223"/>
                  <a:gd name="T49" fmla="*/ 1030 h 1638"/>
                  <a:gd name="T50" fmla="*/ 1127 w 1223"/>
                  <a:gd name="T51" fmla="*/ 1055 h 1638"/>
                  <a:gd name="T52" fmla="*/ 1114 w 1223"/>
                  <a:gd name="T53" fmla="*/ 1071 h 1638"/>
                  <a:gd name="T54" fmla="*/ 1103 w 1223"/>
                  <a:gd name="T55" fmla="*/ 1073 h 1638"/>
                  <a:gd name="T56" fmla="*/ 1054 w 1223"/>
                  <a:gd name="T57" fmla="*/ 1095 h 1638"/>
                  <a:gd name="T58" fmla="*/ 1034 w 1223"/>
                  <a:gd name="T59" fmla="*/ 1114 h 1638"/>
                  <a:gd name="T60" fmla="*/ 1028 w 1223"/>
                  <a:gd name="T61" fmla="*/ 1127 h 1638"/>
                  <a:gd name="T62" fmla="*/ 1027 w 1223"/>
                  <a:gd name="T63" fmla="*/ 1136 h 1638"/>
                  <a:gd name="T64" fmla="*/ 1027 w 1223"/>
                  <a:gd name="T65" fmla="*/ 1148 h 1638"/>
                  <a:gd name="T66" fmla="*/ 1019 w 1223"/>
                  <a:gd name="T67" fmla="*/ 1174 h 1638"/>
                  <a:gd name="T68" fmla="*/ 1006 w 1223"/>
                  <a:gd name="T69" fmla="*/ 1199 h 1638"/>
                  <a:gd name="T70" fmla="*/ 984 w 1223"/>
                  <a:gd name="T71" fmla="*/ 1220 h 1638"/>
                  <a:gd name="T72" fmla="*/ 953 w 1223"/>
                  <a:gd name="T73" fmla="*/ 1237 h 1638"/>
                  <a:gd name="T74" fmla="*/ 912 w 1223"/>
                  <a:gd name="T75" fmla="*/ 1245 h 1638"/>
                  <a:gd name="T76" fmla="*/ 862 w 1223"/>
                  <a:gd name="T77" fmla="*/ 1245 h 1638"/>
                  <a:gd name="T78" fmla="*/ 801 w 1223"/>
                  <a:gd name="T79" fmla="*/ 1234 h 1638"/>
                  <a:gd name="T80" fmla="*/ 765 w 1223"/>
                  <a:gd name="T81" fmla="*/ 1223 h 1638"/>
                  <a:gd name="T82" fmla="*/ 752 w 1223"/>
                  <a:gd name="T83" fmla="*/ 1232 h 1638"/>
                  <a:gd name="T84" fmla="*/ 674 w 1223"/>
                  <a:gd name="T85" fmla="*/ 1304 h 1638"/>
                  <a:gd name="T86" fmla="*/ 630 w 1223"/>
                  <a:gd name="T87" fmla="*/ 1364 h 1638"/>
                  <a:gd name="T88" fmla="*/ 603 w 1223"/>
                  <a:gd name="T89" fmla="*/ 1414 h 1638"/>
                  <a:gd name="T90" fmla="*/ 589 w 1223"/>
                  <a:gd name="T91" fmla="*/ 1442 h 1638"/>
                  <a:gd name="T92" fmla="*/ 535 w 1223"/>
                  <a:gd name="T93" fmla="*/ 1554 h 1638"/>
                  <a:gd name="T94" fmla="*/ 502 w 1223"/>
                  <a:gd name="T95" fmla="*/ 1635 h 1638"/>
                  <a:gd name="T96" fmla="*/ 502 w 1223"/>
                  <a:gd name="T97" fmla="*/ 1638 h 1638"/>
                  <a:gd name="T98" fmla="*/ 0 w 1223"/>
                  <a:gd name="T99" fmla="*/ 1223 h 1638"/>
                  <a:gd name="T100" fmla="*/ 15 w 1223"/>
                  <a:gd name="T101" fmla="*/ 1199 h 1638"/>
                  <a:gd name="T102" fmla="*/ 65 w 1223"/>
                  <a:gd name="T103" fmla="*/ 1062 h 1638"/>
                  <a:gd name="T104" fmla="*/ 76 w 1223"/>
                  <a:gd name="T105" fmla="*/ 986 h 1638"/>
                  <a:gd name="T106" fmla="*/ 72 w 1223"/>
                  <a:gd name="T107" fmla="*/ 938 h 1638"/>
                  <a:gd name="T108" fmla="*/ 66 w 1223"/>
                  <a:gd name="T109" fmla="*/ 917 h 1638"/>
                  <a:gd name="T110" fmla="*/ 196 w 1223"/>
                  <a:gd name="T111" fmla="*/ 218 h 1638"/>
                  <a:gd name="T112" fmla="*/ 1049 w 1223"/>
                  <a:gd name="T113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23" h="1638">
                    <a:moveTo>
                      <a:pt x="1049" y="0"/>
                    </a:moveTo>
                    <a:lnTo>
                      <a:pt x="1136" y="196"/>
                    </a:lnTo>
                    <a:lnTo>
                      <a:pt x="1143" y="227"/>
                    </a:lnTo>
                    <a:lnTo>
                      <a:pt x="1192" y="424"/>
                    </a:lnTo>
                    <a:lnTo>
                      <a:pt x="1201" y="481"/>
                    </a:lnTo>
                    <a:lnTo>
                      <a:pt x="1196" y="489"/>
                    </a:lnTo>
                    <a:lnTo>
                      <a:pt x="1172" y="535"/>
                    </a:lnTo>
                    <a:lnTo>
                      <a:pt x="1159" y="572"/>
                    </a:lnTo>
                    <a:lnTo>
                      <a:pt x="1158" y="589"/>
                    </a:lnTo>
                    <a:lnTo>
                      <a:pt x="1159" y="616"/>
                    </a:lnTo>
                    <a:lnTo>
                      <a:pt x="1178" y="682"/>
                    </a:lnTo>
                    <a:lnTo>
                      <a:pt x="1215" y="770"/>
                    </a:lnTo>
                    <a:lnTo>
                      <a:pt x="1223" y="786"/>
                    </a:lnTo>
                    <a:lnTo>
                      <a:pt x="1223" y="795"/>
                    </a:lnTo>
                    <a:lnTo>
                      <a:pt x="1207" y="831"/>
                    </a:lnTo>
                    <a:lnTo>
                      <a:pt x="1189" y="846"/>
                    </a:lnTo>
                    <a:lnTo>
                      <a:pt x="1169" y="851"/>
                    </a:lnTo>
                    <a:lnTo>
                      <a:pt x="1158" y="852"/>
                    </a:lnTo>
                    <a:lnTo>
                      <a:pt x="1158" y="962"/>
                    </a:lnTo>
                    <a:lnTo>
                      <a:pt x="1158" y="967"/>
                    </a:lnTo>
                    <a:lnTo>
                      <a:pt x="1147" y="991"/>
                    </a:lnTo>
                    <a:lnTo>
                      <a:pt x="1129" y="1003"/>
                    </a:lnTo>
                    <a:lnTo>
                      <a:pt x="1114" y="1005"/>
                    </a:lnTo>
                    <a:lnTo>
                      <a:pt x="1120" y="1007"/>
                    </a:lnTo>
                    <a:lnTo>
                      <a:pt x="1133" y="1030"/>
                    </a:lnTo>
                    <a:lnTo>
                      <a:pt x="1127" y="1055"/>
                    </a:lnTo>
                    <a:lnTo>
                      <a:pt x="1114" y="1071"/>
                    </a:lnTo>
                    <a:lnTo>
                      <a:pt x="1103" y="1073"/>
                    </a:lnTo>
                    <a:lnTo>
                      <a:pt x="1054" y="1095"/>
                    </a:lnTo>
                    <a:lnTo>
                      <a:pt x="1034" y="1114"/>
                    </a:lnTo>
                    <a:lnTo>
                      <a:pt x="1028" y="1127"/>
                    </a:lnTo>
                    <a:lnTo>
                      <a:pt x="1027" y="1136"/>
                    </a:lnTo>
                    <a:lnTo>
                      <a:pt x="1027" y="1148"/>
                    </a:lnTo>
                    <a:lnTo>
                      <a:pt x="1019" y="1174"/>
                    </a:lnTo>
                    <a:lnTo>
                      <a:pt x="1006" y="1199"/>
                    </a:lnTo>
                    <a:lnTo>
                      <a:pt x="984" y="1220"/>
                    </a:lnTo>
                    <a:lnTo>
                      <a:pt x="953" y="1237"/>
                    </a:lnTo>
                    <a:lnTo>
                      <a:pt x="912" y="1245"/>
                    </a:lnTo>
                    <a:lnTo>
                      <a:pt x="862" y="1245"/>
                    </a:lnTo>
                    <a:lnTo>
                      <a:pt x="801" y="1234"/>
                    </a:lnTo>
                    <a:lnTo>
                      <a:pt x="765" y="1223"/>
                    </a:lnTo>
                    <a:lnTo>
                      <a:pt x="752" y="1232"/>
                    </a:lnTo>
                    <a:lnTo>
                      <a:pt x="674" y="1304"/>
                    </a:lnTo>
                    <a:lnTo>
                      <a:pt x="630" y="1364"/>
                    </a:lnTo>
                    <a:lnTo>
                      <a:pt x="603" y="1414"/>
                    </a:lnTo>
                    <a:lnTo>
                      <a:pt x="589" y="1442"/>
                    </a:lnTo>
                    <a:lnTo>
                      <a:pt x="535" y="1554"/>
                    </a:lnTo>
                    <a:lnTo>
                      <a:pt x="502" y="1635"/>
                    </a:lnTo>
                    <a:lnTo>
                      <a:pt x="502" y="1638"/>
                    </a:lnTo>
                    <a:lnTo>
                      <a:pt x="0" y="1223"/>
                    </a:lnTo>
                    <a:lnTo>
                      <a:pt x="15" y="1199"/>
                    </a:lnTo>
                    <a:lnTo>
                      <a:pt x="65" y="1062"/>
                    </a:lnTo>
                    <a:lnTo>
                      <a:pt x="76" y="986"/>
                    </a:lnTo>
                    <a:lnTo>
                      <a:pt x="72" y="938"/>
                    </a:lnTo>
                    <a:lnTo>
                      <a:pt x="66" y="917"/>
                    </a:lnTo>
                    <a:lnTo>
                      <a:pt x="196" y="218"/>
                    </a:ln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13"/>
              <p:cNvSpPr>
                <a:spLocks/>
              </p:cNvSpPr>
              <p:nvPr/>
            </p:nvSpPr>
            <p:spPr bwMode="auto">
              <a:xfrm>
                <a:off x="5616540" y="1951075"/>
                <a:ext cx="140370" cy="129432"/>
              </a:xfrm>
              <a:custGeom>
                <a:avLst/>
                <a:gdLst>
                  <a:gd name="T0" fmla="*/ 174 w 306"/>
                  <a:gd name="T1" fmla="*/ 22 h 285"/>
                  <a:gd name="T2" fmla="*/ 131 w 306"/>
                  <a:gd name="T3" fmla="*/ 0 h 285"/>
                  <a:gd name="T4" fmla="*/ 0 w 306"/>
                  <a:gd name="T5" fmla="*/ 66 h 285"/>
                  <a:gd name="T6" fmla="*/ 2 w 306"/>
                  <a:gd name="T7" fmla="*/ 85 h 285"/>
                  <a:gd name="T8" fmla="*/ 40 w 306"/>
                  <a:gd name="T9" fmla="*/ 187 h 285"/>
                  <a:gd name="T10" fmla="*/ 77 w 306"/>
                  <a:gd name="T11" fmla="*/ 240 h 285"/>
                  <a:gd name="T12" fmla="*/ 110 w 306"/>
                  <a:gd name="T13" fmla="*/ 272 h 285"/>
                  <a:gd name="T14" fmla="*/ 131 w 306"/>
                  <a:gd name="T15" fmla="*/ 285 h 285"/>
                  <a:gd name="T16" fmla="*/ 145 w 306"/>
                  <a:gd name="T17" fmla="*/ 279 h 285"/>
                  <a:gd name="T18" fmla="*/ 211 w 306"/>
                  <a:gd name="T19" fmla="*/ 264 h 285"/>
                  <a:gd name="T20" fmla="*/ 242 w 306"/>
                  <a:gd name="T21" fmla="*/ 268 h 285"/>
                  <a:gd name="T22" fmla="*/ 257 w 306"/>
                  <a:gd name="T23" fmla="*/ 276 h 285"/>
                  <a:gd name="T24" fmla="*/ 261 w 306"/>
                  <a:gd name="T25" fmla="*/ 285 h 285"/>
                  <a:gd name="T26" fmla="*/ 268 w 306"/>
                  <a:gd name="T27" fmla="*/ 265 h 285"/>
                  <a:gd name="T28" fmla="*/ 292 w 306"/>
                  <a:gd name="T29" fmla="*/ 163 h 285"/>
                  <a:gd name="T30" fmla="*/ 304 w 306"/>
                  <a:gd name="T31" fmla="*/ 93 h 285"/>
                  <a:gd name="T32" fmla="*/ 306 w 306"/>
                  <a:gd name="T33" fmla="*/ 66 h 285"/>
                  <a:gd name="T34" fmla="*/ 301 w 306"/>
                  <a:gd name="T35" fmla="*/ 54 h 285"/>
                  <a:gd name="T36" fmla="*/ 285 w 306"/>
                  <a:gd name="T37" fmla="*/ 37 h 285"/>
                  <a:gd name="T38" fmla="*/ 254 w 306"/>
                  <a:gd name="T39" fmla="*/ 22 h 285"/>
                  <a:gd name="T40" fmla="*/ 188 w 306"/>
                  <a:gd name="T41" fmla="*/ 20 h 285"/>
                  <a:gd name="T42" fmla="*/ 174 w 306"/>
                  <a:gd name="T43" fmla="*/ 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6" h="285">
                    <a:moveTo>
                      <a:pt x="174" y="22"/>
                    </a:moveTo>
                    <a:lnTo>
                      <a:pt x="131" y="0"/>
                    </a:lnTo>
                    <a:lnTo>
                      <a:pt x="0" y="66"/>
                    </a:lnTo>
                    <a:lnTo>
                      <a:pt x="2" y="85"/>
                    </a:lnTo>
                    <a:lnTo>
                      <a:pt x="40" y="187"/>
                    </a:lnTo>
                    <a:lnTo>
                      <a:pt x="77" y="240"/>
                    </a:lnTo>
                    <a:lnTo>
                      <a:pt x="110" y="272"/>
                    </a:lnTo>
                    <a:lnTo>
                      <a:pt x="131" y="285"/>
                    </a:lnTo>
                    <a:lnTo>
                      <a:pt x="145" y="279"/>
                    </a:lnTo>
                    <a:lnTo>
                      <a:pt x="211" y="264"/>
                    </a:lnTo>
                    <a:lnTo>
                      <a:pt x="242" y="268"/>
                    </a:lnTo>
                    <a:lnTo>
                      <a:pt x="257" y="276"/>
                    </a:lnTo>
                    <a:lnTo>
                      <a:pt x="261" y="285"/>
                    </a:lnTo>
                    <a:lnTo>
                      <a:pt x="268" y="265"/>
                    </a:lnTo>
                    <a:lnTo>
                      <a:pt x="292" y="163"/>
                    </a:lnTo>
                    <a:lnTo>
                      <a:pt x="304" y="93"/>
                    </a:lnTo>
                    <a:lnTo>
                      <a:pt x="306" y="66"/>
                    </a:lnTo>
                    <a:lnTo>
                      <a:pt x="301" y="54"/>
                    </a:lnTo>
                    <a:lnTo>
                      <a:pt x="285" y="37"/>
                    </a:lnTo>
                    <a:lnTo>
                      <a:pt x="254" y="22"/>
                    </a:lnTo>
                    <a:lnTo>
                      <a:pt x="188" y="20"/>
                    </a:lnTo>
                    <a:lnTo>
                      <a:pt x="174" y="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42"/>
              <p:cNvSpPr>
                <a:spLocks/>
              </p:cNvSpPr>
              <p:nvPr/>
            </p:nvSpPr>
            <p:spPr bwMode="auto">
              <a:xfrm>
                <a:off x="5426949" y="1134377"/>
                <a:ext cx="577886" cy="517728"/>
              </a:xfrm>
              <a:custGeom>
                <a:avLst/>
                <a:gdLst>
                  <a:gd name="T0" fmla="*/ 125 w 1265"/>
                  <a:gd name="T1" fmla="*/ 1138 h 1138"/>
                  <a:gd name="T2" fmla="*/ 223 w 1265"/>
                  <a:gd name="T3" fmla="*/ 1097 h 1138"/>
                  <a:gd name="T4" fmla="*/ 275 w 1265"/>
                  <a:gd name="T5" fmla="*/ 1032 h 1138"/>
                  <a:gd name="T6" fmla="*/ 298 w 1265"/>
                  <a:gd name="T7" fmla="*/ 958 h 1138"/>
                  <a:gd name="T8" fmla="*/ 331 w 1265"/>
                  <a:gd name="T9" fmla="*/ 782 h 1138"/>
                  <a:gd name="T10" fmla="*/ 377 w 1265"/>
                  <a:gd name="T11" fmla="*/ 711 h 1138"/>
                  <a:gd name="T12" fmla="*/ 410 w 1265"/>
                  <a:gd name="T13" fmla="*/ 694 h 1138"/>
                  <a:gd name="T14" fmla="*/ 482 w 1265"/>
                  <a:gd name="T15" fmla="*/ 686 h 1138"/>
                  <a:gd name="T16" fmla="*/ 551 w 1265"/>
                  <a:gd name="T17" fmla="*/ 715 h 1138"/>
                  <a:gd name="T18" fmla="*/ 599 w 1265"/>
                  <a:gd name="T19" fmla="*/ 780 h 1138"/>
                  <a:gd name="T20" fmla="*/ 611 w 1265"/>
                  <a:gd name="T21" fmla="*/ 855 h 1138"/>
                  <a:gd name="T22" fmla="*/ 679 w 1265"/>
                  <a:gd name="T23" fmla="*/ 830 h 1138"/>
                  <a:gd name="T24" fmla="*/ 732 w 1265"/>
                  <a:gd name="T25" fmla="*/ 652 h 1138"/>
                  <a:gd name="T26" fmla="*/ 764 w 1265"/>
                  <a:gd name="T27" fmla="*/ 614 h 1138"/>
                  <a:gd name="T28" fmla="*/ 803 w 1265"/>
                  <a:gd name="T29" fmla="*/ 588 h 1138"/>
                  <a:gd name="T30" fmla="*/ 832 w 1265"/>
                  <a:gd name="T31" fmla="*/ 497 h 1138"/>
                  <a:gd name="T32" fmla="*/ 830 w 1265"/>
                  <a:gd name="T33" fmla="*/ 444 h 1138"/>
                  <a:gd name="T34" fmla="*/ 866 w 1265"/>
                  <a:gd name="T35" fmla="*/ 383 h 1138"/>
                  <a:gd name="T36" fmla="*/ 920 w 1265"/>
                  <a:gd name="T37" fmla="*/ 358 h 1138"/>
                  <a:gd name="T38" fmla="*/ 982 w 1265"/>
                  <a:gd name="T39" fmla="*/ 352 h 1138"/>
                  <a:gd name="T40" fmla="*/ 1044 w 1265"/>
                  <a:gd name="T41" fmla="*/ 360 h 1138"/>
                  <a:gd name="T42" fmla="*/ 1187 w 1265"/>
                  <a:gd name="T43" fmla="*/ 428 h 1138"/>
                  <a:gd name="T44" fmla="*/ 1214 w 1265"/>
                  <a:gd name="T45" fmla="*/ 424 h 1138"/>
                  <a:gd name="T46" fmla="*/ 1264 w 1265"/>
                  <a:gd name="T47" fmla="*/ 303 h 1138"/>
                  <a:gd name="T48" fmla="*/ 1255 w 1265"/>
                  <a:gd name="T49" fmla="*/ 220 h 1138"/>
                  <a:gd name="T50" fmla="*/ 1229 w 1265"/>
                  <a:gd name="T51" fmla="*/ 183 h 1138"/>
                  <a:gd name="T52" fmla="*/ 1077 w 1265"/>
                  <a:gd name="T53" fmla="*/ 103 h 1138"/>
                  <a:gd name="T54" fmla="*/ 840 w 1265"/>
                  <a:gd name="T55" fmla="*/ 30 h 1138"/>
                  <a:gd name="T56" fmla="*/ 582 w 1265"/>
                  <a:gd name="T57" fmla="*/ 0 h 1138"/>
                  <a:gd name="T58" fmla="*/ 439 w 1265"/>
                  <a:gd name="T59" fmla="*/ 17 h 1138"/>
                  <a:gd name="T60" fmla="*/ 367 w 1265"/>
                  <a:gd name="T61" fmla="*/ 43 h 1138"/>
                  <a:gd name="T62" fmla="*/ 202 w 1265"/>
                  <a:gd name="T63" fmla="*/ 158 h 1138"/>
                  <a:gd name="T64" fmla="*/ 83 w 1265"/>
                  <a:gd name="T65" fmla="*/ 309 h 1138"/>
                  <a:gd name="T66" fmla="*/ 15 w 1265"/>
                  <a:gd name="T67" fmla="*/ 459 h 1138"/>
                  <a:gd name="T68" fmla="*/ 0 w 1265"/>
                  <a:gd name="T69" fmla="*/ 549 h 1138"/>
                  <a:gd name="T70" fmla="*/ 34 w 1265"/>
                  <a:gd name="T71" fmla="*/ 792 h 1138"/>
                  <a:gd name="T72" fmla="*/ 109 w 1265"/>
                  <a:gd name="T73" fmla="*/ 1138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5" h="1138">
                    <a:moveTo>
                      <a:pt x="109" y="1138"/>
                    </a:moveTo>
                    <a:lnTo>
                      <a:pt x="125" y="1138"/>
                    </a:lnTo>
                    <a:lnTo>
                      <a:pt x="195" y="1115"/>
                    </a:lnTo>
                    <a:lnTo>
                      <a:pt x="223" y="1097"/>
                    </a:lnTo>
                    <a:lnTo>
                      <a:pt x="252" y="1068"/>
                    </a:lnTo>
                    <a:lnTo>
                      <a:pt x="275" y="1032"/>
                    </a:lnTo>
                    <a:lnTo>
                      <a:pt x="283" y="1007"/>
                    </a:lnTo>
                    <a:lnTo>
                      <a:pt x="298" y="958"/>
                    </a:lnTo>
                    <a:lnTo>
                      <a:pt x="314" y="864"/>
                    </a:lnTo>
                    <a:lnTo>
                      <a:pt x="331" y="782"/>
                    </a:lnTo>
                    <a:lnTo>
                      <a:pt x="353" y="734"/>
                    </a:lnTo>
                    <a:lnTo>
                      <a:pt x="377" y="711"/>
                    </a:lnTo>
                    <a:lnTo>
                      <a:pt x="393" y="702"/>
                    </a:lnTo>
                    <a:lnTo>
                      <a:pt x="410" y="694"/>
                    </a:lnTo>
                    <a:lnTo>
                      <a:pt x="446" y="686"/>
                    </a:lnTo>
                    <a:lnTo>
                      <a:pt x="482" y="686"/>
                    </a:lnTo>
                    <a:lnTo>
                      <a:pt x="518" y="696"/>
                    </a:lnTo>
                    <a:lnTo>
                      <a:pt x="551" y="715"/>
                    </a:lnTo>
                    <a:lnTo>
                      <a:pt x="578" y="742"/>
                    </a:lnTo>
                    <a:lnTo>
                      <a:pt x="599" y="780"/>
                    </a:lnTo>
                    <a:lnTo>
                      <a:pt x="610" y="826"/>
                    </a:lnTo>
                    <a:lnTo>
                      <a:pt x="611" y="855"/>
                    </a:lnTo>
                    <a:lnTo>
                      <a:pt x="676" y="855"/>
                    </a:lnTo>
                    <a:lnTo>
                      <a:pt x="679" y="830"/>
                    </a:lnTo>
                    <a:lnTo>
                      <a:pt x="707" y="710"/>
                    </a:lnTo>
                    <a:lnTo>
                      <a:pt x="732" y="652"/>
                    </a:lnTo>
                    <a:lnTo>
                      <a:pt x="753" y="624"/>
                    </a:lnTo>
                    <a:lnTo>
                      <a:pt x="764" y="614"/>
                    </a:lnTo>
                    <a:lnTo>
                      <a:pt x="780" y="607"/>
                    </a:lnTo>
                    <a:lnTo>
                      <a:pt x="803" y="588"/>
                    </a:lnTo>
                    <a:lnTo>
                      <a:pt x="824" y="559"/>
                    </a:lnTo>
                    <a:lnTo>
                      <a:pt x="832" y="497"/>
                    </a:lnTo>
                    <a:lnTo>
                      <a:pt x="830" y="462"/>
                    </a:lnTo>
                    <a:lnTo>
                      <a:pt x="830" y="444"/>
                    </a:lnTo>
                    <a:lnTo>
                      <a:pt x="842" y="408"/>
                    </a:lnTo>
                    <a:lnTo>
                      <a:pt x="866" y="383"/>
                    </a:lnTo>
                    <a:lnTo>
                      <a:pt x="889" y="368"/>
                    </a:lnTo>
                    <a:lnTo>
                      <a:pt x="920" y="358"/>
                    </a:lnTo>
                    <a:lnTo>
                      <a:pt x="959" y="352"/>
                    </a:lnTo>
                    <a:lnTo>
                      <a:pt x="982" y="352"/>
                    </a:lnTo>
                    <a:lnTo>
                      <a:pt x="1003" y="354"/>
                    </a:lnTo>
                    <a:lnTo>
                      <a:pt x="1044" y="360"/>
                    </a:lnTo>
                    <a:lnTo>
                      <a:pt x="1100" y="379"/>
                    </a:lnTo>
                    <a:lnTo>
                      <a:pt x="1187" y="428"/>
                    </a:lnTo>
                    <a:lnTo>
                      <a:pt x="1201" y="439"/>
                    </a:lnTo>
                    <a:lnTo>
                      <a:pt x="1214" y="424"/>
                    </a:lnTo>
                    <a:lnTo>
                      <a:pt x="1254" y="342"/>
                    </a:lnTo>
                    <a:lnTo>
                      <a:pt x="1264" y="303"/>
                    </a:lnTo>
                    <a:lnTo>
                      <a:pt x="1265" y="263"/>
                    </a:lnTo>
                    <a:lnTo>
                      <a:pt x="1255" y="220"/>
                    </a:lnTo>
                    <a:lnTo>
                      <a:pt x="1244" y="200"/>
                    </a:lnTo>
                    <a:lnTo>
                      <a:pt x="1229" y="183"/>
                    </a:lnTo>
                    <a:lnTo>
                      <a:pt x="1168" y="143"/>
                    </a:lnTo>
                    <a:lnTo>
                      <a:pt x="1077" y="103"/>
                    </a:lnTo>
                    <a:lnTo>
                      <a:pt x="965" y="64"/>
                    </a:lnTo>
                    <a:lnTo>
                      <a:pt x="840" y="30"/>
                    </a:lnTo>
                    <a:lnTo>
                      <a:pt x="710" y="8"/>
                    </a:lnTo>
                    <a:lnTo>
                      <a:pt x="582" y="0"/>
                    </a:lnTo>
                    <a:lnTo>
                      <a:pt x="493" y="7"/>
                    </a:lnTo>
                    <a:lnTo>
                      <a:pt x="439" y="17"/>
                    </a:lnTo>
                    <a:lnTo>
                      <a:pt x="415" y="24"/>
                    </a:lnTo>
                    <a:lnTo>
                      <a:pt x="367" y="43"/>
                    </a:lnTo>
                    <a:lnTo>
                      <a:pt x="279" y="94"/>
                    </a:lnTo>
                    <a:lnTo>
                      <a:pt x="202" y="158"/>
                    </a:lnTo>
                    <a:lnTo>
                      <a:pt x="136" y="232"/>
                    </a:lnTo>
                    <a:lnTo>
                      <a:pt x="83" y="309"/>
                    </a:lnTo>
                    <a:lnTo>
                      <a:pt x="43" y="387"/>
                    </a:lnTo>
                    <a:lnTo>
                      <a:pt x="15" y="459"/>
                    </a:lnTo>
                    <a:lnTo>
                      <a:pt x="1" y="523"/>
                    </a:lnTo>
                    <a:lnTo>
                      <a:pt x="0" y="549"/>
                    </a:lnTo>
                    <a:lnTo>
                      <a:pt x="3" y="608"/>
                    </a:lnTo>
                    <a:lnTo>
                      <a:pt x="34" y="792"/>
                    </a:lnTo>
                    <a:lnTo>
                      <a:pt x="96" y="1081"/>
                    </a:lnTo>
                    <a:lnTo>
                      <a:pt x="109" y="113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43"/>
              <p:cNvSpPr>
                <a:spLocks/>
              </p:cNvSpPr>
              <p:nvPr/>
            </p:nvSpPr>
            <p:spPr bwMode="auto">
              <a:xfrm>
                <a:off x="5596487" y="1433347"/>
                <a:ext cx="109379" cy="158600"/>
              </a:xfrm>
              <a:custGeom>
                <a:avLst/>
                <a:gdLst>
                  <a:gd name="T0" fmla="*/ 240 w 240"/>
                  <a:gd name="T1" fmla="*/ 175 h 349"/>
                  <a:gd name="T2" fmla="*/ 239 w 240"/>
                  <a:gd name="T3" fmla="*/ 214 h 349"/>
                  <a:gd name="T4" fmla="*/ 223 w 240"/>
                  <a:gd name="T5" fmla="*/ 279 h 349"/>
                  <a:gd name="T6" fmla="*/ 202 w 240"/>
                  <a:gd name="T7" fmla="*/ 313 h 349"/>
                  <a:gd name="T8" fmla="*/ 185 w 240"/>
                  <a:gd name="T9" fmla="*/ 331 h 349"/>
                  <a:gd name="T10" fmla="*/ 165 w 240"/>
                  <a:gd name="T11" fmla="*/ 343 h 349"/>
                  <a:gd name="T12" fmla="*/ 143 w 240"/>
                  <a:gd name="T13" fmla="*/ 349 h 349"/>
                  <a:gd name="T14" fmla="*/ 131 w 240"/>
                  <a:gd name="T15" fmla="*/ 349 h 349"/>
                  <a:gd name="T16" fmla="*/ 119 w 240"/>
                  <a:gd name="T17" fmla="*/ 349 h 349"/>
                  <a:gd name="T18" fmla="*/ 94 w 240"/>
                  <a:gd name="T19" fmla="*/ 342 h 349"/>
                  <a:gd name="T20" fmla="*/ 60 w 240"/>
                  <a:gd name="T21" fmla="*/ 318 h 349"/>
                  <a:gd name="T22" fmla="*/ 23 w 240"/>
                  <a:gd name="T23" fmla="*/ 269 h 349"/>
                  <a:gd name="T24" fmla="*/ 2 w 240"/>
                  <a:gd name="T25" fmla="*/ 208 h 349"/>
                  <a:gd name="T26" fmla="*/ 0 w 240"/>
                  <a:gd name="T27" fmla="*/ 175 h 349"/>
                  <a:gd name="T28" fmla="*/ 1 w 240"/>
                  <a:gd name="T29" fmla="*/ 135 h 349"/>
                  <a:gd name="T30" fmla="*/ 17 w 240"/>
                  <a:gd name="T31" fmla="*/ 70 h 349"/>
                  <a:gd name="T32" fmla="*/ 38 w 240"/>
                  <a:gd name="T33" fmla="*/ 36 h 349"/>
                  <a:gd name="T34" fmla="*/ 55 w 240"/>
                  <a:gd name="T35" fmla="*/ 19 h 349"/>
                  <a:gd name="T36" fmla="*/ 75 w 240"/>
                  <a:gd name="T37" fmla="*/ 6 h 349"/>
                  <a:gd name="T38" fmla="*/ 97 w 240"/>
                  <a:gd name="T39" fmla="*/ 0 h 349"/>
                  <a:gd name="T40" fmla="*/ 109 w 240"/>
                  <a:gd name="T41" fmla="*/ 0 h 349"/>
                  <a:gd name="T42" fmla="*/ 121 w 240"/>
                  <a:gd name="T43" fmla="*/ 0 h 349"/>
                  <a:gd name="T44" fmla="*/ 146 w 240"/>
                  <a:gd name="T45" fmla="*/ 6 h 349"/>
                  <a:gd name="T46" fmla="*/ 180 w 240"/>
                  <a:gd name="T47" fmla="*/ 26 h 349"/>
                  <a:gd name="T48" fmla="*/ 217 w 240"/>
                  <a:gd name="T49" fmla="*/ 70 h 349"/>
                  <a:gd name="T50" fmla="*/ 234 w 240"/>
                  <a:gd name="T51" fmla="*/ 118 h 349"/>
                  <a:gd name="T52" fmla="*/ 239 w 240"/>
                  <a:gd name="T53" fmla="*/ 155 h 349"/>
                  <a:gd name="T54" fmla="*/ 240 w 240"/>
                  <a:gd name="T55" fmla="*/ 175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0" h="349">
                    <a:moveTo>
                      <a:pt x="240" y="175"/>
                    </a:moveTo>
                    <a:lnTo>
                      <a:pt x="239" y="214"/>
                    </a:lnTo>
                    <a:lnTo>
                      <a:pt x="223" y="279"/>
                    </a:lnTo>
                    <a:lnTo>
                      <a:pt x="202" y="313"/>
                    </a:lnTo>
                    <a:lnTo>
                      <a:pt x="185" y="331"/>
                    </a:lnTo>
                    <a:lnTo>
                      <a:pt x="165" y="343"/>
                    </a:lnTo>
                    <a:lnTo>
                      <a:pt x="143" y="349"/>
                    </a:lnTo>
                    <a:lnTo>
                      <a:pt x="131" y="349"/>
                    </a:lnTo>
                    <a:lnTo>
                      <a:pt x="119" y="349"/>
                    </a:lnTo>
                    <a:lnTo>
                      <a:pt x="94" y="342"/>
                    </a:lnTo>
                    <a:lnTo>
                      <a:pt x="60" y="318"/>
                    </a:lnTo>
                    <a:lnTo>
                      <a:pt x="23" y="269"/>
                    </a:lnTo>
                    <a:lnTo>
                      <a:pt x="2" y="208"/>
                    </a:lnTo>
                    <a:lnTo>
                      <a:pt x="0" y="175"/>
                    </a:lnTo>
                    <a:lnTo>
                      <a:pt x="1" y="135"/>
                    </a:lnTo>
                    <a:lnTo>
                      <a:pt x="17" y="70"/>
                    </a:lnTo>
                    <a:lnTo>
                      <a:pt x="38" y="36"/>
                    </a:lnTo>
                    <a:lnTo>
                      <a:pt x="55" y="19"/>
                    </a:lnTo>
                    <a:lnTo>
                      <a:pt x="75" y="6"/>
                    </a:lnTo>
                    <a:lnTo>
                      <a:pt x="97" y="0"/>
                    </a:lnTo>
                    <a:lnTo>
                      <a:pt x="109" y="0"/>
                    </a:lnTo>
                    <a:lnTo>
                      <a:pt x="121" y="0"/>
                    </a:lnTo>
                    <a:lnTo>
                      <a:pt x="146" y="6"/>
                    </a:lnTo>
                    <a:lnTo>
                      <a:pt x="180" y="26"/>
                    </a:lnTo>
                    <a:lnTo>
                      <a:pt x="217" y="70"/>
                    </a:lnTo>
                    <a:lnTo>
                      <a:pt x="234" y="118"/>
                    </a:lnTo>
                    <a:lnTo>
                      <a:pt x="239" y="155"/>
                    </a:lnTo>
                    <a:lnTo>
                      <a:pt x="240" y="175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44"/>
              <p:cNvSpPr>
                <a:spLocks/>
              </p:cNvSpPr>
              <p:nvPr/>
            </p:nvSpPr>
            <p:spPr bwMode="auto">
              <a:xfrm>
                <a:off x="5596487" y="1663043"/>
                <a:ext cx="209643" cy="189591"/>
              </a:xfrm>
              <a:custGeom>
                <a:avLst/>
                <a:gdLst>
                  <a:gd name="T0" fmla="*/ 328 w 459"/>
                  <a:gd name="T1" fmla="*/ 416 h 416"/>
                  <a:gd name="T2" fmla="*/ 352 w 459"/>
                  <a:gd name="T3" fmla="*/ 384 h 416"/>
                  <a:gd name="T4" fmla="*/ 398 w 459"/>
                  <a:gd name="T5" fmla="*/ 335 h 416"/>
                  <a:gd name="T6" fmla="*/ 450 w 459"/>
                  <a:gd name="T7" fmla="*/ 289 h 416"/>
                  <a:gd name="T8" fmla="*/ 459 w 459"/>
                  <a:gd name="T9" fmla="*/ 284 h 416"/>
                  <a:gd name="T10" fmla="*/ 430 w 459"/>
                  <a:gd name="T11" fmla="*/ 268 h 416"/>
                  <a:gd name="T12" fmla="*/ 337 w 459"/>
                  <a:gd name="T13" fmla="*/ 228 h 416"/>
                  <a:gd name="T14" fmla="*/ 215 w 459"/>
                  <a:gd name="T15" fmla="*/ 166 h 416"/>
                  <a:gd name="T16" fmla="*/ 110 w 459"/>
                  <a:gd name="T17" fmla="*/ 96 h 416"/>
                  <a:gd name="T18" fmla="*/ 37 w 459"/>
                  <a:gd name="T19" fmla="*/ 36 h 416"/>
                  <a:gd name="T20" fmla="*/ 0 w 459"/>
                  <a:gd name="T21" fmla="*/ 0 h 416"/>
                  <a:gd name="T22" fmla="*/ 17 w 459"/>
                  <a:gd name="T23" fmla="*/ 30 h 416"/>
                  <a:gd name="T24" fmla="*/ 136 w 459"/>
                  <a:gd name="T25" fmla="*/ 207 h 416"/>
                  <a:gd name="T26" fmla="*/ 224 w 459"/>
                  <a:gd name="T27" fmla="*/ 312 h 416"/>
                  <a:gd name="T28" fmla="*/ 291 w 459"/>
                  <a:gd name="T29" fmla="*/ 382 h 416"/>
                  <a:gd name="T30" fmla="*/ 328 w 459"/>
                  <a:gd name="T31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9" h="416">
                    <a:moveTo>
                      <a:pt x="328" y="416"/>
                    </a:moveTo>
                    <a:lnTo>
                      <a:pt x="352" y="384"/>
                    </a:lnTo>
                    <a:lnTo>
                      <a:pt x="398" y="335"/>
                    </a:lnTo>
                    <a:lnTo>
                      <a:pt x="450" y="289"/>
                    </a:lnTo>
                    <a:lnTo>
                      <a:pt x="459" y="284"/>
                    </a:lnTo>
                    <a:lnTo>
                      <a:pt x="430" y="268"/>
                    </a:lnTo>
                    <a:lnTo>
                      <a:pt x="337" y="228"/>
                    </a:lnTo>
                    <a:lnTo>
                      <a:pt x="215" y="166"/>
                    </a:lnTo>
                    <a:lnTo>
                      <a:pt x="110" y="96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17" y="30"/>
                    </a:lnTo>
                    <a:lnTo>
                      <a:pt x="136" y="207"/>
                    </a:lnTo>
                    <a:lnTo>
                      <a:pt x="224" y="312"/>
                    </a:lnTo>
                    <a:lnTo>
                      <a:pt x="291" y="382"/>
                    </a:lnTo>
                    <a:lnTo>
                      <a:pt x="328" y="416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45"/>
              <p:cNvSpPr>
                <a:spLocks/>
              </p:cNvSpPr>
              <p:nvPr/>
            </p:nvSpPr>
            <p:spPr bwMode="auto">
              <a:xfrm>
                <a:off x="5696751" y="1870863"/>
                <a:ext cx="98441" cy="189591"/>
              </a:xfrm>
              <a:custGeom>
                <a:avLst/>
                <a:gdLst>
                  <a:gd name="T0" fmla="*/ 87 w 219"/>
                  <a:gd name="T1" fmla="*/ 0 h 415"/>
                  <a:gd name="T2" fmla="*/ 0 w 219"/>
                  <a:gd name="T3" fmla="*/ 196 h 415"/>
                  <a:gd name="T4" fmla="*/ 14 w 219"/>
                  <a:gd name="T5" fmla="*/ 207 h 415"/>
                  <a:gd name="T6" fmla="*/ 75 w 219"/>
                  <a:gd name="T7" fmla="*/ 287 h 415"/>
                  <a:gd name="T8" fmla="*/ 100 w 219"/>
                  <a:gd name="T9" fmla="*/ 346 h 415"/>
                  <a:gd name="T10" fmla="*/ 108 w 219"/>
                  <a:gd name="T11" fmla="*/ 390 h 415"/>
                  <a:gd name="T12" fmla="*/ 110 w 219"/>
                  <a:gd name="T13" fmla="*/ 415 h 415"/>
                  <a:gd name="T14" fmla="*/ 219 w 219"/>
                  <a:gd name="T15" fmla="*/ 109 h 415"/>
                  <a:gd name="T16" fmla="*/ 87 w 219"/>
                  <a:gd name="T1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15">
                    <a:moveTo>
                      <a:pt x="87" y="0"/>
                    </a:moveTo>
                    <a:lnTo>
                      <a:pt x="0" y="196"/>
                    </a:lnTo>
                    <a:lnTo>
                      <a:pt x="14" y="207"/>
                    </a:lnTo>
                    <a:lnTo>
                      <a:pt x="75" y="287"/>
                    </a:lnTo>
                    <a:lnTo>
                      <a:pt x="100" y="346"/>
                    </a:lnTo>
                    <a:lnTo>
                      <a:pt x="108" y="390"/>
                    </a:lnTo>
                    <a:lnTo>
                      <a:pt x="110" y="415"/>
                    </a:lnTo>
                    <a:lnTo>
                      <a:pt x="219" y="10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46"/>
              <p:cNvSpPr>
                <a:spLocks/>
              </p:cNvSpPr>
              <p:nvPr/>
            </p:nvSpPr>
            <p:spPr bwMode="auto">
              <a:xfrm>
                <a:off x="5388667" y="1712264"/>
                <a:ext cx="308085" cy="348190"/>
              </a:xfrm>
              <a:custGeom>
                <a:avLst/>
                <a:gdLst>
                  <a:gd name="T0" fmla="*/ 676 w 676"/>
                  <a:gd name="T1" fmla="*/ 545 h 764"/>
                  <a:gd name="T2" fmla="*/ 437 w 676"/>
                  <a:gd name="T3" fmla="*/ 764 h 764"/>
                  <a:gd name="T4" fmla="*/ 0 w 676"/>
                  <a:gd name="T5" fmla="*/ 196 h 764"/>
                  <a:gd name="T6" fmla="*/ 11 w 676"/>
                  <a:gd name="T7" fmla="*/ 172 h 764"/>
                  <a:gd name="T8" fmla="*/ 74 w 676"/>
                  <a:gd name="T9" fmla="*/ 80 h 764"/>
                  <a:gd name="T10" fmla="*/ 109 w 676"/>
                  <a:gd name="T11" fmla="*/ 45 h 764"/>
                  <a:gd name="T12" fmla="*/ 149 w 676"/>
                  <a:gd name="T13" fmla="*/ 17 h 764"/>
                  <a:gd name="T14" fmla="*/ 194 w 676"/>
                  <a:gd name="T15" fmla="*/ 1 h 764"/>
                  <a:gd name="T16" fmla="*/ 218 w 676"/>
                  <a:gd name="T17" fmla="*/ 0 h 764"/>
                  <a:gd name="T18" fmla="*/ 207 w 676"/>
                  <a:gd name="T19" fmla="*/ 0 h 764"/>
                  <a:gd name="T20" fmla="*/ 178 w 676"/>
                  <a:gd name="T21" fmla="*/ 15 h 764"/>
                  <a:gd name="T22" fmla="*/ 172 w 676"/>
                  <a:gd name="T23" fmla="*/ 28 h 764"/>
                  <a:gd name="T24" fmla="*/ 173 w 676"/>
                  <a:gd name="T25" fmla="*/ 46 h 764"/>
                  <a:gd name="T26" fmla="*/ 185 w 676"/>
                  <a:gd name="T27" fmla="*/ 71 h 764"/>
                  <a:gd name="T28" fmla="*/ 196 w 676"/>
                  <a:gd name="T29" fmla="*/ 87 h 764"/>
                  <a:gd name="T30" fmla="*/ 203 w 676"/>
                  <a:gd name="T31" fmla="*/ 109 h 764"/>
                  <a:gd name="T32" fmla="*/ 248 w 676"/>
                  <a:gd name="T33" fmla="*/ 169 h 764"/>
                  <a:gd name="T34" fmla="*/ 356 w 676"/>
                  <a:gd name="T35" fmla="*/ 280 h 764"/>
                  <a:gd name="T36" fmla="*/ 619 w 676"/>
                  <a:gd name="T37" fmla="*/ 502 h 764"/>
                  <a:gd name="T38" fmla="*/ 676 w 676"/>
                  <a:gd name="T39" fmla="*/ 545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6" h="764">
                    <a:moveTo>
                      <a:pt x="676" y="545"/>
                    </a:moveTo>
                    <a:lnTo>
                      <a:pt x="437" y="764"/>
                    </a:lnTo>
                    <a:lnTo>
                      <a:pt x="0" y="196"/>
                    </a:lnTo>
                    <a:lnTo>
                      <a:pt x="11" y="172"/>
                    </a:lnTo>
                    <a:lnTo>
                      <a:pt x="74" y="80"/>
                    </a:lnTo>
                    <a:lnTo>
                      <a:pt x="109" y="45"/>
                    </a:lnTo>
                    <a:lnTo>
                      <a:pt x="149" y="17"/>
                    </a:lnTo>
                    <a:lnTo>
                      <a:pt x="194" y="1"/>
                    </a:lnTo>
                    <a:lnTo>
                      <a:pt x="218" y="0"/>
                    </a:lnTo>
                    <a:lnTo>
                      <a:pt x="207" y="0"/>
                    </a:lnTo>
                    <a:lnTo>
                      <a:pt x="178" y="15"/>
                    </a:lnTo>
                    <a:lnTo>
                      <a:pt x="172" y="28"/>
                    </a:lnTo>
                    <a:lnTo>
                      <a:pt x="173" y="46"/>
                    </a:lnTo>
                    <a:lnTo>
                      <a:pt x="185" y="71"/>
                    </a:lnTo>
                    <a:lnTo>
                      <a:pt x="196" y="87"/>
                    </a:lnTo>
                    <a:lnTo>
                      <a:pt x="203" y="109"/>
                    </a:lnTo>
                    <a:lnTo>
                      <a:pt x="248" y="169"/>
                    </a:lnTo>
                    <a:lnTo>
                      <a:pt x="356" y="280"/>
                    </a:lnTo>
                    <a:lnTo>
                      <a:pt x="619" y="502"/>
                    </a:lnTo>
                    <a:lnTo>
                      <a:pt x="676" y="54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47"/>
              <p:cNvSpPr>
                <a:spLocks/>
              </p:cNvSpPr>
              <p:nvPr/>
            </p:nvSpPr>
            <p:spPr bwMode="auto">
              <a:xfrm>
                <a:off x="5736857" y="1852633"/>
                <a:ext cx="258864" cy="1082854"/>
              </a:xfrm>
              <a:custGeom>
                <a:avLst/>
                <a:gdLst>
                  <a:gd name="T0" fmla="*/ 568 w 572"/>
                  <a:gd name="T1" fmla="*/ 2379 h 2379"/>
                  <a:gd name="T2" fmla="*/ 534 w 572"/>
                  <a:gd name="T3" fmla="*/ 2188 h 2379"/>
                  <a:gd name="T4" fmla="*/ 312 w 572"/>
                  <a:gd name="T5" fmla="*/ 976 h 2379"/>
                  <a:gd name="T6" fmla="*/ 263 w 572"/>
                  <a:gd name="T7" fmla="*/ 676 h 2379"/>
                  <a:gd name="T8" fmla="*/ 241 w 572"/>
                  <a:gd name="T9" fmla="*/ 602 h 2379"/>
                  <a:gd name="T10" fmla="*/ 161 w 572"/>
                  <a:gd name="T11" fmla="*/ 393 h 2379"/>
                  <a:gd name="T12" fmla="*/ 28 w 572"/>
                  <a:gd name="T13" fmla="*/ 81 h 2379"/>
                  <a:gd name="T14" fmla="*/ 0 w 572"/>
                  <a:gd name="T15" fmla="*/ 21 h 2379"/>
                  <a:gd name="T16" fmla="*/ 23 w 572"/>
                  <a:gd name="T17" fmla="*/ 0 h 2379"/>
                  <a:gd name="T18" fmla="*/ 29 w 572"/>
                  <a:gd name="T19" fmla="*/ 13 h 2379"/>
                  <a:gd name="T20" fmla="*/ 84 w 572"/>
                  <a:gd name="T21" fmla="*/ 77 h 2379"/>
                  <a:gd name="T22" fmla="*/ 195 w 572"/>
                  <a:gd name="T23" fmla="*/ 192 h 2379"/>
                  <a:gd name="T24" fmla="*/ 219 w 572"/>
                  <a:gd name="T25" fmla="*/ 217 h 2379"/>
                  <a:gd name="T26" fmla="*/ 240 w 572"/>
                  <a:gd name="T27" fmla="*/ 248 h 2379"/>
                  <a:gd name="T28" fmla="*/ 317 w 572"/>
                  <a:gd name="T29" fmla="*/ 362 h 2379"/>
                  <a:gd name="T30" fmla="*/ 387 w 572"/>
                  <a:gd name="T31" fmla="*/ 493 h 2379"/>
                  <a:gd name="T32" fmla="*/ 434 w 572"/>
                  <a:gd name="T33" fmla="*/ 599 h 2379"/>
                  <a:gd name="T34" fmla="*/ 476 w 572"/>
                  <a:gd name="T35" fmla="*/ 722 h 2379"/>
                  <a:gd name="T36" fmla="*/ 511 w 572"/>
                  <a:gd name="T37" fmla="*/ 862 h 2379"/>
                  <a:gd name="T38" fmla="*/ 525 w 572"/>
                  <a:gd name="T39" fmla="*/ 938 h 2379"/>
                  <a:gd name="T40" fmla="*/ 536 w 572"/>
                  <a:gd name="T41" fmla="*/ 1035 h 2379"/>
                  <a:gd name="T42" fmla="*/ 553 w 572"/>
                  <a:gd name="T43" fmla="*/ 1257 h 2379"/>
                  <a:gd name="T44" fmla="*/ 568 w 572"/>
                  <a:gd name="T45" fmla="*/ 1616 h 2379"/>
                  <a:gd name="T46" fmla="*/ 572 w 572"/>
                  <a:gd name="T47" fmla="*/ 2262 h 2379"/>
                  <a:gd name="T48" fmla="*/ 568 w 572"/>
                  <a:gd name="T49" fmla="*/ 2379 h 2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2" h="2379">
                    <a:moveTo>
                      <a:pt x="568" y="2379"/>
                    </a:moveTo>
                    <a:lnTo>
                      <a:pt x="534" y="2188"/>
                    </a:lnTo>
                    <a:lnTo>
                      <a:pt x="312" y="976"/>
                    </a:lnTo>
                    <a:lnTo>
                      <a:pt x="263" y="676"/>
                    </a:lnTo>
                    <a:lnTo>
                      <a:pt x="241" y="602"/>
                    </a:lnTo>
                    <a:lnTo>
                      <a:pt x="161" y="393"/>
                    </a:lnTo>
                    <a:lnTo>
                      <a:pt x="28" y="81"/>
                    </a:lnTo>
                    <a:lnTo>
                      <a:pt x="0" y="21"/>
                    </a:lnTo>
                    <a:lnTo>
                      <a:pt x="23" y="0"/>
                    </a:lnTo>
                    <a:lnTo>
                      <a:pt x="29" y="13"/>
                    </a:lnTo>
                    <a:lnTo>
                      <a:pt x="84" y="77"/>
                    </a:lnTo>
                    <a:lnTo>
                      <a:pt x="195" y="192"/>
                    </a:lnTo>
                    <a:lnTo>
                      <a:pt x="219" y="217"/>
                    </a:lnTo>
                    <a:lnTo>
                      <a:pt x="240" y="248"/>
                    </a:lnTo>
                    <a:lnTo>
                      <a:pt x="317" y="362"/>
                    </a:lnTo>
                    <a:lnTo>
                      <a:pt x="387" y="493"/>
                    </a:lnTo>
                    <a:lnTo>
                      <a:pt x="434" y="599"/>
                    </a:lnTo>
                    <a:lnTo>
                      <a:pt x="476" y="722"/>
                    </a:lnTo>
                    <a:lnTo>
                      <a:pt x="511" y="862"/>
                    </a:lnTo>
                    <a:lnTo>
                      <a:pt x="525" y="938"/>
                    </a:lnTo>
                    <a:lnTo>
                      <a:pt x="536" y="1035"/>
                    </a:lnTo>
                    <a:lnTo>
                      <a:pt x="553" y="1257"/>
                    </a:lnTo>
                    <a:lnTo>
                      <a:pt x="568" y="1616"/>
                    </a:lnTo>
                    <a:lnTo>
                      <a:pt x="572" y="2262"/>
                    </a:lnTo>
                    <a:lnTo>
                      <a:pt x="568" y="237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48"/>
              <p:cNvSpPr>
                <a:spLocks/>
              </p:cNvSpPr>
              <p:nvPr/>
            </p:nvSpPr>
            <p:spPr bwMode="auto">
              <a:xfrm>
                <a:off x="5337623" y="1741431"/>
                <a:ext cx="368243" cy="1015403"/>
              </a:xfrm>
              <a:custGeom>
                <a:avLst/>
                <a:gdLst>
                  <a:gd name="T0" fmla="*/ 197 w 808"/>
                  <a:gd name="T1" fmla="*/ 0 h 2227"/>
                  <a:gd name="T2" fmla="*/ 181 w 808"/>
                  <a:gd name="T3" fmla="*/ 13 h 2227"/>
                  <a:gd name="T4" fmla="*/ 102 w 808"/>
                  <a:gd name="T5" fmla="*/ 91 h 2227"/>
                  <a:gd name="T6" fmla="*/ 56 w 808"/>
                  <a:gd name="T7" fmla="*/ 149 h 2227"/>
                  <a:gd name="T8" fmla="*/ 44 w 808"/>
                  <a:gd name="T9" fmla="*/ 174 h 2227"/>
                  <a:gd name="T10" fmla="*/ 0 w 808"/>
                  <a:gd name="T11" fmla="*/ 262 h 2227"/>
                  <a:gd name="T12" fmla="*/ 175 w 808"/>
                  <a:gd name="T13" fmla="*/ 328 h 2227"/>
                  <a:gd name="T14" fmla="*/ 44 w 808"/>
                  <a:gd name="T15" fmla="*/ 371 h 2227"/>
                  <a:gd name="T16" fmla="*/ 808 w 808"/>
                  <a:gd name="T17" fmla="*/ 2227 h 2227"/>
                  <a:gd name="T18" fmla="*/ 795 w 808"/>
                  <a:gd name="T19" fmla="*/ 2140 h 2227"/>
                  <a:gd name="T20" fmla="*/ 718 w 808"/>
                  <a:gd name="T21" fmla="*/ 1690 h 2227"/>
                  <a:gd name="T22" fmla="*/ 660 w 808"/>
                  <a:gd name="T23" fmla="*/ 1393 h 2227"/>
                  <a:gd name="T24" fmla="*/ 634 w 808"/>
                  <a:gd name="T25" fmla="*/ 1288 h 2227"/>
                  <a:gd name="T26" fmla="*/ 571 w 808"/>
                  <a:gd name="T27" fmla="*/ 1067 h 2227"/>
                  <a:gd name="T28" fmla="*/ 430 w 808"/>
                  <a:gd name="T29" fmla="*/ 623 h 2227"/>
                  <a:gd name="T30" fmla="*/ 342 w 808"/>
                  <a:gd name="T31" fmla="*/ 370 h 2227"/>
                  <a:gd name="T32" fmla="*/ 306 w 808"/>
                  <a:gd name="T33" fmla="*/ 284 h 2227"/>
                  <a:gd name="T34" fmla="*/ 259 w 808"/>
                  <a:gd name="T35" fmla="*/ 169 h 2227"/>
                  <a:gd name="T36" fmla="*/ 214 w 808"/>
                  <a:gd name="T37" fmla="*/ 72 h 2227"/>
                  <a:gd name="T38" fmla="*/ 198 w 808"/>
                  <a:gd name="T39" fmla="*/ 23 h 2227"/>
                  <a:gd name="T40" fmla="*/ 197 w 808"/>
                  <a:gd name="T41" fmla="*/ 0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8" h="2227">
                    <a:moveTo>
                      <a:pt x="197" y="0"/>
                    </a:moveTo>
                    <a:lnTo>
                      <a:pt x="181" y="13"/>
                    </a:lnTo>
                    <a:lnTo>
                      <a:pt x="102" y="91"/>
                    </a:lnTo>
                    <a:lnTo>
                      <a:pt x="56" y="149"/>
                    </a:lnTo>
                    <a:lnTo>
                      <a:pt x="44" y="174"/>
                    </a:lnTo>
                    <a:lnTo>
                      <a:pt x="0" y="262"/>
                    </a:lnTo>
                    <a:lnTo>
                      <a:pt x="175" y="328"/>
                    </a:lnTo>
                    <a:lnTo>
                      <a:pt x="44" y="371"/>
                    </a:lnTo>
                    <a:lnTo>
                      <a:pt x="808" y="2227"/>
                    </a:lnTo>
                    <a:lnTo>
                      <a:pt x="795" y="2140"/>
                    </a:lnTo>
                    <a:lnTo>
                      <a:pt x="718" y="1690"/>
                    </a:lnTo>
                    <a:lnTo>
                      <a:pt x="660" y="1393"/>
                    </a:lnTo>
                    <a:lnTo>
                      <a:pt x="634" y="1288"/>
                    </a:lnTo>
                    <a:lnTo>
                      <a:pt x="571" y="1067"/>
                    </a:lnTo>
                    <a:lnTo>
                      <a:pt x="430" y="623"/>
                    </a:lnTo>
                    <a:lnTo>
                      <a:pt x="342" y="370"/>
                    </a:lnTo>
                    <a:lnTo>
                      <a:pt x="306" y="284"/>
                    </a:lnTo>
                    <a:lnTo>
                      <a:pt x="259" y="169"/>
                    </a:lnTo>
                    <a:lnTo>
                      <a:pt x="214" y="72"/>
                    </a:lnTo>
                    <a:lnTo>
                      <a:pt x="198" y="23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49"/>
              <p:cNvSpPr>
                <a:spLocks/>
              </p:cNvSpPr>
              <p:nvPr/>
            </p:nvSpPr>
            <p:spPr bwMode="auto">
              <a:xfrm>
                <a:off x="5208191" y="4698314"/>
                <a:ext cx="390119" cy="975297"/>
              </a:xfrm>
              <a:custGeom>
                <a:avLst/>
                <a:gdLst>
                  <a:gd name="T0" fmla="*/ 527 w 857"/>
                  <a:gd name="T1" fmla="*/ 0 h 2140"/>
                  <a:gd name="T2" fmla="*/ 744 w 857"/>
                  <a:gd name="T3" fmla="*/ 132 h 2140"/>
                  <a:gd name="T4" fmla="*/ 748 w 857"/>
                  <a:gd name="T5" fmla="*/ 226 h 2140"/>
                  <a:gd name="T6" fmla="*/ 754 w 857"/>
                  <a:gd name="T7" fmla="*/ 682 h 2140"/>
                  <a:gd name="T8" fmla="*/ 752 w 857"/>
                  <a:gd name="T9" fmla="*/ 944 h 2140"/>
                  <a:gd name="T10" fmla="*/ 744 w 857"/>
                  <a:gd name="T11" fmla="*/ 1005 h 2140"/>
                  <a:gd name="T12" fmla="*/ 737 w 857"/>
                  <a:gd name="T13" fmla="*/ 1049 h 2140"/>
                  <a:gd name="T14" fmla="*/ 725 w 857"/>
                  <a:gd name="T15" fmla="*/ 1168 h 2140"/>
                  <a:gd name="T16" fmla="*/ 725 w 857"/>
                  <a:gd name="T17" fmla="*/ 1300 h 2140"/>
                  <a:gd name="T18" fmla="*/ 738 w 857"/>
                  <a:gd name="T19" fmla="*/ 1391 h 2140"/>
                  <a:gd name="T20" fmla="*/ 755 w 857"/>
                  <a:gd name="T21" fmla="*/ 1442 h 2140"/>
                  <a:gd name="T22" fmla="*/ 766 w 857"/>
                  <a:gd name="T23" fmla="*/ 1463 h 2140"/>
                  <a:gd name="T24" fmla="*/ 779 w 857"/>
                  <a:gd name="T25" fmla="*/ 1482 h 2140"/>
                  <a:gd name="T26" fmla="*/ 806 w 857"/>
                  <a:gd name="T27" fmla="*/ 1531 h 2140"/>
                  <a:gd name="T28" fmla="*/ 830 w 857"/>
                  <a:gd name="T29" fmla="*/ 1596 h 2140"/>
                  <a:gd name="T30" fmla="*/ 849 w 857"/>
                  <a:gd name="T31" fmla="*/ 1672 h 2140"/>
                  <a:gd name="T32" fmla="*/ 857 w 857"/>
                  <a:gd name="T33" fmla="*/ 1758 h 2140"/>
                  <a:gd name="T34" fmla="*/ 851 w 857"/>
                  <a:gd name="T35" fmla="*/ 1851 h 2140"/>
                  <a:gd name="T36" fmla="*/ 827 w 857"/>
                  <a:gd name="T37" fmla="*/ 1948 h 2140"/>
                  <a:gd name="T38" fmla="*/ 792 w 857"/>
                  <a:gd name="T39" fmla="*/ 2022 h 2140"/>
                  <a:gd name="T40" fmla="*/ 763 w 857"/>
                  <a:gd name="T41" fmla="*/ 2072 h 2140"/>
                  <a:gd name="T42" fmla="*/ 744 w 857"/>
                  <a:gd name="T43" fmla="*/ 2097 h 2140"/>
                  <a:gd name="T44" fmla="*/ 736 w 857"/>
                  <a:gd name="T45" fmla="*/ 2091 h 2140"/>
                  <a:gd name="T46" fmla="*/ 666 w 857"/>
                  <a:gd name="T47" fmla="*/ 2062 h 2140"/>
                  <a:gd name="T48" fmla="*/ 597 w 857"/>
                  <a:gd name="T49" fmla="*/ 2044 h 2140"/>
                  <a:gd name="T50" fmla="*/ 513 w 857"/>
                  <a:gd name="T51" fmla="*/ 2032 h 2140"/>
                  <a:gd name="T52" fmla="*/ 418 w 857"/>
                  <a:gd name="T53" fmla="*/ 2033 h 2140"/>
                  <a:gd name="T54" fmla="*/ 342 w 857"/>
                  <a:gd name="T55" fmla="*/ 2047 h 2140"/>
                  <a:gd name="T56" fmla="*/ 289 w 857"/>
                  <a:gd name="T57" fmla="*/ 2064 h 2140"/>
                  <a:gd name="T58" fmla="*/ 236 w 857"/>
                  <a:gd name="T59" fmla="*/ 2088 h 2140"/>
                  <a:gd name="T60" fmla="*/ 182 w 857"/>
                  <a:gd name="T61" fmla="*/ 2120 h 2140"/>
                  <a:gd name="T62" fmla="*/ 155 w 857"/>
                  <a:gd name="T63" fmla="*/ 2140 h 2140"/>
                  <a:gd name="T64" fmla="*/ 150 w 857"/>
                  <a:gd name="T65" fmla="*/ 2102 h 2140"/>
                  <a:gd name="T66" fmla="*/ 125 w 857"/>
                  <a:gd name="T67" fmla="*/ 1884 h 2140"/>
                  <a:gd name="T68" fmla="*/ 113 w 857"/>
                  <a:gd name="T69" fmla="*/ 1715 h 2140"/>
                  <a:gd name="T70" fmla="*/ 112 w 857"/>
                  <a:gd name="T71" fmla="*/ 1637 h 2140"/>
                  <a:gd name="T72" fmla="*/ 108 w 857"/>
                  <a:gd name="T73" fmla="*/ 1538 h 2140"/>
                  <a:gd name="T74" fmla="*/ 71 w 857"/>
                  <a:gd name="T75" fmla="*/ 1160 h 2140"/>
                  <a:gd name="T76" fmla="*/ 27 w 857"/>
                  <a:gd name="T77" fmla="*/ 709 h 2140"/>
                  <a:gd name="T78" fmla="*/ 4 w 857"/>
                  <a:gd name="T79" fmla="*/ 426 h 2140"/>
                  <a:gd name="T80" fmla="*/ 0 w 857"/>
                  <a:gd name="T81" fmla="*/ 297 h 2140"/>
                  <a:gd name="T82" fmla="*/ 3 w 857"/>
                  <a:gd name="T83" fmla="*/ 262 h 2140"/>
                  <a:gd name="T84" fmla="*/ 4 w 857"/>
                  <a:gd name="T85" fmla="*/ 248 h 2140"/>
                  <a:gd name="T86" fmla="*/ 15 w 857"/>
                  <a:gd name="T87" fmla="*/ 220 h 2140"/>
                  <a:gd name="T88" fmla="*/ 37 w 857"/>
                  <a:gd name="T89" fmla="*/ 194 h 2140"/>
                  <a:gd name="T90" fmla="*/ 66 w 857"/>
                  <a:gd name="T91" fmla="*/ 168 h 2140"/>
                  <a:gd name="T92" fmla="*/ 123 w 857"/>
                  <a:gd name="T93" fmla="*/ 134 h 2140"/>
                  <a:gd name="T94" fmla="*/ 215 w 857"/>
                  <a:gd name="T95" fmla="*/ 92 h 2140"/>
                  <a:gd name="T96" fmla="*/ 362 w 857"/>
                  <a:gd name="T97" fmla="*/ 42 h 2140"/>
                  <a:gd name="T98" fmla="*/ 510 w 857"/>
                  <a:gd name="T99" fmla="*/ 4 h 2140"/>
                  <a:gd name="T100" fmla="*/ 527 w 857"/>
                  <a:gd name="T101" fmla="*/ 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57" h="2140">
                    <a:moveTo>
                      <a:pt x="527" y="0"/>
                    </a:moveTo>
                    <a:lnTo>
                      <a:pt x="744" y="132"/>
                    </a:lnTo>
                    <a:lnTo>
                      <a:pt x="748" y="226"/>
                    </a:lnTo>
                    <a:lnTo>
                      <a:pt x="754" y="682"/>
                    </a:lnTo>
                    <a:lnTo>
                      <a:pt x="752" y="944"/>
                    </a:lnTo>
                    <a:lnTo>
                      <a:pt x="744" y="1005"/>
                    </a:lnTo>
                    <a:lnTo>
                      <a:pt x="737" y="1049"/>
                    </a:lnTo>
                    <a:lnTo>
                      <a:pt x="725" y="1168"/>
                    </a:lnTo>
                    <a:lnTo>
                      <a:pt x="725" y="1300"/>
                    </a:lnTo>
                    <a:lnTo>
                      <a:pt x="738" y="1391"/>
                    </a:lnTo>
                    <a:lnTo>
                      <a:pt x="755" y="1442"/>
                    </a:lnTo>
                    <a:lnTo>
                      <a:pt x="766" y="1463"/>
                    </a:lnTo>
                    <a:lnTo>
                      <a:pt x="779" y="1482"/>
                    </a:lnTo>
                    <a:lnTo>
                      <a:pt x="806" y="1531"/>
                    </a:lnTo>
                    <a:lnTo>
                      <a:pt x="830" y="1596"/>
                    </a:lnTo>
                    <a:lnTo>
                      <a:pt x="849" y="1672"/>
                    </a:lnTo>
                    <a:lnTo>
                      <a:pt x="857" y="1758"/>
                    </a:lnTo>
                    <a:lnTo>
                      <a:pt x="851" y="1851"/>
                    </a:lnTo>
                    <a:lnTo>
                      <a:pt x="827" y="1948"/>
                    </a:lnTo>
                    <a:lnTo>
                      <a:pt x="792" y="2022"/>
                    </a:lnTo>
                    <a:lnTo>
                      <a:pt x="763" y="2072"/>
                    </a:lnTo>
                    <a:lnTo>
                      <a:pt x="744" y="2097"/>
                    </a:lnTo>
                    <a:lnTo>
                      <a:pt x="736" y="2091"/>
                    </a:lnTo>
                    <a:lnTo>
                      <a:pt x="666" y="2062"/>
                    </a:lnTo>
                    <a:lnTo>
                      <a:pt x="597" y="2044"/>
                    </a:lnTo>
                    <a:lnTo>
                      <a:pt x="513" y="2032"/>
                    </a:lnTo>
                    <a:lnTo>
                      <a:pt x="418" y="2033"/>
                    </a:lnTo>
                    <a:lnTo>
                      <a:pt x="342" y="2047"/>
                    </a:lnTo>
                    <a:lnTo>
                      <a:pt x="289" y="2064"/>
                    </a:lnTo>
                    <a:lnTo>
                      <a:pt x="236" y="2088"/>
                    </a:lnTo>
                    <a:lnTo>
                      <a:pt x="182" y="2120"/>
                    </a:lnTo>
                    <a:lnTo>
                      <a:pt x="155" y="2140"/>
                    </a:lnTo>
                    <a:lnTo>
                      <a:pt x="150" y="2102"/>
                    </a:lnTo>
                    <a:lnTo>
                      <a:pt x="125" y="1884"/>
                    </a:lnTo>
                    <a:lnTo>
                      <a:pt x="113" y="1715"/>
                    </a:lnTo>
                    <a:lnTo>
                      <a:pt x="112" y="1637"/>
                    </a:lnTo>
                    <a:lnTo>
                      <a:pt x="108" y="1538"/>
                    </a:lnTo>
                    <a:lnTo>
                      <a:pt x="71" y="1160"/>
                    </a:lnTo>
                    <a:lnTo>
                      <a:pt x="27" y="709"/>
                    </a:lnTo>
                    <a:lnTo>
                      <a:pt x="4" y="426"/>
                    </a:lnTo>
                    <a:lnTo>
                      <a:pt x="0" y="297"/>
                    </a:lnTo>
                    <a:lnTo>
                      <a:pt x="3" y="262"/>
                    </a:lnTo>
                    <a:lnTo>
                      <a:pt x="4" y="248"/>
                    </a:lnTo>
                    <a:lnTo>
                      <a:pt x="15" y="220"/>
                    </a:lnTo>
                    <a:lnTo>
                      <a:pt x="37" y="194"/>
                    </a:lnTo>
                    <a:lnTo>
                      <a:pt x="66" y="168"/>
                    </a:lnTo>
                    <a:lnTo>
                      <a:pt x="123" y="134"/>
                    </a:lnTo>
                    <a:lnTo>
                      <a:pt x="215" y="92"/>
                    </a:lnTo>
                    <a:lnTo>
                      <a:pt x="362" y="42"/>
                    </a:lnTo>
                    <a:lnTo>
                      <a:pt x="510" y="4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50"/>
              <p:cNvSpPr>
                <a:spLocks/>
              </p:cNvSpPr>
              <p:nvPr/>
            </p:nvSpPr>
            <p:spPr bwMode="auto">
              <a:xfrm>
                <a:off x="5248297" y="5828566"/>
                <a:ext cx="308085" cy="63805"/>
              </a:xfrm>
              <a:custGeom>
                <a:avLst/>
                <a:gdLst>
                  <a:gd name="T0" fmla="*/ 0 w 676"/>
                  <a:gd name="T1" fmla="*/ 10 h 140"/>
                  <a:gd name="T2" fmla="*/ 16 w 676"/>
                  <a:gd name="T3" fmla="*/ 12 h 140"/>
                  <a:gd name="T4" fmla="*/ 110 w 676"/>
                  <a:gd name="T5" fmla="*/ 20 h 140"/>
                  <a:gd name="T6" fmla="*/ 184 w 676"/>
                  <a:gd name="T7" fmla="*/ 16 h 140"/>
                  <a:gd name="T8" fmla="*/ 218 w 676"/>
                  <a:gd name="T9" fmla="*/ 10 h 140"/>
                  <a:gd name="T10" fmla="*/ 265 w 676"/>
                  <a:gd name="T11" fmla="*/ 3 h 140"/>
                  <a:gd name="T12" fmla="*/ 392 w 676"/>
                  <a:gd name="T13" fmla="*/ 0 h 140"/>
                  <a:gd name="T14" fmla="*/ 523 w 676"/>
                  <a:gd name="T15" fmla="*/ 9 h 140"/>
                  <a:gd name="T16" fmla="*/ 616 w 676"/>
                  <a:gd name="T17" fmla="*/ 23 h 140"/>
                  <a:gd name="T18" fmla="*/ 633 w 676"/>
                  <a:gd name="T19" fmla="*/ 31 h 140"/>
                  <a:gd name="T20" fmla="*/ 649 w 676"/>
                  <a:gd name="T21" fmla="*/ 46 h 140"/>
                  <a:gd name="T22" fmla="*/ 674 w 676"/>
                  <a:gd name="T23" fmla="*/ 53 h 140"/>
                  <a:gd name="T24" fmla="*/ 676 w 676"/>
                  <a:gd name="T25" fmla="*/ 53 h 140"/>
                  <a:gd name="T26" fmla="*/ 676 w 676"/>
                  <a:gd name="T27" fmla="*/ 64 h 140"/>
                  <a:gd name="T28" fmla="*/ 657 w 676"/>
                  <a:gd name="T29" fmla="*/ 113 h 140"/>
                  <a:gd name="T30" fmla="*/ 630 w 676"/>
                  <a:gd name="T31" fmla="*/ 133 h 140"/>
                  <a:gd name="T32" fmla="*/ 605 w 676"/>
                  <a:gd name="T33" fmla="*/ 140 h 140"/>
                  <a:gd name="T34" fmla="*/ 589 w 676"/>
                  <a:gd name="T35" fmla="*/ 140 h 140"/>
                  <a:gd name="T36" fmla="*/ 486 w 676"/>
                  <a:gd name="T37" fmla="*/ 140 h 140"/>
                  <a:gd name="T38" fmla="*/ 221 w 676"/>
                  <a:gd name="T39" fmla="*/ 135 h 140"/>
                  <a:gd name="T40" fmla="*/ 78 w 676"/>
                  <a:gd name="T41" fmla="*/ 127 h 140"/>
                  <a:gd name="T42" fmla="*/ 44 w 676"/>
                  <a:gd name="T43" fmla="*/ 119 h 140"/>
                  <a:gd name="T44" fmla="*/ 27 w 676"/>
                  <a:gd name="T45" fmla="*/ 86 h 140"/>
                  <a:gd name="T46" fmla="*/ 2 w 676"/>
                  <a:gd name="T47" fmla="*/ 28 h 140"/>
                  <a:gd name="T48" fmla="*/ 0 w 676"/>
                  <a:gd name="T49" fmla="*/ 1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76" h="140">
                    <a:moveTo>
                      <a:pt x="0" y="10"/>
                    </a:moveTo>
                    <a:lnTo>
                      <a:pt x="16" y="12"/>
                    </a:lnTo>
                    <a:lnTo>
                      <a:pt x="110" y="20"/>
                    </a:lnTo>
                    <a:lnTo>
                      <a:pt x="184" y="16"/>
                    </a:lnTo>
                    <a:lnTo>
                      <a:pt x="218" y="10"/>
                    </a:lnTo>
                    <a:lnTo>
                      <a:pt x="265" y="3"/>
                    </a:lnTo>
                    <a:lnTo>
                      <a:pt x="392" y="0"/>
                    </a:lnTo>
                    <a:lnTo>
                      <a:pt x="523" y="9"/>
                    </a:lnTo>
                    <a:lnTo>
                      <a:pt x="616" y="23"/>
                    </a:lnTo>
                    <a:lnTo>
                      <a:pt x="633" y="31"/>
                    </a:lnTo>
                    <a:lnTo>
                      <a:pt x="649" y="46"/>
                    </a:lnTo>
                    <a:lnTo>
                      <a:pt x="674" y="53"/>
                    </a:lnTo>
                    <a:lnTo>
                      <a:pt x="676" y="53"/>
                    </a:lnTo>
                    <a:lnTo>
                      <a:pt x="676" y="64"/>
                    </a:lnTo>
                    <a:lnTo>
                      <a:pt x="657" y="113"/>
                    </a:lnTo>
                    <a:lnTo>
                      <a:pt x="630" y="133"/>
                    </a:lnTo>
                    <a:lnTo>
                      <a:pt x="605" y="140"/>
                    </a:lnTo>
                    <a:lnTo>
                      <a:pt x="589" y="140"/>
                    </a:lnTo>
                    <a:lnTo>
                      <a:pt x="486" y="140"/>
                    </a:lnTo>
                    <a:lnTo>
                      <a:pt x="221" y="135"/>
                    </a:lnTo>
                    <a:lnTo>
                      <a:pt x="78" y="127"/>
                    </a:lnTo>
                    <a:lnTo>
                      <a:pt x="44" y="119"/>
                    </a:lnTo>
                    <a:lnTo>
                      <a:pt x="27" y="86"/>
                    </a:lnTo>
                    <a:lnTo>
                      <a:pt x="2" y="2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51"/>
              <p:cNvSpPr>
                <a:spLocks/>
              </p:cNvSpPr>
              <p:nvPr/>
            </p:nvSpPr>
            <p:spPr bwMode="auto">
              <a:xfrm>
                <a:off x="5762379" y="2678446"/>
                <a:ext cx="896909" cy="607054"/>
              </a:xfrm>
              <a:custGeom>
                <a:avLst/>
                <a:gdLst>
                  <a:gd name="T0" fmla="*/ 31 w 1969"/>
                  <a:gd name="T1" fmla="*/ 853 h 1333"/>
                  <a:gd name="T2" fmla="*/ 1035 w 1969"/>
                  <a:gd name="T3" fmla="*/ 1333 h 1333"/>
                  <a:gd name="T4" fmla="*/ 1080 w 1969"/>
                  <a:gd name="T5" fmla="*/ 1333 h 1333"/>
                  <a:gd name="T6" fmla="*/ 1953 w 1969"/>
                  <a:gd name="T7" fmla="*/ 677 h 1333"/>
                  <a:gd name="T8" fmla="*/ 1960 w 1969"/>
                  <a:gd name="T9" fmla="*/ 669 h 1333"/>
                  <a:gd name="T10" fmla="*/ 1969 w 1969"/>
                  <a:gd name="T11" fmla="*/ 646 h 1333"/>
                  <a:gd name="T12" fmla="*/ 1969 w 1969"/>
                  <a:gd name="T13" fmla="*/ 622 h 1333"/>
                  <a:gd name="T14" fmla="*/ 1960 w 1969"/>
                  <a:gd name="T15" fmla="*/ 599 h 1333"/>
                  <a:gd name="T16" fmla="*/ 1953 w 1969"/>
                  <a:gd name="T17" fmla="*/ 590 h 1333"/>
                  <a:gd name="T18" fmla="*/ 861 w 1969"/>
                  <a:gd name="T19" fmla="*/ 0 h 1333"/>
                  <a:gd name="T20" fmla="*/ 795 w 1969"/>
                  <a:gd name="T21" fmla="*/ 0 h 1333"/>
                  <a:gd name="T22" fmla="*/ 31 w 1969"/>
                  <a:gd name="T23" fmla="*/ 764 h 1333"/>
                  <a:gd name="T24" fmla="*/ 16 w 1969"/>
                  <a:gd name="T25" fmla="*/ 782 h 1333"/>
                  <a:gd name="T26" fmla="*/ 0 w 1969"/>
                  <a:gd name="T27" fmla="*/ 812 h 1333"/>
                  <a:gd name="T28" fmla="*/ 0 w 1969"/>
                  <a:gd name="T29" fmla="*/ 837 h 1333"/>
                  <a:gd name="T30" fmla="*/ 16 w 1969"/>
                  <a:gd name="T31" fmla="*/ 850 h 1333"/>
                  <a:gd name="T32" fmla="*/ 31 w 1969"/>
                  <a:gd name="T33" fmla="*/ 85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9" h="1333">
                    <a:moveTo>
                      <a:pt x="31" y="853"/>
                    </a:moveTo>
                    <a:lnTo>
                      <a:pt x="1035" y="1333"/>
                    </a:lnTo>
                    <a:lnTo>
                      <a:pt x="1080" y="1333"/>
                    </a:lnTo>
                    <a:lnTo>
                      <a:pt x="1953" y="677"/>
                    </a:lnTo>
                    <a:lnTo>
                      <a:pt x="1960" y="669"/>
                    </a:lnTo>
                    <a:lnTo>
                      <a:pt x="1969" y="646"/>
                    </a:lnTo>
                    <a:lnTo>
                      <a:pt x="1969" y="622"/>
                    </a:lnTo>
                    <a:lnTo>
                      <a:pt x="1960" y="599"/>
                    </a:lnTo>
                    <a:lnTo>
                      <a:pt x="1953" y="590"/>
                    </a:lnTo>
                    <a:lnTo>
                      <a:pt x="861" y="0"/>
                    </a:lnTo>
                    <a:lnTo>
                      <a:pt x="795" y="0"/>
                    </a:lnTo>
                    <a:lnTo>
                      <a:pt x="31" y="764"/>
                    </a:lnTo>
                    <a:lnTo>
                      <a:pt x="16" y="782"/>
                    </a:lnTo>
                    <a:lnTo>
                      <a:pt x="0" y="812"/>
                    </a:lnTo>
                    <a:lnTo>
                      <a:pt x="0" y="837"/>
                    </a:lnTo>
                    <a:lnTo>
                      <a:pt x="16" y="850"/>
                    </a:lnTo>
                    <a:lnTo>
                      <a:pt x="31" y="853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52"/>
              <p:cNvSpPr>
                <a:spLocks/>
              </p:cNvSpPr>
              <p:nvPr/>
            </p:nvSpPr>
            <p:spPr bwMode="auto">
              <a:xfrm>
                <a:off x="5587372" y="2897204"/>
                <a:ext cx="457569" cy="247926"/>
              </a:xfrm>
              <a:custGeom>
                <a:avLst/>
                <a:gdLst>
                  <a:gd name="T0" fmla="*/ 223 w 1003"/>
                  <a:gd name="T1" fmla="*/ 24 h 546"/>
                  <a:gd name="T2" fmla="*/ 303 w 1003"/>
                  <a:gd name="T3" fmla="*/ 29 h 546"/>
                  <a:gd name="T4" fmla="*/ 376 w 1003"/>
                  <a:gd name="T5" fmla="*/ 8 h 546"/>
                  <a:gd name="T6" fmla="*/ 501 w 1003"/>
                  <a:gd name="T7" fmla="*/ 0 h 546"/>
                  <a:gd name="T8" fmla="*/ 684 w 1003"/>
                  <a:gd name="T9" fmla="*/ 19 h 546"/>
                  <a:gd name="T10" fmla="*/ 770 w 1003"/>
                  <a:gd name="T11" fmla="*/ 24 h 546"/>
                  <a:gd name="T12" fmla="*/ 939 w 1003"/>
                  <a:gd name="T13" fmla="*/ 82 h 546"/>
                  <a:gd name="T14" fmla="*/ 1002 w 1003"/>
                  <a:gd name="T15" fmla="*/ 141 h 546"/>
                  <a:gd name="T16" fmla="*/ 1003 w 1003"/>
                  <a:gd name="T17" fmla="*/ 164 h 546"/>
                  <a:gd name="T18" fmla="*/ 981 w 1003"/>
                  <a:gd name="T19" fmla="*/ 191 h 546"/>
                  <a:gd name="T20" fmla="*/ 928 w 1003"/>
                  <a:gd name="T21" fmla="*/ 195 h 546"/>
                  <a:gd name="T22" fmla="*/ 851 w 1003"/>
                  <a:gd name="T23" fmla="*/ 175 h 546"/>
                  <a:gd name="T24" fmla="*/ 624 w 1003"/>
                  <a:gd name="T25" fmla="*/ 133 h 546"/>
                  <a:gd name="T26" fmla="*/ 589 w 1003"/>
                  <a:gd name="T27" fmla="*/ 153 h 546"/>
                  <a:gd name="T28" fmla="*/ 674 w 1003"/>
                  <a:gd name="T29" fmla="*/ 183 h 546"/>
                  <a:gd name="T30" fmla="*/ 742 w 1003"/>
                  <a:gd name="T31" fmla="*/ 196 h 546"/>
                  <a:gd name="T32" fmla="*/ 805 w 1003"/>
                  <a:gd name="T33" fmla="*/ 222 h 546"/>
                  <a:gd name="T34" fmla="*/ 903 w 1003"/>
                  <a:gd name="T35" fmla="*/ 261 h 546"/>
                  <a:gd name="T36" fmla="*/ 916 w 1003"/>
                  <a:gd name="T37" fmla="*/ 283 h 546"/>
                  <a:gd name="T38" fmla="*/ 914 w 1003"/>
                  <a:gd name="T39" fmla="*/ 331 h 546"/>
                  <a:gd name="T40" fmla="*/ 873 w 1003"/>
                  <a:gd name="T41" fmla="*/ 369 h 546"/>
                  <a:gd name="T42" fmla="*/ 851 w 1003"/>
                  <a:gd name="T43" fmla="*/ 385 h 546"/>
                  <a:gd name="T44" fmla="*/ 815 w 1003"/>
                  <a:gd name="T45" fmla="*/ 448 h 546"/>
                  <a:gd name="T46" fmla="*/ 761 w 1003"/>
                  <a:gd name="T47" fmla="*/ 461 h 546"/>
                  <a:gd name="T48" fmla="*/ 739 w 1003"/>
                  <a:gd name="T49" fmla="*/ 469 h 546"/>
                  <a:gd name="T50" fmla="*/ 663 w 1003"/>
                  <a:gd name="T51" fmla="*/ 538 h 546"/>
                  <a:gd name="T52" fmla="*/ 610 w 1003"/>
                  <a:gd name="T53" fmla="*/ 546 h 546"/>
                  <a:gd name="T54" fmla="*/ 400 w 1003"/>
                  <a:gd name="T55" fmla="*/ 546 h 546"/>
                  <a:gd name="T56" fmla="*/ 371 w 1003"/>
                  <a:gd name="T57" fmla="*/ 524 h 546"/>
                  <a:gd name="T58" fmla="*/ 204 w 1003"/>
                  <a:gd name="T59" fmla="*/ 437 h 546"/>
                  <a:gd name="T60" fmla="*/ 76 w 1003"/>
                  <a:gd name="T61" fmla="*/ 382 h 546"/>
                  <a:gd name="T62" fmla="*/ 217 w 1003"/>
                  <a:gd name="T63" fmla="*/ 22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03" h="546">
                    <a:moveTo>
                      <a:pt x="217" y="22"/>
                    </a:moveTo>
                    <a:lnTo>
                      <a:pt x="223" y="24"/>
                    </a:lnTo>
                    <a:lnTo>
                      <a:pt x="263" y="32"/>
                    </a:lnTo>
                    <a:lnTo>
                      <a:pt x="303" y="29"/>
                    </a:lnTo>
                    <a:lnTo>
                      <a:pt x="326" y="22"/>
                    </a:lnTo>
                    <a:lnTo>
                      <a:pt x="376" y="8"/>
                    </a:lnTo>
                    <a:lnTo>
                      <a:pt x="467" y="0"/>
                    </a:lnTo>
                    <a:lnTo>
                      <a:pt x="501" y="0"/>
                    </a:lnTo>
                    <a:lnTo>
                      <a:pt x="545" y="2"/>
                    </a:lnTo>
                    <a:lnTo>
                      <a:pt x="684" y="19"/>
                    </a:lnTo>
                    <a:lnTo>
                      <a:pt x="742" y="22"/>
                    </a:lnTo>
                    <a:lnTo>
                      <a:pt x="770" y="24"/>
                    </a:lnTo>
                    <a:lnTo>
                      <a:pt x="853" y="45"/>
                    </a:lnTo>
                    <a:lnTo>
                      <a:pt x="939" y="82"/>
                    </a:lnTo>
                    <a:lnTo>
                      <a:pt x="986" y="116"/>
                    </a:lnTo>
                    <a:lnTo>
                      <a:pt x="1002" y="141"/>
                    </a:lnTo>
                    <a:lnTo>
                      <a:pt x="1003" y="153"/>
                    </a:lnTo>
                    <a:lnTo>
                      <a:pt x="1003" y="164"/>
                    </a:lnTo>
                    <a:lnTo>
                      <a:pt x="996" y="181"/>
                    </a:lnTo>
                    <a:lnTo>
                      <a:pt x="981" y="191"/>
                    </a:lnTo>
                    <a:lnTo>
                      <a:pt x="963" y="196"/>
                    </a:lnTo>
                    <a:lnTo>
                      <a:pt x="928" y="195"/>
                    </a:lnTo>
                    <a:lnTo>
                      <a:pt x="875" y="183"/>
                    </a:lnTo>
                    <a:lnTo>
                      <a:pt x="851" y="175"/>
                    </a:lnTo>
                    <a:lnTo>
                      <a:pt x="788" y="158"/>
                    </a:lnTo>
                    <a:lnTo>
                      <a:pt x="624" y="133"/>
                    </a:lnTo>
                    <a:lnTo>
                      <a:pt x="589" y="131"/>
                    </a:lnTo>
                    <a:lnTo>
                      <a:pt x="589" y="153"/>
                    </a:lnTo>
                    <a:lnTo>
                      <a:pt x="603" y="158"/>
                    </a:lnTo>
                    <a:lnTo>
                      <a:pt x="674" y="183"/>
                    </a:lnTo>
                    <a:lnTo>
                      <a:pt x="723" y="195"/>
                    </a:lnTo>
                    <a:lnTo>
                      <a:pt x="742" y="196"/>
                    </a:lnTo>
                    <a:lnTo>
                      <a:pt x="754" y="205"/>
                    </a:lnTo>
                    <a:lnTo>
                      <a:pt x="805" y="222"/>
                    </a:lnTo>
                    <a:lnTo>
                      <a:pt x="867" y="243"/>
                    </a:lnTo>
                    <a:lnTo>
                      <a:pt x="903" y="261"/>
                    </a:lnTo>
                    <a:lnTo>
                      <a:pt x="915" y="276"/>
                    </a:lnTo>
                    <a:lnTo>
                      <a:pt x="916" y="283"/>
                    </a:lnTo>
                    <a:lnTo>
                      <a:pt x="916" y="301"/>
                    </a:lnTo>
                    <a:lnTo>
                      <a:pt x="914" y="331"/>
                    </a:lnTo>
                    <a:lnTo>
                      <a:pt x="901" y="356"/>
                    </a:lnTo>
                    <a:lnTo>
                      <a:pt x="873" y="369"/>
                    </a:lnTo>
                    <a:lnTo>
                      <a:pt x="851" y="372"/>
                    </a:lnTo>
                    <a:lnTo>
                      <a:pt x="851" y="385"/>
                    </a:lnTo>
                    <a:lnTo>
                      <a:pt x="831" y="432"/>
                    </a:lnTo>
                    <a:lnTo>
                      <a:pt x="815" y="448"/>
                    </a:lnTo>
                    <a:lnTo>
                      <a:pt x="792" y="459"/>
                    </a:lnTo>
                    <a:lnTo>
                      <a:pt x="761" y="461"/>
                    </a:lnTo>
                    <a:lnTo>
                      <a:pt x="742" y="459"/>
                    </a:lnTo>
                    <a:lnTo>
                      <a:pt x="739" y="469"/>
                    </a:lnTo>
                    <a:lnTo>
                      <a:pt x="701" y="518"/>
                    </a:lnTo>
                    <a:lnTo>
                      <a:pt x="663" y="538"/>
                    </a:lnTo>
                    <a:lnTo>
                      <a:pt x="630" y="545"/>
                    </a:lnTo>
                    <a:lnTo>
                      <a:pt x="610" y="546"/>
                    </a:lnTo>
                    <a:lnTo>
                      <a:pt x="414" y="546"/>
                    </a:lnTo>
                    <a:lnTo>
                      <a:pt x="400" y="546"/>
                    </a:lnTo>
                    <a:lnTo>
                      <a:pt x="384" y="538"/>
                    </a:lnTo>
                    <a:lnTo>
                      <a:pt x="371" y="524"/>
                    </a:lnTo>
                    <a:lnTo>
                      <a:pt x="326" y="502"/>
                    </a:lnTo>
                    <a:lnTo>
                      <a:pt x="204" y="437"/>
                    </a:lnTo>
                    <a:lnTo>
                      <a:pt x="174" y="415"/>
                    </a:lnTo>
                    <a:lnTo>
                      <a:pt x="76" y="382"/>
                    </a:lnTo>
                    <a:lnTo>
                      <a:pt x="0" y="350"/>
                    </a:lnTo>
                    <a:lnTo>
                      <a:pt x="217" y="22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53"/>
              <p:cNvSpPr>
                <a:spLocks/>
              </p:cNvSpPr>
              <p:nvPr/>
            </p:nvSpPr>
            <p:spPr bwMode="auto">
              <a:xfrm>
                <a:off x="5826183" y="3026636"/>
                <a:ext cx="138547" cy="40106"/>
              </a:xfrm>
              <a:custGeom>
                <a:avLst/>
                <a:gdLst>
                  <a:gd name="T0" fmla="*/ 306 w 306"/>
                  <a:gd name="T1" fmla="*/ 89 h 89"/>
                  <a:gd name="T2" fmla="*/ 306 w 306"/>
                  <a:gd name="T3" fmla="*/ 89 h 89"/>
                  <a:gd name="T4" fmla="*/ 262 w 306"/>
                  <a:gd name="T5" fmla="*/ 89 h 89"/>
                  <a:gd name="T6" fmla="*/ 219 w 306"/>
                  <a:gd name="T7" fmla="*/ 89 h 89"/>
                  <a:gd name="T8" fmla="*/ 203 w 306"/>
                  <a:gd name="T9" fmla="*/ 89 h 89"/>
                  <a:gd name="T10" fmla="*/ 169 w 306"/>
                  <a:gd name="T11" fmla="*/ 80 h 89"/>
                  <a:gd name="T12" fmla="*/ 154 w 306"/>
                  <a:gd name="T13" fmla="*/ 67 h 89"/>
                  <a:gd name="T14" fmla="*/ 136 w 306"/>
                  <a:gd name="T15" fmla="*/ 67 h 89"/>
                  <a:gd name="T16" fmla="*/ 104 w 306"/>
                  <a:gd name="T17" fmla="*/ 58 h 89"/>
                  <a:gd name="T18" fmla="*/ 87 w 306"/>
                  <a:gd name="T19" fmla="*/ 45 h 89"/>
                  <a:gd name="T20" fmla="*/ 71 w 306"/>
                  <a:gd name="T21" fmla="*/ 45 h 89"/>
                  <a:gd name="T22" fmla="*/ 52 w 306"/>
                  <a:gd name="T23" fmla="*/ 40 h 89"/>
                  <a:gd name="T24" fmla="*/ 44 w 306"/>
                  <a:gd name="T25" fmla="*/ 30 h 89"/>
                  <a:gd name="T26" fmla="*/ 44 w 306"/>
                  <a:gd name="T27" fmla="*/ 22 h 89"/>
                  <a:gd name="T28" fmla="*/ 27 w 306"/>
                  <a:gd name="T29" fmla="*/ 20 h 89"/>
                  <a:gd name="T30" fmla="*/ 2 w 306"/>
                  <a:gd name="T31" fmla="*/ 4 h 89"/>
                  <a:gd name="T32" fmla="*/ 0 w 306"/>
                  <a:gd name="T33" fmla="*/ 0 h 89"/>
                  <a:gd name="T34" fmla="*/ 22 w 306"/>
                  <a:gd name="T35" fmla="*/ 0 h 89"/>
                  <a:gd name="T36" fmla="*/ 66 w 306"/>
                  <a:gd name="T37" fmla="*/ 0 h 89"/>
                  <a:gd name="T38" fmla="*/ 109 w 306"/>
                  <a:gd name="T39" fmla="*/ 0 h 89"/>
                  <a:gd name="T40" fmla="*/ 125 w 306"/>
                  <a:gd name="T41" fmla="*/ 0 h 89"/>
                  <a:gd name="T42" fmla="*/ 158 w 306"/>
                  <a:gd name="T43" fmla="*/ 9 h 89"/>
                  <a:gd name="T44" fmla="*/ 174 w 306"/>
                  <a:gd name="T45" fmla="*/ 22 h 89"/>
                  <a:gd name="T46" fmla="*/ 192 w 306"/>
                  <a:gd name="T47" fmla="*/ 22 h 89"/>
                  <a:gd name="T48" fmla="*/ 224 w 306"/>
                  <a:gd name="T49" fmla="*/ 31 h 89"/>
                  <a:gd name="T50" fmla="*/ 241 w 306"/>
                  <a:gd name="T51" fmla="*/ 45 h 89"/>
                  <a:gd name="T52" fmla="*/ 257 w 306"/>
                  <a:gd name="T53" fmla="*/ 45 h 89"/>
                  <a:gd name="T54" fmla="*/ 276 w 306"/>
                  <a:gd name="T55" fmla="*/ 49 h 89"/>
                  <a:gd name="T56" fmla="*/ 284 w 306"/>
                  <a:gd name="T57" fmla="*/ 59 h 89"/>
                  <a:gd name="T58" fmla="*/ 284 w 306"/>
                  <a:gd name="T59" fmla="*/ 67 h 89"/>
                  <a:gd name="T60" fmla="*/ 306 w 306"/>
                  <a:gd name="T61" fmla="*/ 89 h 89"/>
                  <a:gd name="T62" fmla="*/ 306 w 306"/>
                  <a:gd name="T6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6" h="89">
                    <a:moveTo>
                      <a:pt x="306" y="89"/>
                    </a:moveTo>
                    <a:lnTo>
                      <a:pt x="306" y="89"/>
                    </a:lnTo>
                    <a:lnTo>
                      <a:pt x="262" y="89"/>
                    </a:lnTo>
                    <a:lnTo>
                      <a:pt x="219" y="89"/>
                    </a:lnTo>
                    <a:lnTo>
                      <a:pt x="203" y="89"/>
                    </a:lnTo>
                    <a:lnTo>
                      <a:pt x="169" y="80"/>
                    </a:lnTo>
                    <a:lnTo>
                      <a:pt x="154" y="67"/>
                    </a:lnTo>
                    <a:lnTo>
                      <a:pt x="136" y="67"/>
                    </a:lnTo>
                    <a:lnTo>
                      <a:pt x="104" y="58"/>
                    </a:lnTo>
                    <a:lnTo>
                      <a:pt x="87" y="45"/>
                    </a:lnTo>
                    <a:lnTo>
                      <a:pt x="71" y="45"/>
                    </a:lnTo>
                    <a:lnTo>
                      <a:pt x="52" y="40"/>
                    </a:lnTo>
                    <a:lnTo>
                      <a:pt x="44" y="30"/>
                    </a:lnTo>
                    <a:lnTo>
                      <a:pt x="44" y="22"/>
                    </a:lnTo>
                    <a:lnTo>
                      <a:pt x="27" y="2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66" y="0"/>
                    </a:lnTo>
                    <a:lnTo>
                      <a:pt x="109" y="0"/>
                    </a:lnTo>
                    <a:lnTo>
                      <a:pt x="125" y="0"/>
                    </a:lnTo>
                    <a:lnTo>
                      <a:pt x="158" y="9"/>
                    </a:lnTo>
                    <a:lnTo>
                      <a:pt x="174" y="22"/>
                    </a:lnTo>
                    <a:lnTo>
                      <a:pt x="192" y="22"/>
                    </a:lnTo>
                    <a:lnTo>
                      <a:pt x="224" y="31"/>
                    </a:lnTo>
                    <a:lnTo>
                      <a:pt x="241" y="45"/>
                    </a:lnTo>
                    <a:lnTo>
                      <a:pt x="257" y="45"/>
                    </a:lnTo>
                    <a:lnTo>
                      <a:pt x="276" y="49"/>
                    </a:lnTo>
                    <a:lnTo>
                      <a:pt x="284" y="59"/>
                    </a:lnTo>
                    <a:lnTo>
                      <a:pt x="284" y="67"/>
                    </a:lnTo>
                    <a:lnTo>
                      <a:pt x="306" y="89"/>
                    </a:lnTo>
                    <a:lnTo>
                      <a:pt x="306" y="89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54"/>
              <p:cNvSpPr>
                <a:spLocks/>
              </p:cNvSpPr>
              <p:nvPr/>
            </p:nvSpPr>
            <p:spPr bwMode="auto">
              <a:xfrm>
                <a:off x="5806130" y="3095910"/>
                <a:ext cx="109379" cy="9115"/>
              </a:xfrm>
              <a:custGeom>
                <a:avLst/>
                <a:gdLst>
                  <a:gd name="T0" fmla="*/ 240 w 240"/>
                  <a:gd name="T1" fmla="*/ 22 h 22"/>
                  <a:gd name="T2" fmla="*/ 197 w 240"/>
                  <a:gd name="T3" fmla="*/ 22 h 22"/>
                  <a:gd name="T4" fmla="*/ 109 w 240"/>
                  <a:gd name="T5" fmla="*/ 22 h 22"/>
                  <a:gd name="T6" fmla="*/ 90 w 240"/>
                  <a:gd name="T7" fmla="*/ 22 h 22"/>
                  <a:gd name="T8" fmla="*/ 53 w 240"/>
                  <a:gd name="T9" fmla="*/ 16 h 22"/>
                  <a:gd name="T10" fmla="*/ 31 w 240"/>
                  <a:gd name="T11" fmla="*/ 7 h 22"/>
                  <a:gd name="T12" fmla="*/ 21 w 240"/>
                  <a:gd name="T13" fmla="*/ 0 h 22"/>
                  <a:gd name="T14" fmla="*/ 0 w 240"/>
                  <a:gd name="T15" fmla="*/ 0 h 22"/>
                  <a:gd name="T16" fmla="*/ 0 w 240"/>
                  <a:gd name="T17" fmla="*/ 0 h 22"/>
                  <a:gd name="T18" fmla="*/ 0 w 240"/>
                  <a:gd name="T19" fmla="*/ 0 h 22"/>
                  <a:gd name="T20" fmla="*/ 21 w 240"/>
                  <a:gd name="T21" fmla="*/ 0 h 22"/>
                  <a:gd name="T22" fmla="*/ 38 w 240"/>
                  <a:gd name="T23" fmla="*/ 0 h 22"/>
                  <a:gd name="T24" fmla="*/ 79 w 240"/>
                  <a:gd name="T25" fmla="*/ 7 h 22"/>
                  <a:gd name="T26" fmla="*/ 109 w 240"/>
                  <a:gd name="T27" fmla="*/ 22 h 22"/>
                  <a:gd name="T28" fmla="*/ 197 w 240"/>
                  <a:gd name="T29" fmla="*/ 22 h 22"/>
                  <a:gd name="T30" fmla="*/ 210 w 240"/>
                  <a:gd name="T31" fmla="*/ 7 h 22"/>
                  <a:gd name="T32" fmla="*/ 226 w 240"/>
                  <a:gd name="T33" fmla="*/ 7 h 22"/>
                  <a:gd name="T34" fmla="*/ 240 w 240"/>
                  <a:gd name="T35" fmla="*/ 22 h 22"/>
                  <a:gd name="T36" fmla="*/ 240 w 240"/>
                  <a:gd name="T37" fmla="*/ 11 h 22"/>
                  <a:gd name="T38" fmla="*/ 240 w 240"/>
                  <a:gd name="T39" fmla="*/ 16 h 22"/>
                  <a:gd name="T40" fmla="*/ 240 w 240"/>
                  <a:gd name="T4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0" h="22">
                    <a:moveTo>
                      <a:pt x="240" y="22"/>
                    </a:moveTo>
                    <a:lnTo>
                      <a:pt x="197" y="22"/>
                    </a:lnTo>
                    <a:lnTo>
                      <a:pt x="109" y="22"/>
                    </a:lnTo>
                    <a:lnTo>
                      <a:pt x="90" y="22"/>
                    </a:lnTo>
                    <a:lnTo>
                      <a:pt x="53" y="16"/>
                    </a:lnTo>
                    <a:lnTo>
                      <a:pt x="31" y="7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38" y="0"/>
                    </a:lnTo>
                    <a:lnTo>
                      <a:pt x="79" y="7"/>
                    </a:lnTo>
                    <a:lnTo>
                      <a:pt x="109" y="22"/>
                    </a:lnTo>
                    <a:lnTo>
                      <a:pt x="197" y="22"/>
                    </a:lnTo>
                    <a:lnTo>
                      <a:pt x="210" y="7"/>
                    </a:lnTo>
                    <a:lnTo>
                      <a:pt x="226" y="7"/>
                    </a:lnTo>
                    <a:lnTo>
                      <a:pt x="240" y="22"/>
                    </a:lnTo>
                    <a:lnTo>
                      <a:pt x="240" y="11"/>
                    </a:lnTo>
                    <a:lnTo>
                      <a:pt x="240" y="16"/>
                    </a:lnTo>
                    <a:lnTo>
                      <a:pt x="240" y="22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5"/>
              <p:cNvSpPr>
                <a:spLocks/>
              </p:cNvSpPr>
              <p:nvPr/>
            </p:nvSpPr>
            <p:spPr bwMode="auto">
              <a:xfrm>
                <a:off x="4947504" y="1910969"/>
                <a:ext cx="789353" cy="1245099"/>
              </a:xfrm>
              <a:custGeom>
                <a:avLst/>
                <a:gdLst>
                  <a:gd name="T0" fmla="*/ 1565 w 1730"/>
                  <a:gd name="T1" fmla="*/ 2293 h 2730"/>
                  <a:gd name="T2" fmla="*/ 1428 w 1730"/>
                  <a:gd name="T3" fmla="*/ 2497 h 2730"/>
                  <a:gd name="T4" fmla="*/ 1374 w 1730"/>
                  <a:gd name="T5" fmla="*/ 2630 h 2730"/>
                  <a:gd name="T6" fmla="*/ 1360 w 1730"/>
                  <a:gd name="T7" fmla="*/ 2730 h 2730"/>
                  <a:gd name="T8" fmla="*/ 748 w 1730"/>
                  <a:gd name="T9" fmla="*/ 2380 h 2730"/>
                  <a:gd name="T10" fmla="*/ 520 w 1730"/>
                  <a:gd name="T11" fmla="*/ 2243 h 2730"/>
                  <a:gd name="T12" fmla="*/ 377 w 1730"/>
                  <a:gd name="T13" fmla="*/ 2141 h 2730"/>
                  <a:gd name="T14" fmla="*/ 323 w 1730"/>
                  <a:gd name="T15" fmla="*/ 2088 h 2730"/>
                  <a:gd name="T16" fmla="*/ 295 w 1730"/>
                  <a:gd name="T17" fmla="*/ 2061 h 2730"/>
                  <a:gd name="T18" fmla="*/ 221 w 1730"/>
                  <a:gd name="T19" fmla="*/ 1958 h 2730"/>
                  <a:gd name="T20" fmla="*/ 150 w 1730"/>
                  <a:gd name="T21" fmla="*/ 1804 h 2730"/>
                  <a:gd name="T22" fmla="*/ 93 w 1730"/>
                  <a:gd name="T23" fmla="*/ 1624 h 2730"/>
                  <a:gd name="T24" fmla="*/ 71 w 1730"/>
                  <a:gd name="T25" fmla="*/ 1485 h 2730"/>
                  <a:gd name="T26" fmla="*/ 26 w 1730"/>
                  <a:gd name="T27" fmla="*/ 1142 h 2730"/>
                  <a:gd name="T28" fmla="*/ 0 w 1730"/>
                  <a:gd name="T29" fmla="*/ 704 h 2730"/>
                  <a:gd name="T30" fmla="*/ 6 w 1730"/>
                  <a:gd name="T31" fmla="*/ 569 h 2730"/>
                  <a:gd name="T32" fmla="*/ 38 w 1730"/>
                  <a:gd name="T33" fmla="*/ 395 h 2730"/>
                  <a:gd name="T34" fmla="*/ 104 w 1730"/>
                  <a:gd name="T35" fmla="*/ 207 h 2730"/>
                  <a:gd name="T36" fmla="*/ 184 w 1730"/>
                  <a:gd name="T37" fmla="*/ 75 h 2730"/>
                  <a:gd name="T38" fmla="*/ 269 w 1730"/>
                  <a:gd name="T39" fmla="*/ 6 h 2730"/>
                  <a:gd name="T40" fmla="*/ 298 w 1730"/>
                  <a:gd name="T41" fmla="*/ 0 h 2730"/>
                  <a:gd name="T42" fmla="*/ 457 w 1730"/>
                  <a:gd name="T43" fmla="*/ 34 h 2730"/>
                  <a:gd name="T44" fmla="*/ 563 w 1730"/>
                  <a:gd name="T45" fmla="*/ 105 h 2730"/>
                  <a:gd name="T46" fmla="*/ 618 w 1730"/>
                  <a:gd name="T47" fmla="*/ 196 h 2730"/>
                  <a:gd name="T48" fmla="*/ 653 w 1730"/>
                  <a:gd name="T49" fmla="*/ 338 h 2730"/>
                  <a:gd name="T50" fmla="*/ 741 w 1730"/>
                  <a:gd name="T51" fmla="*/ 871 h 2730"/>
                  <a:gd name="T52" fmla="*/ 745 w 1730"/>
                  <a:gd name="T53" fmla="*/ 1009 h 2730"/>
                  <a:gd name="T54" fmla="*/ 739 w 1730"/>
                  <a:gd name="T55" fmla="*/ 1491 h 2730"/>
                  <a:gd name="T56" fmla="*/ 748 w 1730"/>
                  <a:gd name="T57" fmla="*/ 1572 h 2730"/>
                  <a:gd name="T58" fmla="*/ 909 w 1730"/>
                  <a:gd name="T59" fmla="*/ 1723 h 2730"/>
                  <a:gd name="T60" fmla="*/ 1011 w 1730"/>
                  <a:gd name="T61" fmla="*/ 1835 h 2730"/>
                  <a:gd name="T62" fmla="*/ 1163 w 1730"/>
                  <a:gd name="T63" fmla="*/ 1932 h 2730"/>
                  <a:gd name="T64" fmla="*/ 1404 w 1730"/>
                  <a:gd name="T65" fmla="*/ 2052 h 2730"/>
                  <a:gd name="T66" fmla="*/ 1730 w 1730"/>
                  <a:gd name="T67" fmla="*/ 2184 h 2730"/>
                  <a:gd name="T68" fmla="*/ 1681 w 1730"/>
                  <a:gd name="T69" fmla="*/ 2182 h 2730"/>
                  <a:gd name="T70" fmla="*/ 1600 w 1730"/>
                  <a:gd name="T71" fmla="*/ 2249 h 2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30" h="2730">
                    <a:moveTo>
                      <a:pt x="1600" y="2249"/>
                    </a:moveTo>
                    <a:lnTo>
                      <a:pt x="1565" y="2293"/>
                    </a:lnTo>
                    <a:lnTo>
                      <a:pt x="1485" y="2402"/>
                    </a:lnTo>
                    <a:lnTo>
                      <a:pt x="1428" y="2497"/>
                    </a:lnTo>
                    <a:lnTo>
                      <a:pt x="1398" y="2563"/>
                    </a:lnTo>
                    <a:lnTo>
                      <a:pt x="1374" y="2630"/>
                    </a:lnTo>
                    <a:lnTo>
                      <a:pt x="1361" y="2697"/>
                    </a:lnTo>
                    <a:lnTo>
                      <a:pt x="1360" y="2730"/>
                    </a:lnTo>
                    <a:lnTo>
                      <a:pt x="1109" y="2588"/>
                    </a:lnTo>
                    <a:lnTo>
                      <a:pt x="748" y="2380"/>
                    </a:lnTo>
                    <a:lnTo>
                      <a:pt x="672" y="2340"/>
                    </a:lnTo>
                    <a:lnTo>
                      <a:pt x="520" y="2243"/>
                    </a:lnTo>
                    <a:lnTo>
                      <a:pt x="420" y="2174"/>
                    </a:lnTo>
                    <a:lnTo>
                      <a:pt x="377" y="2141"/>
                    </a:lnTo>
                    <a:lnTo>
                      <a:pt x="339" y="2112"/>
                    </a:lnTo>
                    <a:lnTo>
                      <a:pt x="323" y="2088"/>
                    </a:lnTo>
                    <a:lnTo>
                      <a:pt x="312" y="2074"/>
                    </a:lnTo>
                    <a:lnTo>
                      <a:pt x="295" y="2061"/>
                    </a:lnTo>
                    <a:lnTo>
                      <a:pt x="259" y="2017"/>
                    </a:lnTo>
                    <a:lnTo>
                      <a:pt x="221" y="1958"/>
                    </a:lnTo>
                    <a:lnTo>
                      <a:pt x="184" y="1885"/>
                    </a:lnTo>
                    <a:lnTo>
                      <a:pt x="150" y="1804"/>
                    </a:lnTo>
                    <a:lnTo>
                      <a:pt x="119" y="1716"/>
                    </a:lnTo>
                    <a:lnTo>
                      <a:pt x="93" y="1624"/>
                    </a:lnTo>
                    <a:lnTo>
                      <a:pt x="76" y="1530"/>
                    </a:lnTo>
                    <a:lnTo>
                      <a:pt x="71" y="1485"/>
                    </a:lnTo>
                    <a:lnTo>
                      <a:pt x="55" y="1388"/>
                    </a:lnTo>
                    <a:lnTo>
                      <a:pt x="26" y="1142"/>
                    </a:lnTo>
                    <a:lnTo>
                      <a:pt x="5" y="879"/>
                    </a:lnTo>
                    <a:lnTo>
                      <a:pt x="0" y="704"/>
                    </a:lnTo>
                    <a:lnTo>
                      <a:pt x="2" y="607"/>
                    </a:lnTo>
                    <a:lnTo>
                      <a:pt x="6" y="569"/>
                    </a:lnTo>
                    <a:lnTo>
                      <a:pt x="15" y="507"/>
                    </a:lnTo>
                    <a:lnTo>
                      <a:pt x="38" y="395"/>
                    </a:lnTo>
                    <a:lnTo>
                      <a:pt x="69" y="295"/>
                    </a:lnTo>
                    <a:lnTo>
                      <a:pt x="104" y="207"/>
                    </a:lnTo>
                    <a:lnTo>
                      <a:pt x="142" y="134"/>
                    </a:lnTo>
                    <a:lnTo>
                      <a:pt x="184" y="75"/>
                    </a:lnTo>
                    <a:lnTo>
                      <a:pt x="227" y="32"/>
                    </a:lnTo>
                    <a:lnTo>
                      <a:pt x="269" y="6"/>
                    </a:lnTo>
                    <a:lnTo>
                      <a:pt x="290" y="0"/>
                    </a:lnTo>
                    <a:lnTo>
                      <a:pt x="298" y="0"/>
                    </a:lnTo>
                    <a:lnTo>
                      <a:pt x="375" y="10"/>
                    </a:lnTo>
                    <a:lnTo>
                      <a:pt x="457" y="34"/>
                    </a:lnTo>
                    <a:lnTo>
                      <a:pt x="512" y="64"/>
                    </a:lnTo>
                    <a:lnTo>
                      <a:pt x="563" y="105"/>
                    </a:lnTo>
                    <a:lnTo>
                      <a:pt x="603" y="162"/>
                    </a:lnTo>
                    <a:lnTo>
                      <a:pt x="618" y="196"/>
                    </a:lnTo>
                    <a:lnTo>
                      <a:pt x="630" y="236"/>
                    </a:lnTo>
                    <a:lnTo>
                      <a:pt x="653" y="338"/>
                    </a:lnTo>
                    <a:lnTo>
                      <a:pt x="688" y="518"/>
                    </a:lnTo>
                    <a:lnTo>
                      <a:pt x="741" y="871"/>
                    </a:lnTo>
                    <a:lnTo>
                      <a:pt x="748" y="939"/>
                    </a:lnTo>
                    <a:lnTo>
                      <a:pt x="745" y="1009"/>
                    </a:lnTo>
                    <a:lnTo>
                      <a:pt x="738" y="1345"/>
                    </a:lnTo>
                    <a:lnTo>
                      <a:pt x="739" y="1491"/>
                    </a:lnTo>
                    <a:lnTo>
                      <a:pt x="744" y="1556"/>
                    </a:lnTo>
                    <a:lnTo>
                      <a:pt x="748" y="1572"/>
                    </a:lnTo>
                    <a:lnTo>
                      <a:pt x="775" y="1597"/>
                    </a:lnTo>
                    <a:lnTo>
                      <a:pt x="909" y="1723"/>
                    </a:lnTo>
                    <a:lnTo>
                      <a:pt x="989" y="1805"/>
                    </a:lnTo>
                    <a:lnTo>
                      <a:pt x="1011" y="1835"/>
                    </a:lnTo>
                    <a:lnTo>
                      <a:pt x="1043" y="1862"/>
                    </a:lnTo>
                    <a:lnTo>
                      <a:pt x="1163" y="1932"/>
                    </a:lnTo>
                    <a:lnTo>
                      <a:pt x="1362" y="2034"/>
                    </a:lnTo>
                    <a:lnTo>
                      <a:pt x="1404" y="2052"/>
                    </a:lnTo>
                    <a:lnTo>
                      <a:pt x="1665" y="2162"/>
                    </a:lnTo>
                    <a:lnTo>
                      <a:pt x="1730" y="2184"/>
                    </a:lnTo>
                    <a:lnTo>
                      <a:pt x="1715" y="2178"/>
                    </a:lnTo>
                    <a:lnTo>
                      <a:pt x="1681" y="2182"/>
                    </a:lnTo>
                    <a:lnTo>
                      <a:pt x="1632" y="2217"/>
                    </a:lnTo>
                    <a:lnTo>
                      <a:pt x="1600" y="224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 flipH="1">
              <a:off x="9866991" y="3801506"/>
              <a:ext cx="1246257" cy="4653828"/>
              <a:chOff x="-220" y="231"/>
              <a:chExt cx="1095" cy="4089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63" y="3773"/>
                <a:ext cx="512" cy="205"/>
              </a:xfrm>
              <a:custGeom>
                <a:avLst/>
                <a:gdLst>
                  <a:gd name="T0" fmla="*/ 1511 w 1536"/>
                  <a:gd name="T1" fmla="*/ 487 h 615"/>
                  <a:gd name="T2" fmla="*/ 1536 w 1536"/>
                  <a:gd name="T3" fmla="*/ 437 h 615"/>
                  <a:gd name="T4" fmla="*/ 1535 w 1536"/>
                  <a:gd name="T5" fmla="*/ 432 h 615"/>
                  <a:gd name="T6" fmla="*/ 1519 w 1536"/>
                  <a:gd name="T7" fmla="*/ 395 h 615"/>
                  <a:gd name="T8" fmla="*/ 1489 w 1536"/>
                  <a:gd name="T9" fmla="*/ 356 h 615"/>
                  <a:gd name="T10" fmla="*/ 1459 w 1536"/>
                  <a:gd name="T11" fmla="*/ 329 h 615"/>
                  <a:gd name="T12" fmla="*/ 1417 w 1536"/>
                  <a:gd name="T13" fmla="*/ 306 h 615"/>
                  <a:gd name="T14" fmla="*/ 1364 w 1536"/>
                  <a:gd name="T15" fmla="*/ 288 h 615"/>
                  <a:gd name="T16" fmla="*/ 1331 w 1536"/>
                  <a:gd name="T17" fmla="*/ 283 h 615"/>
                  <a:gd name="T18" fmla="*/ 1267 w 1536"/>
                  <a:gd name="T19" fmla="*/ 274 h 615"/>
                  <a:gd name="T20" fmla="*/ 1165 w 1536"/>
                  <a:gd name="T21" fmla="*/ 270 h 615"/>
                  <a:gd name="T22" fmla="*/ 1083 w 1536"/>
                  <a:gd name="T23" fmla="*/ 270 h 615"/>
                  <a:gd name="T24" fmla="*/ 1011 w 1536"/>
                  <a:gd name="T25" fmla="*/ 265 h 615"/>
                  <a:gd name="T26" fmla="*/ 972 w 1536"/>
                  <a:gd name="T27" fmla="*/ 257 h 615"/>
                  <a:gd name="T28" fmla="*/ 952 w 1536"/>
                  <a:gd name="T29" fmla="*/ 251 h 615"/>
                  <a:gd name="T30" fmla="*/ 902 w 1536"/>
                  <a:gd name="T31" fmla="*/ 224 h 615"/>
                  <a:gd name="T32" fmla="*/ 815 w 1536"/>
                  <a:gd name="T33" fmla="*/ 166 h 615"/>
                  <a:gd name="T34" fmla="*/ 647 w 1536"/>
                  <a:gd name="T35" fmla="*/ 29 h 615"/>
                  <a:gd name="T36" fmla="*/ 615 w 1536"/>
                  <a:gd name="T37" fmla="*/ 0 h 615"/>
                  <a:gd name="T38" fmla="*/ 0 w 1536"/>
                  <a:gd name="T39" fmla="*/ 180 h 615"/>
                  <a:gd name="T40" fmla="*/ 0 w 1536"/>
                  <a:gd name="T41" fmla="*/ 615 h 615"/>
                  <a:gd name="T42" fmla="*/ 35 w 1536"/>
                  <a:gd name="T43" fmla="*/ 605 h 615"/>
                  <a:gd name="T44" fmla="*/ 218 w 1536"/>
                  <a:gd name="T45" fmla="*/ 562 h 615"/>
                  <a:gd name="T46" fmla="*/ 340 w 1536"/>
                  <a:gd name="T47" fmla="*/ 540 h 615"/>
                  <a:gd name="T48" fmla="*/ 385 w 1536"/>
                  <a:gd name="T49" fmla="*/ 539 h 615"/>
                  <a:gd name="T50" fmla="*/ 522 w 1536"/>
                  <a:gd name="T51" fmla="*/ 552 h 615"/>
                  <a:gd name="T52" fmla="*/ 929 w 1536"/>
                  <a:gd name="T53" fmla="*/ 591 h 615"/>
                  <a:gd name="T54" fmla="*/ 1118 w 1536"/>
                  <a:gd name="T55" fmla="*/ 591 h 615"/>
                  <a:gd name="T56" fmla="*/ 1218 w 1536"/>
                  <a:gd name="T57" fmla="*/ 578 h 615"/>
                  <a:gd name="T58" fmla="*/ 1254 w 1536"/>
                  <a:gd name="T59" fmla="*/ 565 h 615"/>
                  <a:gd name="T60" fmla="*/ 1401 w 1536"/>
                  <a:gd name="T61" fmla="*/ 529 h 615"/>
                  <a:gd name="T62" fmla="*/ 1508 w 1536"/>
                  <a:gd name="T63" fmla="*/ 490 h 615"/>
                  <a:gd name="T64" fmla="*/ 1511 w 1536"/>
                  <a:gd name="T65" fmla="*/ 487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6" h="615">
                    <a:moveTo>
                      <a:pt x="1511" y="487"/>
                    </a:moveTo>
                    <a:lnTo>
                      <a:pt x="1536" y="437"/>
                    </a:lnTo>
                    <a:lnTo>
                      <a:pt x="1535" y="432"/>
                    </a:lnTo>
                    <a:lnTo>
                      <a:pt x="1519" y="395"/>
                    </a:lnTo>
                    <a:lnTo>
                      <a:pt x="1489" y="356"/>
                    </a:lnTo>
                    <a:lnTo>
                      <a:pt x="1459" y="329"/>
                    </a:lnTo>
                    <a:lnTo>
                      <a:pt x="1417" y="306"/>
                    </a:lnTo>
                    <a:lnTo>
                      <a:pt x="1364" y="288"/>
                    </a:lnTo>
                    <a:lnTo>
                      <a:pt x="1331" y="283"/>
                    </a:lnTo>
                    <a:lnTo>
                      <a:pt x="1267" y="274"/>
                    </a:lnTo>
                    <a:lnTo>
                      <a:pt x="1165" y="270"/>
                    </a:lnTo>
                    <a:lnTo>
                      <a:pt x="1083" y="270"/>
                    </a:lnTo>
                    <a:lnTo>
                      <a:pt x="1011" y="265"/>
                    </a:lnTo>
                    <a:lnTo>
                      <a:pt x="972" y="257"/>
                    </a:lnTo>
                    <a:lnTo>
                      <a:pt x="952" y="251"/>
                    </a:lnTo>
                    <a:lnTo>
                      <a:pt x="902" y="224"/>
                    </a:lnTo>
                    <a:lnTo>
                      <a:pt x="815" y="166"/>
                    </a:lnTo>
                    <a:lnTo>
                      <a:pt x="647" y="29"/>
                    </a:lnTo>
                    <a:lnTo>
                      <a:pt x="615" y="0"/>
                    </a:lnTo>
                    <a:lnTo>
                      <a:pt x="0" y="180"/>
                    </a:lnTo>
                    <a:lnTo>
                      <a:pt x="0" y="615"/>
                    </a:lnTo>
                    <a:lnTo>
                      <a:pt x="35" y="605"/>
                    </a:lnTo>
                    <a:lnTo>
                      <a:pt x="218" y="562"/>
                    </a:lnTo>
                    <a:lnTo>
                      <a:pt x="340" y="540"/>
                    </a:lnTo>
                    <a:lnTo>
                      <a:pt x="385" y="539"/>
                    </a:lnTo>
                    <a:lnTo>
                      <a:pt x="522" y="552"/>
                    </a:lnTo>
                    <a:lnTo>
                      <a:pt x="929" y="591"/>
                    </a:lnTo>
                    <a:lnTo>
                      <a:pt x="1118" y="591"/>
                    </a:lnTo>
                    <a:lnTo>
                      <a:pt x="1218" y="578"/>
                    </a:lnTo>
                    <a:lnTo>
                      <a:pt x="1254" y="565"/>
                    </a:lnTo>
                    <a:lnTo>
                      <a:pt x="1401" y="529"/>
                    </a:lnTo>
                    <a:lnTo>
                      <a:pt x="1508" y="490"/>
                    </a:lnTo>
                    <a:lnTo>
                      <a:pt x="1511" y="48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29" y="3918"/>
                <a:ext cx="546" cy="85"/>
              </a:xfrm>
              <a:custGeom>
                <a:avLst/>
                <a:gdLst>
                  <a:gd name="T0" fmla="*/ 26 w 1638"/>
                  <a:gd name="T1" fmla="*/ 102 h 255"/>
                  <a:gd name="T2" fmla="*/ 64 w 1638"/>
                  <a:gd name="T3" fmla="*/ 95 h 255"/>
                  <a:gd name="T4" fmla="*/ 267 w 1638"/>
                  <a:gd name="T5" fmla="*/ 72 h 255"/>
                  <a:gd name="T6" fmla="*/ 408 w 1638"/>
                  <a:gd name="T7" fmla="*/ 69 h 255"/>
                  <a:gd name="T8" fmla="*/ 461 w 1638"/>
                  <a:gd name="T9" fmla="*/ 76 h 255"/>
                  <a:gd name="T10" fmla="*/ 517 w 1638"/>
                  <a:gd name="T11" fmla="*/ 79 h 255"/>
                  <a:gd name="T12" fmla="*/ 696 w 1638"/>
                  <a:gd name="T13" fmla="*/ 101 h 255"/>
                  <a:gd name="T14" fmla="*/ 906 w 1638"/>
                  <a:gd name="T15" fmla="*/ 129 h 255"/>
                  <a:gd name="T16" fmla="*/ 1103 w 1638"/>
                  <a:gd name="T17" fmla="*/ 151 h 255"/>
                  <a:gd name="T18" fmla="*/ 1178 w 1638"/>
                  <a:gd name="T19" fmla="*/ 152 h 255"/>
                  <a:gd name="T20" fmla="*/ 1217 w 1638"/>
                  <a:gd name="T21" fmla="*/ 151 h 255"/>
                  <a:gd name="T22" fmla="*/ 1296 w 1638"/>
                  <a:gd name="T23" fmla="*/ 139 h 255"/>
                  <a:gd name="T24" fmla="*/ 1414 w 1638"/>
                  <a:gd name="T25" fmla="*/ 105 h 255"/>
                  <a:gd name="T26" fmla="*/ 1605 w 1638"/>
                  <a:gd name="T27" fmla="*/ 18 h 255"/>
                  <a:gd name="T28" fmla="*/ 1638 w 1638"/>
                  <a:gd name="T29" fmla="*/ 0 h 255"/>
                  <a:gd name="T30" fmla="*/ 1638 w 1638"/>
                  <a:gd name="T31" fmla="*/ 0 h 255"/>
                  <a:gd name="T32" fmla="*/ 1638 w 1638"/>
                  <a:gd name="T33" fmla="*/ 21 h 255"/>
                  <a:gd name="T34" fmla="*/ 1625 w 1638"/>
                  <a:gd name="T35" fmla="*/ 59 h 255"/>
                  <a:gd name="T36" fmla="*/ 1604 w 1638"/>
                  <a:gd name="T37" fmla="*/ 75 h 255"/>
                  <a:gd name="T38" fmla="*/ 1587 w 1638"/>
                  <a:gd name="T39" fmla="*/ 76 h 255"/>
                  <a:gd name="T40" fmla="*/ 1546 w 1638"/>
                  <a:gd name="T41" fmla="*/ 95 h 255"/>
                  <a:gd name="T42" fmla="*/ 1453 w 1638"/>
                  <a:gd name="T43" fmla="*/ 132 h 255"/>
                  <a:gd name="T44" fmla="*/ 1348 w 1638"/>
                  <a:gd name="T45" fmla="*/ 165 h 255"/>
                  <a:gd name="T46" fmla="*/ 1235 w 1638"/>
                  <a:gd name="T47" fmla="*/ 194 h 255"/>
                  <a:gd name="T48" fmla="*/ 1178 w 1638"/>
                  <a:gd name="T49" fmla="*/ 204 h 255"/>
                  <a:gd name="T50" fmla="*/ 1042 w 1638"/>
                  <a:gd name="T51" fmla="*/ 204 h 255"/>
                  <a:gd name="T52" fmla="*/ 802 w 1638"/>
                  <a:gd name="T53" fmla="*/ 198 h 255"/>
                  <a:gd name="T54" fmla="*/ 675 w 1638"/>
                  <a:gd name="T55" fmla="*/ 187 h 255"/>
                  <a:gd name="T56" fmla="*/ 639 w 1638"/>
                  <a:gd name="T57" fmla="*/ 178 h 255"/>
                  <a:gd name="T58" fmla="*/ 500 w 1638"/>
                  <a:gd name="T59" fmla="*/ 139 h 255"/>
                  <a:gd name="T60" fmla="*/ 435 w 1638"/>
                  <a:gd name="T61" fmla="*/ 128 h 255"/>
                  <a:gd name="T62" fmla="*/ 435 w 1638"/>
                  <a:gd name="T63" fmla="*/ 204 h 255"/>
                  <a:gd name="T64" fmla="*/ 0 w 1638"/>
                  <a:gd name="T65" fmla="*/ 255 h 255"/>
                  <a:gd name="T66" fmla="*/ 26 w 1638"/>
                  <a:gd name="T67" fmla="*/ 10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38" h="255">
                    <a:moveTo>
                      <a:pt x="26" y="102"/>
                    </a:moveTo>
                    <a:lnTo>
                      <a:pt x="64" y="95"/>
                    </a:lnTo>
                    <a:lnTo>
                      <a:pt x="267" y="72"/>
                    </a:lnTo>
                    <a:lnTo>
                      <a:pt x="408" y="69"/>
                    </a:lnTo>
                    <a:lnTo>
                      <a:pt x="461" y="76"/>
                    </a:lnTo>
                    <a:lnTo>
                      <a:pt x="517" y="79"/>
                    </a:lnTo>
                    <a:lnTo>
                      <a:pt x="696" y="101"/>
                    </a:lnTo>
                    <a:lnTo>
                      <a:pt x="906" y="129"/>
                    </a:lnTo>
                    <a:lnTo>
                      <a:pt x="1103" y="151"/>
                    </a:lnTo>
                    <a:lnTo>
                      <a:pt x="1178" y="152"/>
                    </a:lnTo>
                    <a:lnTo>
                      <a:pt x="1217" y="151"/>
                    </a:lnTo>
                    <a:lnTo>
                      <a:pt x="1296" y="139"/>
                    </a:lnTo>
                    <a:lnTo>
                      <a:pt x="1414" y="105"/>
                    </a:lnTo>
                    <a:lnTo>
                      <a:pt x="1605" y="18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38" y="21"/>
                    </a:lnTo>
                    <a:lnTo>
                      <a:pt x="1625" y="59"/>
                    </a:lnTo>
                    <a:lnTo>
                      <a:pt x="1604" y="75"/>
                    </a:lnTo>
                    <a:lnTo>
                      <a:pt x="1587" y="76"/>
                    </a:lnTo>
                    <a:lnTo>
                      <a:pt x="1546" y="95"/>
                    </a:lnTo>
                    <a:lnTo>
                      <a:pt x="1453" y="132"/>
                    </a:lnTo>
                    <a:lnTo>
                      <a:pt x="1348" y="165"/>
                    </a:lnTo>
                    <a:lnTo>
                      <a:pt x="1235" y="194"/>
                    </a:lnTo>
                    <a:lnTo>
                      <a:pt x="1178" y="204"/>
                    </a:lnTo>
                    <a:lnTo>
                      <a:pt x="1042" y="204"/>
                    </a:lnTo>
                    <a:lnTo>
                      <a:pt x="802" y="198"/>
                    </a:lnTo>
                    <a:lnTo>
                      <a:pt x="675" y="187"/>
                    </a:lnTo>
                    <a:lnTo>
                      <a:pt x="639" y="178"/>
                    </a:lnTo>
                    <a:lnTo>
                      <a:pt x="500" y="139"/>
                    </a:lnTo>
                    <a:lnTo>
                      <a:pt x="435" y="128"/>
                    </a:lnTo>
                    <a:lnTo>
                      <a:pt x="435" y="204"/>
                    </a:lnTo>
                    <a:lnTo>
                      <a:pt x="0" y="255"/>
                    </a:lnTo>
                    <a:lnTo>
                      <a:pt x="26" y="102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89" y="3949"/>
                <a:ext cx="505" cy="360"/>
              </a:xfrm>
              <a:custGeom>
                <a:avLst/>
                <a:gdLst>
                  <a:gd name="T0" fmla="*/ 1490 w 1517"/>
                  <a:gd name="T1" fmla="*/ 1007 h 1080"/>
                  <a:gd name="T2" fmla="*/ 1492 w 1517"/>
                  <a:gd name="T3" fmla="*/ 1004 h 1080"/>
                  <a:gd name="T4" fmla="*/ 1513 w 1517"/>
                  <a:gd name="T5" fmla="*/ 975 h 1080"/>
                  <a:gd name="T6" fmla="*/ 1515 w 1517"/>
                  <a:gd name="T7" fmla="*/ 956 h 1080"/>
                  <a:gd name="T8" fmla="*/ 1517 w 1517"/>
                  <a:gd name="T9" fmla="*/ 944 h 1080"/>
                  <a:gd name="T10" fmla="*/ 1514 w 1517"/>
                  <a:gd name="T11" fmla="*/ 899 h 1080"/>
                  <a:gd name="T12" fmla="*/ 1495 w 1517"/>
                  <a:gd name="T13" fmla="*/ 853 h 1080"/>
                  <a:gd name="T14" fmla="*/ 1469 w 1517"/>
                  <a:gd name="T15" fmla="*/ 820 h 1080"/>
                  <a:gd name="T16" fmla="*/ 1429 w 1517"/>
                  <a:gd name="T17" fmla="*/ 782 h 1080"/>
                  <a:gd name="T18" fmla="*/ 1373 w 1517"/>
                  <a:gd name="T19" fmla="*/ 745 h 1080"/>
                  <a:gd name="T20" fmla="*/ 1337 w 1517"/>
                  <a:gd name="T21" fmla="*/ 726 h 1080"/>
                  <a:gd name="T22" fmla="*/ 1297 w 1517"/>
                  <a:gd name="T23" fmla="*/ 704 h 1080"/>
                  <a:gd name="T24" fmla="*/ 1209 w 1517"/>
                  <a:gd name="T25" fmla="*/ 644 h 1080"/>
                  <a:gd name="T26" fmla="*/ 1114 w 1517"/>
                  <a:gd name="T27" fmla="*/ 569 h 1080"/>
                  <a:gd name="T28" fmla="*/ 1017 w 1517"/>
                  <a:gd name="T29" fmla="*/ 483 h 1080"/>
                  <a:gd name="T30" fmla="*/ 927 w 1517"/>
                  <a:gd name="T31" fmla="*/ 392 h 1080"/>
                  <a:gd name="T32" fmla="*/ 845 w 1517"/>
                  <a:gd name="T33" fmla="*/ 301 h 1080"/>
                  <a:gd name="T34" fmla="*/ 780 w 1517"/>
                  <a:gd name="T35" fmla="*/ 215 h 1080"/>
                  <a:gd name="T36" fmla="*/ 734 w 1517"/>
                  <a:gd name="T37" fmla="*/ 141 h 1080"/>
                  <a:gd name="T38" fmla="*/ 722 w 1517"/>
                  <a:gd name="T39" fmla="*/ 111 h 1080"/>
                  <a:gd name="T40" fmla="*/ 704 w 1517"/>
                  <a:gd name="T41" fmla="*/ 59 h 1080"/>
                  <a:gd name="T42" fmla="*/ 668 w 1517"/>
                  <a:gd name="T43" fmla="*/ 9 h 1080"/>
                  <a:gd name="T44" fmla="*/ 639 w 1517"/>
                  <a:gd name="T45" fmla="*/ 0 h 1080"/>
                  <a:gd name="T46" fmla="*/ 621 w 1517"/>
                  <a:gd name="T47" fmla="*/ 8 h 1080"/>
                  <a:gd name="T48" fmla="*/ 620 w 1517"/>
                  <a:gd name="T49" fmla="*/ 9 h 1080"/>
                  <a:gd name="T50" fmla="*/ 598 w 1517"/>
                  <a:gd name="T51" fmla="*/ 16 h 1080"/>
                  <a:gd name="T52" fmla="*/ 463 w 1517"/>
                  <a:gd name="T53" fmla="*/ 75 h 1080"/>
                  <a:gd name="T54" fmla="*/ 345 w 1517"/>
                  <a:gd name="T55" fmla="*/ 136 h 1080"/>
                  <a:gd name="T56" fmla="*/ 223 w 1517"/>
                  <a:gd name="T57" fmla="*/ 211 h 1080"/>
                  <a:gd name="T58" fmla="*/ 113 w 1517"/>
                  <a:gd name="T59" fmla="*/ 297 h 1080"/>
                  <a:gd name="T60" fmla="*/ 50 w 1517"/>
                  <a:gd name="T61" fmla="*/ 368 h 1080"/>
                  <a:gd name="T62" fmla="*/ 20 w 1517"/>
                  <a:gd name="T63" fmla="*/ 417 h 1080"/>
                  <a:gd name="T64" fmla="*/ 2 w 1517"/>
                  <a:gd name="T65" fmla="*/ 468 h 1080"/>
                  <a:gd name="T66" fmla="*/ 0 w 1517"/>
                  <a:gd name="T67" fmla="*/ 520 h 1080"/>
                  <a:gd name="T68" fmla="*/ 5 w 1517"/>
                  <a:gd name="T69" fmla="*/ 546 h 1080"/>
                  <a:gd name="T70" fmla="*/ 31 w 1517"/>
                  <a:gd name="T71" fmla="*/ 648 h 1080"/>
                  <a:gd name="T72" fmla="*/ 60 w 1517"/>
                  <a:gd name="T73" fmla="*/ 656 h 1080"/>
                  <a:gd name="T74" fmla="*/ 201 w 1517"/>
                  <a:gd name="T75" fmla="*/ 696 h 1080"/>
                  <a:gd name="T76" fmla="*/ 288 w 1517"/>
                  <a:gd name="T77" fmla="*/ 732 h 1080"/>
                  <a:gd name="T78" fmla="*/ 312 w 1517"/>
                  <a:gd name="T79" fmla="*/ 751 h 1080"/>
                  <a:gd name="T80" fmla="*/ 364 w 1517"/>
                  <a:gd name="T81" fmla="*/ 802 h 1080"/>
                  <a:gd name="T82" fmla="*/ 479 w 1517"/>
                  <a:gd name="T83" fmla="*/ 912 h 1080"/>
                  <a:gd name="T84" fmla="*/ 547 w 1517"/>
                  <a:gd name="T85" fmla="*/ 968 h 1080"/>
                  <a:gd name="T86" fmla="*/ 568 w 1517"/>
                  <a:gd name="T87" fmla="*/ 981 h 1080"/>
                  <a:gd name="T88" fmla="*/ 583 w 1517"/>
                  <a:gd name="T89" fmla="*/ 991 h 1080"/>
                  <a:gd name="T90" fmla="*/ 656 w 1517"/>
                  <a:gd name="T91" fmla="*/ 1016 h 1080"/>
                  <a:gd name="T92" fmla="*/ 768 w 1517"/>
                  <a:gd name="T93" fmla="*/ 1041 h 1080"/>
                  <a:gd name="T94" fmla="*/ 907 w 1517"/>
                  <a:gd name="T95" fmla="*/ 1063 h 1080"/>
                  <a:gd name="T96" fmla="*/ 1058 w 1517"/>
                  <a:gd name="T97" fmla="*/ 1077 h 1080"/>
                  <a:gd name="T98" fmla="*/ 1207 w 1517"/>
                  <a:gd name="T99" fmla="*/ 1080 h 1080"/>
                  <a:gd name="T100" fmla="*/ 1344 w 1517"/>
                  <a:gd name="T101" fmla="*/ 1067 h 1080"/>
                  <a:gd name="T102" fmla="*/ 1428 w 1517"/>
                  <a:gd name="T103" fmla="*/ 1043 h 1080"/>
                  <a:gd name="T104" fmla="*/ 1472 w 1517"/>
                  <a:gd name="T105" fmla="*/ 1021 h 1080"/>
                  <a:gd name="T106" fmla="*/ 1490 w 1517"/>
                  <a:gd name="T107" fmla="*/ 1007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17" h="1080">
                    <a:moveTo>
                      <a:pt x="1490" y="1007"/>
                    </a:moveTo>
                    <a:lnTo>
                      <a:pt x="1492" y="1004"/>
                    </a:lnTo>
                    <a:lnTo>
                      <a:pt x="1513" y="975"/>
                    </a:lnTo>
                    <a:lnTo>
                      <a:pt x="1515" y="956"/>
                    </a:lnTo>
                    <a:lnTo>
                      <a:pt x="1517" y="944"/>
                    </a:lnTo>
                    <a:lnTo>
                      <a:pt x="1514" y="899"/>
                    </a:lnTo>
                    <a:lnTo>
                      <a:pt x="1495" y="853"/>
                    </a:lnTo>
                    <a:lnTo>
                      <a:pt x="1469" y="820"/>
                    </a:lnTo>
                    <a:lnTo>
                      <a:pt x="1429" y="782"/>
                    </a:lnTo>
                    <a:lnTo>
                      <a:pt x="1373" y="745"/>
                    </a:lnTo>
                    <a:lnTo>
                      <a:pt x="1337" y="726"/>
                    </a:lnTo>
                    <a:lnTo>
                      <a:pt x="1297" y="704"/>
                    </a:lnTo>
                    <a:lnTo>
                      <a:pt x="1209" y="644"/>
                    </a:lnTo>
                    <a:lnTo>
                      <a:pt x="1114" y="569"/>
                    </a:lnTo>
                    <a:lnTo>
                      <a:pt x="1017" y="483"/>
                    </a:lnTo>
                    <a:lnTo>
                      <a:pt x="927" y="392"/>
                    </a:lnTo>
                    <a:lnTo>
                      <a:pt x="845" y="301"/>
                    </a:lnTo>
                    <a:lnTo>
                      <a:pt x="780" y="215"/>
                    </a:lnTo>
                    <a:lnTo>
                      <a:pt x="734" y="141"/>
                    </a:lnTo>
                    <a:lnTo>
                      <a:pt x="722" y="111"/>
                    </a:lnTo>
                    <a:lnTo>
                      <a:pt x="704" y="59"/>
                    </a:lnTo>
                    <a:lnTo>
                      <a:pt x="668" y="9"/>
                    </a:lnTo>
                    <a:lnTo>
                      <a:pt x="639" y="0"/>
                    </a:lnTo>
                    <a:lnTo>
                      <a:pt x="621" y="8"/>
                    </a:lnTo>
                    <a:lnTo>
                      <a:pt x="620" y="9"/>
                    </a:lnTo>
                    <a:lnTo>
                      <a:pt x="598" y="16"/>
                    </a:lnTo>
                    <a:lnTo>
                      <a:pt x="463" y="75"/>
                    </a:lnTo>
                    <a:lnTo>
                      <a:pt x="345" y="136"/>
                    </a:lnTo>
                    <a:lnTo>
                      <a:pt x="223" y="211"/>
                    </a:lnTo>
                    <a:lnTo>
                      <a:pt x="113" y="297"/>
                    </a:lnTo>
                    <a:lnTo>
                      <a:pt x="50" y="368"/>
                    </a:lnTo>
                    <a:lnTo>
                      <a:pt x="20" y="417"/>
                    </a:lnTo>
                    <a:lnTo>
                      <a:pt x="2" y="468"/>
                    </a:lnTo>
                    <a:lnTo>
                      <a:pt x="0" y="520"/>
                    </a:lnTo>
                    <a:lnTo>
                      <a:pt x="5" y="546"/>
                    </a:lnTo>
                    <a:lnTo>
                      <a:pt x="31" y="648"/>
                    </a:lnTo>
                    <a:lnTo>
                      <a:pt x="60" y="656"/>
                    </a:lnTo>
                    <a:lnTo>
                      <a:pt x="201" y="696"/>
                    </a:lnTo>
                    <a:lnTo>
                      <a:pt x="288" y="732"/>
                    </a:lnTo>
                    <a:lnTo>
                      <a:pt x="312" y="751"/>
                    </a:lnTo>
                    <a:lnTo>
                      <a:pt x="364" y="802"/>
                    </a:lnTo>
                    <a:lnTo>
                      <a:pt x="479" y="912"/>
                    </a:lnTo>
                    <a:lnTo>
                      <a:pt x="547" y="968"/>
                    </a:lnTo>
                    <a:lnTo>
                      <a:pt x="568" y="981"/>
                    </a:lnTo>
                    <a:lnTo>
                      <a:pt x="583" y="991"/>
                    </a:lnTo>
                    <a:lnTo>
                      <a:pt x="656" y="1016"/>
                    </a:lnTo>
                    <a:lnTo>
                      <a:pt x="768" y="1041"/>
                    </a:lnTo>
                    <a:lnTo>
                      <a:pt x="907" y="1063"/>
                    </a:lnTo>
                    <a:lnTo>
                      <a:pt x="1058" y="1077"/>
                    </a:lnTo>
                    <a:lnTo>
                      <a:pt x="1207" y="1080"/>
                    </a:lnTo>
                    <a:lnTo>
                      <a:pt x="1344" y="1067"/>
                    </a:lnTo>
                    <a:lnTo>
                      <a:pt x="1428" y="1043"/>
                    </a:lnTo>
                    <a:lnTo>
                      <a:pt x="1472" y="1021"/>
                    </a:lnTo>
                    <a:lnTo>
                      <a:pt x="1490" y="100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272" y="300"/>
                <a:ext cx="356" cy="589"/>
              </a:xfrm>
              <a:custGeom>
                <a:avLst/>
                <a:gdLst>
                  <a:gd name="T0" fmla="*/ 1067 w 1067"/>
                  <a:gd name="T1" fmla="*/ 1050 h 1767"/>
                  <a:gd name="T2" fmla="*/ 1067 w 1067"/>
                  <a:gd name="T3" fmla="*/ 1077 h 1767"/>
                  <a:gd name="T4" fmla="*/ 1058 w 1067"/>
                  <a:gd name="T5" fmla="*/ 1124 h 1767"/>
                  <a:gd name="T6" fmla="*/ 1035 w 1067"/>
                  <a:gd name="T7" fmla="*/ 1207 h 1767"/>
                  <a:gd name="T8" fmla="*/ 1015 w 1067"/>
                  <a:gd name="T9" fmla="*/ 1306 h 1767"/>
                  <a:gd name="T10" fmla="*/ 1009 w 1067"/>
                  <a:gd name="T11" fmla="*/ 1334 h 1767"/>
                  <a:gd name="T12" fmla="*/ 990 w 1067"/>
                  <a:gd name="T13" fmla="*/ 1380 h 1767"/>
                  <a:gd name="T14" fmla="*/ 963 w 1067"/>
                  <a:gd name="T15" fmla="*/ 1416 h 1767"/>
                  <a:gd name="T16" fmla="*/ 933 w 1067"/>
                  <a:gd name="T17" fmla="*/ 1443 h 1767"/>
                  <a:gd name="T18" fmla="*/ 855 w 1067"/>
                  <a:gd name="T19" fmla="*/ 1482 h 1767"/>
                  <a:gd name="T20" fmla="*/ 836 w 1067"/>
                  <a:gd name="T21" fmla="*/ 1485 h 1767"/>
                  <a:gd name="T22" fmla="*/ 833 w 1067"/>
                  <a:gd name="T23" fmla="*/ 1518 h 1767"/>
                  <a:gd name="T24" fmla="*/ 812 w 1067"/>
                  <a:gd name="T25" fmla="*/ 1607 h 1767"/>
                  <a:gd name="T26" fmla="*/ 769 w 1067"/>
                  <a:gd name="T27" fmla="*/ 1741 h 1767"/>
                  <a:gd name="T28" fmla="*/ 760 w 1067"/>
                  <a:gd name="T29" fmla="*/ 1767 h 1767"/>
                  <a:gd name="T30" fmla="*/ 682 w 1067"/>
                  <a:gd name="T31" fmla="*/ 1741 h 1767"/>
                  <a:gd name="T32" fmla="*/ 43 w 1067"/>
                  <a:gd name="T33" fmla="*/ 1409 h 1767"/>
                  <a:gd name="T34" fmla="*/ 17 w 1067"/>
                  <a:gd name="T35" fmla="*/ 1280 h 1767"/>
                  <a:gd name="T36" fmla="*/ 17 w 1067"/>
                  <a:gd name="T37" fmla="*/ 1126 h 1767"/>
                  <a:gd name="T38" fmla="*/ 11 w 1067"/>
                  <a:gd name="T39" fmla="*/ 1021 h 1767"/>
                  <a:gd name="T40" fmla="*/ 0 w 1067"/>
                  <a:gd name="T41" fmla="*/ 522 h 1767"/>
                  <a:gd name="T42" fmla="*/ 11 w 1067"/>
                  <a:gd name="T43" fmla="*/ 303 h 1767"/>
                  <a:gd name="T44" fmla="*/ 24 w 1067"/>
                  <a:gd name="T45" fmla="*/ 226 h 1767"/>
                  <a:gd name="T46" fmla="*/ 36 w 1067"/>
                  <a:gd name="T47" fmla="*/ 190 h 1767"/>
                  <a:gd name="T48" fmla="*/ 43 w 1067"/>
                  <a:gd name="T49" fmla="*/ 179 h 1767"/>
                  <a:gd name="T50" fmla="*/ 59 w 1067"/>
                  <a:gd name="T51" fmla="*/ 160 h 1767"/>
                  <a:gd name="T52" fmla="*/ 111 w 1067"/>
                  <a:gd name="T53" fmla="*/ 124 h 1767"/>
                  <a:gd name="T54" fmla="*/ 214 w 1067"/>
                  <a:gd name="T55" fmla="*/ 77 h 1767"/>
                  <a:gd name="T56" fmla="*/ 433 w 1067"/>
                  <a:gd name="T57" fmla="*/ 10 h 1767"/>
                  <a:gd name="T58" fmla="*/ 478 w 1067"/>
                  <a:gd name="T59" fmla="*/ 0 h 1767"/>
                  <a:gd name="T60" fmla="*/ 507 w 1067"/>
                  <a:gd name="T61" fmla="*/ 0 h 1767"/>
                  <a:gd name="T62" fmla="*/ 655 w 1067"/>
                  <a:gd name="T63" fmla="*/ 12 h 1767"/>
                  <a:gd name="T64" fmla="*/ 728 w 1067"/>
                  <a:gd name="T65" fmla="*/ 28 h 1767"/>
                  <a:gd name="T66" fmla="*/ 770 w 1067"/>
                  <a:gd name="T67" fmla="*/ 42 h 1767"/>
                  <a:gd name="T68" fmla="*/ 786 w 1067"/>
                  <a:gd name="T69" fmla="*/ 51 h 1767"/>
                  <a:gd name="T70" fmla="*/ 800 w 1067"/>
                  <a:gd name="T71" fmla="*/ 68 h 1767"/>
                  <a:gd name="T72" fmla="*/ 832 w 1067"/>
                  <a:gd name="T73" fmla="*/ 117 h 1767"/>
                  <a:gd name="T74" fmla="*/ 884 w 1067"/>
                  <a:gd name="T75" fmla="*/ 218 h 1767"/>
                  <a:gd name="T76" fmla="*/ 946 w 1067"/>
                  <a:gd name="T77" fmla="*/ 372 h 1767"/>
                  <a:gd name="T78" fmla="*/ 986 w 1067"/>
                  <a:gd name="T79" fmla="*/ 501 h 1767"/>
                  <a:gd name="T80" fmla="*/ 990 w 1067"/>
                  <a:gd name="T81" fmla="*/ 537 h 1767"/>
                  <a:gd name="T82" fmla="*/ 982 w 1067"/>
                  <a:gd name="T83" fmla="*/ 565 h 1767"/>
                  <a:gd name="T84" fmla="*/ 979 w 1067"/>
                  <a:gd name="T85" fmla="*/ 605 h 1767"/>
                  <a:gd name="T86" fmla="*/ 987 w 1067"/>
                  <a:gd name="T87" fmla="*/ 637 h 1767"/>
                  <a:gd name="T88" fmla="*/ 990 w 1067"/>
                  <a:gd name="T89" fmla="*/ 640 h 1767"/>
                  <a:gd name="T90" fmla="*/ 1000 w 1067"/>
                  <a:gd name="T91" fmla="*/ 667 h 1767"/>
                  <a:gd name="T92" fmla="*/ 1025 w 1067"/>
                  <a:gd name="T93" fmla="*/ 778 h 1767"/>
                  <a:gd name="T94" fmla="*/ 1061 w 1067"/>
                  <a:gd name="T95" fmla="*/ 980 h 1767"/>
                  <a:gd name="T96" fmla="*/ 1067 w 1067"/>
                  <a:gd name="T97" fmla="*/ 1050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7" h="1767">
                    <a:moveTo>
                      <a:pt x="1067" y="1050"/>
                    </a:moveTo>
                    <a:lnTo>
                      <a:pt x="1067" y="1077"/>
                    </a:lnTo>
                    <a:lnTo>
                      <a:pt x="1058" y="1124"/>
                    </a:lnTo>
                    <a:lnTo>
                      <a:pt x="1035" y="1207"/>
                    </a:lnTo>
                    <a:lnTo>
                      <a:pt x="1015" y="1306"/>
                    </a:lnTo>
                    <a:lnTo>
                      <a:pt x="1009" y="1334"/>
                    </a:lnTo>
                    <a:lnTo>
                      <a:pt x="990" y="1380"/>
                    </a:lnTo>
                    <a:lnTo>
                      <a:pt x="963" y="1416"/>
                    </a:lnTo>
                    <a:lnTo>
                      <a:pt x="933" y="1443"/>
                    </a:lnTo>
                    <a:lnTo>
                      <a:pt x="855" y="1482"/>
                    </a:lnTo>
                    <a:lnTo>
                      <a:pt x="836" y="1485"/>
                    </a:lnTo>
                    <a:lnTo>
                      <a:pt x="833" y="1518"/>
                    </a:lnTo>
                    <a:lnTo>
                      <a:pt x="812" y="1607"/>
                    </a:lnTo>
                    <a:lnTo>
                      <a:pt x="769" y="1741"/>
                    </a:lnTo>
                    <a:lnTo>
                      <a:pt x="760" y="1767"/>
                    </a:lnTo>
                    <a:lnTo>
                      <a:pt x="682" y="1741"/>
                    </a:lnTo>
                    <a:lnTo>
                      <a:pt x="43" y="1409"/>
                    </a:lnTo>
                    <a:lnTo>
                      <a:pt x="17" y="1280"/>
                    </a:lnTo>
                    <a:lnTo>
                      <a:pt x="17" y="1126"/>
                    </a:lnTo>
                    <a:lnTo>
                      <a:pt x="11" y="1021"/>
                    </a:lnTo>
                    <a:lnTo>
                      <a:pt x="0" y="522"/>
                    </a:lnTo>
                    <a:lnTo>
                      <a:pt x="11" y="303"/>
                    </a:lnTo>
                    <a:lnTo>
                      <a:pt x="24" y="226"/>
                    </a:lnTo>
                    <a:lnTo>
                      <a:pt x="36" y="190"/>
                    </a:lnTo>
                    <a:lnTo>
                      <a:pt x="43" y="179"/>
                    </a:lnTo>
                    <a:lnTo>
                      <a:pt x="59" y="160"/>
                    </a:lnTo>
                    <a:lnTo>
                      <a:pt x="111" y="124"/>
                    </a:lnTo>
                    <a:lnTo>
                      <a:pt x="214" y="77"/>
                    </a:lnTo>
                    <a:lnTo>
                      <a:pt x="433" y="10"/>
                    </a:lnTo>
                    <a:lnTo>
                      <a:pt x="478" y="0"/>
                    </a:lnTo>
                    <a:lnTo>
                      <a:pt x="507" y="0"/>
                    </a:lnTo>
                    <a:lnTo>
                      <a:pt x="655" y="12"/>
                    </a:lnTo>
                    <a:lnTo>
                      <a:pt x="728" y="28"/>
                    </a:lnTo>
                    <a:lnTo>
                      <a:pt x="770" y="42"/>
                    </a:lnTo>
                    <a:lnTo>
                      <a:pt x="786" y="51"/>
                    </a:lnTo>
                    <a:lnTo>
                      <a:pt x="800" y="68"/>
                    </a:lnTo>
                    <a:lnTo>
                      <a:pt x="832" y="117"/>
                    </a:lnTo>
                    <a:lnTo>
                      <a:pt x="884" y="218"/>
                    </a:lnTo>
                    <a:lnTo>
                      <a:pt x="946" y="372"/>
                    </a:lnTo>
                    <a:lnTo>
                      <a:pt x="986" y="501"/>
                    </a:lnTo>
                    <a:lnTo>
                      <a:pt x="990" y="537"/>
                    </a:lnTo>
                    <a:lnTo>
                      <a:pt x="982" y="565"/>
                    </a:lnTo>
                    <a:lnTo>
                      <a:pt x="979" y="605"/>
                    </a:lnTo>
                    <a:lnTo>
                      <a:pt x="987" y="637"/>
                    </a:lnTo>
                    <a:lnTo>
                      <a:pt x="990" y="640"/>
                    </a:lnTo>
                    <a:lnTo>
                      <a:pt x="1000" y="667"/>
                    </a:lnTo>
                    <a:lnTo>
                      <a:pt x="1025" y="778"/>
                    </a:lnTo>
                    <a:lnTo>
                      <a:pt x="1061" y="980"/>
                    </a:lnTo>
                    <a:lnTo>
                      <a:pt x="1067" y="105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12" y="684"/>
                <a:ext cx="239" cy="205"/>
              </a:xfrm>
              <a:custGeom>
                <a:avLst/>
                <a:gdLst>
                  <a:gd name="T0" fmla="*/ 0 w 717"/>
                  <a:gd name="T1" fmla="*/ 0 h 615"/>
                  <a:gd name="T2" fmla="*/ 51 w 717"/>
                  <a:gd name="T3" fmla="*/ 42 h 615"/>
                  <a:gd name="T4" fmla="*/ 162 w 717"/>
                  <a:gd name="T5" fmla="*/ 117 h 615"/>
                  <a:gd name="T6" fmla="*/ 281 w 717"/>
                  <a:gd name="T7" fmla="*/ 180 h 615"/>
                  <a:gd name="T8" fmla="*/ 399 w 717"/>
                  <a:gd name="T9" fmla="*/ 232 h 615"/>
                  <a:gd name="T10" fmla="*/ 562 w 717"/>
                  <a:gd name="T11" fmla="*/ 290 h 615"/>
                  <a:gd name="T12" fmla="*/ 703 w 717"/>
                  <a:gd name="T13" fmla="*/ 330 h 615"/>
                  <a:gd name="T14" fmla="*/ 717 w 717"/>
                  <a:gd name="T15" fmla="*/ 333 h 615"/>
                  <a:gd name="T16" fmla="*/ 714 w 717"/>
                  <a:gd name="T17" fmla="*/ 366 h 615"/>
                  <a:gd name="T18" fmla="*/ 693 w 717"/>
                  <a:gd name="T19" fmla="*/ 455 h 615"/>
                  <a:gd name="T20" fmla="*/ 650 w 717"/>
                  <a:gd name="T21" fmla="*/ 589 h 615"/>
                  <a:gd name="T22" fmla="*/ 641 w 717"/>
                  <a:gd name="T23" fmla="*/ 615 h 615"/>
                  <a:gd name="T24" fmla="*/ 563 w 717"/>
                  <a:gd name="T25" fmla="*/ 589 h 615"/>
                  <a:gd name="T26" fmla="*/ 470 w 717"/>
                  <a:gd name="T27" fmla="*/ 520 h 615"/>
                  <a:gd name="T28" fmla="*/ 300 w 717"/>
                  <a:gd name="T29" fmla="*/ 378 h 615"/>
                  <a:gd name="T30" fmla="*/ 156 w 717"/>
                  <a:gd name="T31" fmla="*/ 229 h 615"/>
                  <a:gd name="T32" fmla="*/ 68 w 717"/>
                  <a:gd name="T33" fmla="*/ 116 h 615"/>
                  <a:gd name="T34" fmla="*/ 21 w 717"/>
                  <a:gd name="T35" fmla="*/ 38 h 615"/>
                  <a:gd name="T36" fmla="*/ 0 w 717"/>
                  <a:gd name="T3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615">
                    <a:moveTo>
                      <a:pt x="0" y="0"/>
                    </a:moveTo>
                    <a:lnTo>
                      <a:pt x="51" y="42"/>
                    </a:lnTo>
                    <a:lnTo>
                      <a:pt x="162" y="117"/>
                    </a:lnTo>
                    <a:lnTo>
                      <a:pt x="281" y="180"/>
                    </a:lnTo>
                    <a:lnTo>
                      <a:pt x="399" y="232"/>
                    </a:lnTo>
                    <a:lnTo>
                      <a:pt x="562" y="290"/>
                    </a:lnTo>
                    <a:lnTo>
                      <a:pt x="703" y="330"/>
                    </a:lnTo>
                    <a:lnTo>
                      <a:pt x="717" y="333"/>
                    </a:lnTo>
                    <a:lnTo>
                      <a:pt x="714" y="366"/>
                    </a:lnTo>
                    <a:lnTo>
                      <a:pt x="693" y="455"/>
                    </a:lnTo>
                    <a:lnTo>
                      <a:pt x="650" y="589"/>
                    </a:lnTo>
                    <a:lnTo>
                      <a:pt x="641" y="615"/>
                    </a:lnTo>
                    <a:lnTo>
                      <a:pt x="563" y="589"/>
                    </a:lnTo>
                    <a:lnTo>
                      <a:pt x="470" y="520"/>
                    </a:lnTo>
                    <a:lnTo>
                      <a:pt x="300" y="378"/>
                    </a:lnTo>
                    <a:lnTo>
                      <a:pt x="156" y="229"/>
                    </a:lnTo>
                    <a:lnTo>
                      <a:pt x="68" y="116"/>
                    </a:lnTo>
                    <a:lnTo>
                      <a:pt x="21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48" y="1972"/>
                <a:ext cx="617" cy="2151"/>
              </a:xfrm>
              <a:custGeom>
                <a:avLst/>
                <a:gdLst>
                  <a:gd name="T0" fmla="*/ 124 w 1853"/>
                  <a:gd name="T1" fmla="*/ 6450 h 6451"/>
                  <a:gd name="T2" fmla="*/ 392 w 1853"/>
                  <a:gd name="T3" fmla="*/ 6408 h 6451"/>
                  <a:gd name="T4" fmla="*/ 668 w 1853"/>
                  <a:gd name="T5" fmla="*/ 6322 h 6451"/>
                  <a:gd name="T6" fmla="*/ 811 w 1853"/>
                  <a:gd name="T7" fmla="*/ 6235 h 6451"/>
                  <a:gd name="T8" fmla="*/ 886 w 1853"/>
                  <a:gd name="T9" fmla="*/ 6144 h 6451"/>
                  <a:gd name="T10" fmla="*/ 913 w 1853"/>
                  <a:gd name="T11" fmla="*/ 6084 h 6451"/>
                  <a:gd name="T12" fmla="*/ 1012 w 1853"/>
                  <a:gd name="T13" fmla="*/ 5753 h 6451"/>
                  <a:gd name="T14" fmla="*/ 1024 w 1853"/>
                  <a:gd name="T15" fmla="*/ 5632 h 6451"/>
                  <a:gd name="T16" fmla="*/ 1041 w 1853"/>
                  <a:gd name="T17" fmla="*/ 5911 h 6451"/>
                  <a:gd name="T18" fmla="*/ 1247 w 1853"/>
                  <a:gd name="T19" fmla="*/ 5846 h 6451"/>
                  <a:gd name="T20" fmla="*/ 1430 w 1853"/>
                  <a:gd name="T21" fmla="*/ 5736 h 6451"/>
                  <a:gd name="T22" fmla="*/ 1520 w 1853"/>
                  <a:gd name="T23" fmla="*/ 5639 h 6451"/>
                  <a:gd name="T24" fmla="*/ 1587 w 1853"/>
                  <a:gd name="T25" fmla="*/ 5515 h 6451"/>
                  <a:gd name="T26" fmla="*/ 1613 w 1853"/>
                  <a:gd name="T27" fmla="*/ 5401 h 6451"/>
                  <a:gd name="T28" fmla="*/ 1554 w 1853"/>
                  <a:gd name="T29" fmla="*/ 5355 h 6451"/>
                  <a:gd name="T30" fmla="*/ 1510 w 1853"/>
                  <a:gd name="T31" fmla="*/ 5299 h 6451"/>
                  <a:gd name="T32" fmla="*/ 1479 w 1853"/>
                  <a:gd name="T33" fmla="*/ 5113 h 6451"/>
                  <a:gd name="T34" fmla="*/ 1460 w 1853"/>
                  <a:gd name="T35" fmla="*/ 5018 h 6451"/>
                  <a:gd name="T36" fmla="*/ 1474 w 1853"/>
                  <a:gd name="T37" fmla="*/ 4755 h 6451"/>
                  <a:gd name="T38" fmla="*/ 1702 w 1853"/>
                  <a:gd name="T39" fmla="*/ 2637 h 6451"/>
                  <a:gd name="T40" fmla="*/ 1759 w 1853"/>
                  <a:gd name="T41" fmla="*/ 2154 h 6451"/>
                  <a:gd name="T42" fmla="*/ 1853 w 1853"/>
                  <a:gd name="T43" fmla="*/ 1018 h 6451"/>
                  <a:gd name="T44" fmla="*/ 1843 w 1853"/>
                  <a:gd name="T45" fmla="*/ 743 h 6451"/>
                  <a:gd name="T46" fmla="*/ 1804 w 1853"/>
                  <a:gd name="T47" fmla="*/ 349 h 6451"/>
                  <a:gd name="T48" fmla="*/ 1792 w 1853"/>
                  <a:gd name="T49" fmla="*/ 0 h 6451"/>
                  <a:gd name="T50" fmla="*/ 249 w 1853"/>
                  <a:gd name="T51" fmla="*/ 130 h 6451"/>
                  <a:gd name="T52" fmla="*/ 124 w 1853"/>
                  <a:gd name="T53" fmla="*/ 746 h 6451"/>
                  <a:gd name="T54" fmla="*/ 61 w 1853"/>
                  <a:gd name="T55" fmla="*/ 1277 h 6451"/>
                  <a:gd name="T56" fmla="*/ 52 w 1853"/>
                  <a:gd name="T57" fmla="*/ 1691 h 6451"/>
                  <a:gd name="T58" fmla="*/ 55 w 1853"/>
                  <a:gd name="T59" fmla="*/ 2642 h 6451"/>
                  <a:gd name="T60" fmla="*/ 26 w 1853"/>
                  <a:gd name="T61" fmla="*/ 3917 h 6451"/>
                  <a:gd name="T62" fmla="*/ 3 w 1853"/>
                  <a:gd name="T63" fmla="*/ 5229 h 6451"/>
                  <a:gd name="T64" fmla="*/ 15 w 1853"/>
                  <a:gd name="T65" fmla="*/ 5711 h 6451"/>
                  <a:gd name="T66" fmla="*/ 26 w 1853"/>
                  <a:gd name="T67" fmla="*/ 5760 h 6451"/>
                  <a:gd name="T68" fmla="*/ 43 w 1853"/>
                  <a:gd name="T69" fmla="*/ 5796 h 6451"/>
                  <a:gd name="T70" fmla="*/ 22 w 1853"/>
                  <a:gd name="T71" fmla="*/ 5933 h 6451"/>
                  <a:gd name="T72" fmla="*/ 0 w 1853"/>
                  <a:gd name="T73" fmla="*/ 6093 h 6451"/>
                  <a:gd name="T74" fmla="*/ 94 w 1853"/>
                  <a:gd name="T75" fmla="*/ 6422 h 6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53" h="6451">
                    <a:moveTo>
                      <a:pt x="102" y="6451"/>
                    </a:moveTo>
                    <a:lnTo>
                      <a:pt x="124" y="6450"/>
                    </a:lnTo>
                    <a:lnTo>
                      <a:pt x="265" y="6431"/>
                    </a:lnTo>
                    <a:lnTo>
                      <a:pt x="392" y="6408"/>
                    </a:lnTo>
                    <a:lnTo>
                      <a:pt x="531" y="6372"/>
                    </a:lnTo>
                    <a:lnTo>
                      <a:pt x="668" y="6322"/>
                    </a:lnTo>
                    <a:lnTo>
                      <a:pt x="759" y="6273"/>
                    </a:lnTo>
                    <a:lnTo>
                      <a:pt x="811" y="6235"/>
                    </a:lnTo>
                    <a:lnTo>
                      <a:pt x="854" y="6192"/>
                    </a:lnTo>
                    <a:lnTo>
                      <a:pt x="886" y="6144"/>
                    </a:lnTo>
                    <a:lnTo>
                      <a:pt x="896" y="6119"/>
                    </a:lnTo>
                    <a:lnTo>
                      <a:pt x="913" y="6084"/>
                    </a:lnTo>
                    <a:lnTo>
                      <a:pt x="985" y="5877"/>
                    </a:lnTo>
                    <a:lnTo>
                      <a:pt x="1012" y="5753"/>
                    </a:lnTo>
                    <a:lnTo>
                      <a:pt x="1024" y="5671"/>
                    </a:lnTo>
                    <a:lnTo>
                      <a:pt x="1024" y="5632"/>
                    </a:lnTo>
                    <a:lnTo>
                      <a:pt x="1024" y="5914"/>
                    </a:lnTo>
                    <a:lnTo>
                      <a:pt x="1041" y="5911"/>
                    </a:lnTo>
                    <a:lnTo>
                      <a:pt x="1149" y="5884"/>
                    </a:lnTo>
                    <a:lnTo>
                      <a:pt x="1247" y="5846"/>
                    </a:lnTo>
                    <a:lnTo>
                      <a:pt x="1352" y="5792"/>
                    </a:lnTo>
                    <a:lnTo>
                      <a:pt x="1430" y="5736"/>
                    </a:lnTo>
                    <a:lnTo>
                      <a:pt x="1477" y="5691"/>
                    </a:lnTo>
                    <a:lnTo>
                      <a:pt x="1520" y="5639"/>
                    </a:lnTo>
                    <a:lnTo>
                      <a:pt x="1558" y="5581"/>
                    </a:lnTo>
                    <a:lnTo>
                      <a:pt x="1587" y="5515"/>
                    </a:lnTo>
                    <a:lnTo>
                      <a:pt x="1607" y="5442"/>
                    </a:lnTo>
                    <a:lnTo>
                      <a:pt x="1613" y="5401"/>
                    </a:lnTo>
                    <a:lnTo>
                      <a:pt x="1604" y="5396"/>
                    </a:lnTo>
                    <a:lnTo>
                      <a:pt x="1554" y="5355"/>
                    </a:lnTo>
                    <a:lnTo>
                      <a:pt x="1522" y="5319"/>
                    </a:lnTo>
                    <a:lnTo>
                      <a:pt x="1510" y="5299"/>
                    </a:lnTo>
                    <a:lnTo>
                      <a:pt x="1507" y="5278"/>
                    </a:lnTo>
                    <a:lnTo>
                      <a:pt x="1479" y="5113"/>
                    </a:lnTo>
                    <a:lnTo>
                      <a:pt x="1460" y="5044"/>
                    </a:lnTo>
                    <a:lnTo>
                      <a:pt x="1460" y="5018"/>
                    </a:lnTo>
                    <a:lnTo>
                      <a:pt x="1457" y="4988"/>
                    </a:lnTo>
                    <a:lnTo>
                      <a:pt x="1474" y="4755"/>
                    </a:lnTo>
                    <a:lnTo>
                      <a:pt x="1536" y="4147"/>
                    </a:lnTo>
                    <a:lnTo>
                      <a:pt x="1702" y="2637"/>
                    </a:lnTo>
                    <a:lnTo>
                      <a:pt x="1741" y="2304"/>
                    </a:lnTo>
                    <a:lnTo>
                      <a:pt x="1759" y="2154"/>
                    </a:lnTo>
                    <a:lnTo>
                      <a:pt x="1834" y="1393"/>
                    </a:lnTo>
                    <a:lnTo>
                      <a:pt x="1853" y="1018"/>
                    </a:lnTo>
                    <a:lnTo>
                      <a:pt x="1851" y="817"/>
                    </a:lnTo>
                    <a:lnTo>
                      <a:pt x="1843" y="743"/>
                    </a:lnTo>
                    <a:lnTo>
                      <a:pt x="1826" y="608"/>
                    </a:lnTo>
                    <a:lnTo>
                      <a:pt x="1804" y="349"/>
                    </a:lnTo>
                    <a:lnTo>
                      <a:pt x="1792" y="49"/>
                    </a:lnTo>
                    <a:lnTo>
                      <a:pt x="1792" y="0"/>
                    </a:lnTo>
                    <a:lnTo>
                      <a:pt x="256" y="102"/>
                    </a:lnTo>
                    <a:lnTo>
                      <a:pt x="249" y="130"/>
                    </a:lnTo>
                    <a:lnTo>
                      <a:pt x="186" y="409"/>
                    </a:lnTo>
                    <a:lnTo>
                      <a:pt x="124" y="746"/>
                    </a:lnTo>
                    <a:lnTo>
                      <a:pt x="88" y="1004"/>
                    </a:lnTo>
                    <a:lnTo>
                      <a:pt x="61" y="1277"/>
                    </a:lnTo>
                    <a:lnTo>
                      <a:pt x="49" y="1554"/>
                    </a:lnTo>
                    <a:lnTo>
                      <a:pt x="52" y="1691"/>
                    </a:lnTo>
                    <a:lnTo>
                      <a:pt x="59" y="1976"/>
                    </a:lnTo>
                    <a:lnTo>
                      <a:pt x="55" y="2642"/>
                    </a:lnTo>
                    <a:lnTo>
                      <a:pt x="32" y="3600"/>
                    </a:lnTo>
                    <a:lnTo>
                      <a:pt x="26" y="3917"/>
                    </a:lnTo>
                    <a:lnTo>
                      <a:pt x="20" y="4270"/>
                    </a:lnTo>
                    <a:lnTo>
                      <a:pt x="3" y="5229"/>
                    </a:lnTo>
                    <a:lnTo>
                      <a:pt x="7" y="5597"/>
                    </a:lnTo>
                    <a:lnTo>
                      <a:pt x="15" y="5711"/>
                    </a:lnTo>
                    <a:lnTo>
                      <a:pt x="22" y="5753"/>
                    </a:lnTo>
                    <a:lnTo>
                      <a:pt x="26" y="5760"/>
                    </a:lnTo>
                    <a:lnTo>
                      <a:pt x="35" y="5770"/>
                    </a:lnTo>
                    <a:lnTo>
                      <a:pt x="43" y="5796"/>
                    </a:lnTo>
                    <a:lnTo>
                      <a:pt x="42" y="5846"/>
                    </a:lnTo>
                    <a:lnTo>
                      <a:pt x="22" y="5933"/>
                    </a:lnTo>
                    <a:lnTo>
                      <a:pt x="3" y="6036"/>
                    </a:lnTo>
                    <a:lnTo>
                      <a:pt x="0" y="6093"/>
                    </a:lnTo>
                    <a:lnTo>
                      <a:pt x="26" y="6202"/>
                    </a:lnTo>
                    <a:lnTo>
                      <a:pt x="94" y="6422"/>
                    </a:lnTo>
                    <a:lnTo>
                      <a:pt x="102" y="6451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381" y="2390"/>
                <a:ext cx="247" cy="1528"/>
              </a:xfrm>
              <a:custGeom>
                <a:avLst/>
                <a:gdLst>
                  <a:gd name="T0" fmla="*/ 690 w 742"/>
                  <a:gd name="T1" fmla="*/ 283 h 4584"/>
                  <a:gd name="T2" fmla="*/ 688 w 742"/>
                  <a:gd name="T3" fmla="*/ 319 h 4584"/>
                  <a:gd name="T4" fmla="*/ 661 w 742"/>
                  <a:gd name="T5" fmla="*/ 490 h 4584"/>
                  <a:gd name="T6" fmla="*/ 586 w 742"/>
                  <a:gd name="T7" fmla="*/ 893 h 4584"/>
                  <a:gd name="T8" fmla="*/ 399 w 742"/>
                  <a:gd name="T9" fmla="*/ 1844 h 4584"/>
                  <a:gd name="T10" fmla="*/ 357 w 742"/>
                  <a:gd name="T11" fmla="*/ 2049 h 4584"/>
                  <a:gd name="T12" fmla="*/ 313 w 742"/>
                  <a:gd name="T13" fmla="*/ 2218 h 4584"/>
                  <a:gd name="T14" fmla="*/ 111 w 742"/>
                  <a:gd name="T15" fmla="*/ 3006 h 4584"/>
                  <a:gd name="T16" fmla="*/ 32 w 742"/>
                  <a:gd name="T17" fmla="*/ 3338 h 4584"/>
                  <a:gd name="T18" fmla="*/ 2 w 742"/>
                  <a:gd name="T19" fmla="*/ 3479 h 4584"/>
                  <a:gd name="T20" fmla="*/ 0 w 742"/>
                  <a:gd name="T21" fmla="*/ 3508 h 4584"/>
                  <a:gd name="T22" fmla="*/ 6 w 742"/>
                  <a:gd name="T23" fmla="*/ 3668 h 4584"/>
                  <a:gd name="T24" fmla="*/ 45 w 742"/>
                  <a:gd name="T25" fmla="*/ 4273 h 4584"/>
                  <a:gd name="T26" fmla="*/ 51 w 742"/>
                  <a:gd name="T27" fmla="*/ 4482 h 4584"/>
                  <a:gd name="T28" fmla="*/ 51 w 742"/>
                  <a:gd name="T29" fmla="*/ 4584 h 4584"/>
                  <a:gd name="T30" fmla="*/ 127 w 742"/>
                  <a:gd name="T31" fmla="*/ 4276 h 4584"/>
                  <a:gd name="T32" fmla="*/ 144 w 742"/>
                  <a:gd name="T33" fmla="*/ 4202 h 4584"/>
                  <a:gd name="T34" fmla="*/ 209 w 742"/>
                  <a:gd name="T35" fmla="*/ 3823 h 4584"/>
                  <a:gd name="T36" fmla="*/ 231 w 742"/>
                  <a:gd name="T37" fmla="*/ 3631 h 4584"/>
                  <a:gd name="T38" fmla="*/ 233 w 742"/>
                  <a:gd name="T39" fmla="*/ 3524 h 4584"/>
                  <a:gd name="T40" fmla="*/ 231 w 742"/>
                  <a:gd name="T41" fmla="*/ 3482 h 4584"/>
                  <a:gd name="T42" fmla="*/ 228 w 742"/>
                  <a:gd name="T43" fmla="*/ 3459 h 4584"/>
                  <a:gd name="T44" fmla="*/ 235 w 742"/>
                  <a:gd name="T45" fmla="*/ 3377 h 4584"/>
                  <a:gd name="T46" fmla="*/ 259 w 742"/>
                  <a:gd name="T47" fmla="*/ 3188 h 4584"/>
                  <a:gd name="T48" fmla="*/ 354 w 742"/>
                  <a:gd name="T49" fmla="*/ 2633 h 4584"/>
                  <a:gd name="T50" fmla="*/ 523 w 742"/>
                  <a:gd name="T51" fmla="*/ 1750 h 4584"/>
                  <a:gd name="T52" fmla="*/ 651 w 742"/>
                  <a:gd name="T53" fmla="*/ 1077 h 4584"/>
                  <a:gd name="T54" fmla="*/ 665 w 742"/>
                  <a:gd name="T55" fmla="*/ 974 h 4584"/>
                  <a:gd name="T56" fmla="*/ 667 w 742"/>
                  <a:gd name="T57" fmla="*/ 929 h 4584"/>
                  <a:gd name="T58" fmla="*/ 688 w 742"/>
                  <a:gd name="T59" fmla="*/ 792 h 4584"/>
                  <a:gd name="T60" fmla="*/ 717 w 742"/>
                  <a:gd name="T61" fmla="*/ 630 h 4584"/>
                  <a:gd name="T62" fmla="*/ 739 w 742"/>
                  <a:gd name="T63" fmla="*/ 473 h 4584"/>
                  <a:gd name="T64" fmla="*/ 742 w 742"/>
                  <a:gd name="T65" fmla="*/ 411 h 4584"/>
                  <a:gd name="T66" fmla="*/ 739 w 742"/>
                  <a:gd name="T67" fmla="*/ 350 h 4584"/>
                  <a:gd name="T68" fmla="*/ 710 w 742"/>
                  <a:gd name="T69" fmla="*/ 213 h 4584"/>
                  <a:gd name="T70" fmla="*/ 652 w 742"/>
                  <a:gd name="T71" fmla="*/ 33 h 4584"/>
                  <a:gd name="T72" fmla="*/ 639 w 742"/>
                  <a:gd name="T73" fmla="*/ 0 h 4584"/>
                  <a:gd name="T74" fmla="*/ 645 w 742"/>
                  <a:gd name="T75" fmla="*/ 21 h 4584"/>
                  <a:gd name="T76" fmla="*/ 674 w 742"/>
                  <a:gd name="T77" fmla="*/ 137 h 4584"/>
                  <a:gd name="T78" fmla="*/ 688 w 742"/>
                  <a:gd name="T79" fmla="*/ 234 h 4584"/>
                  <a:gd name="T80" fmla="*/ 690 w 742"/>
                  <a:gd name="T81" fmla="*/ 283 h 4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2" h="4584">
                    <a:moveTo>
                      <a:pt x="690" y="283"/>
                    </a:moveTo>
                    <a:lnTo>
                      <a:pt x="688" y="319"/>
                    </a:lnTo>
                    <a:lnTo>
                      <a:pt x="661" y="490"/>
                    </a:lnTo>
                    <a:lnTo>
                      <a:pt x="586" y="893"/>
                    </a:lnTo>
                    <a:lnTo>
                      <a:pt x="399" y="1844"/>
                    </a:lnTo>
                    <a:lnTo>
                      <a:pt x="357" y="2049"/>
                    </a:lnTo>
                    <a:lnTo>
                      <a:pt x="313" y="2218"/>
                    </a:lnTo>
                    <a:lnTo>
                      <a:pt x="111" y="3006"/>
                    </a:lnTo>
                    <a:lnTo>
                      <a:pt x="32" y="3338"/>
                    </a:lnTo>
                    <a:lnTo>
                      <a:pt x="2" y="3479"/>
                    </a:lnTo>
                    <a:lnTo>
                      <a:pt x="0" y="3508"/>
                    </a:lnTo>
                    <a:lnTo>
                      <a:pt x="6" y="3668"/>
                    </a:lnTo>
                    <a:lnTo>
                      <a:pt x="45" y="4273"/>
                    </a:lnTo>
                    <a:lnTo>
                      <a:pt x="51" y="4482"/>
                    </a:lnTo>
                    <a:lnTo>
                      <a:pt x="51" y="4584"/>
                    </a:lnTo>
                    <a:lnTo>
                      <a:pt x="127" y="4276"/>
                    </a:lnTo>
                    <a:lnTo>
                      <a:pt x="144" y="4202"/>
                    </a:lnTo>
                    <a:lnTo>
                      <a:pt x="209" y="3823"/>
                    </a:lnTo>
                    <a:lnTo>
                      <a:pt x="231" y="3631"/>
                    </a:lnTo>
                    <a:lnTo>
                      <a:pt x="233" y="3524"/>
                    </a:lnTo>
                    <a:lnTo>
                      <a:pt x="231" y="3482"/>
                    </a:lnTo>
                    <a:lnTo>
                      <a:pt x="228" y="3459"/>
                    </a:lnTo>
                    <a:lnTo>
                      <a:pt x="235" y="3377"/>
                    </a:lnTo>
                    <a:lnTo>
                      <a:pt x="259" y="3188"/>
                    </a:lnTo>
                    <a:lnTo>
                      <a:pt x="354" y="2633"/>
                    </a:lnTo>
                    <a:lnTo>
                      <a:pt x="523" y="1750"/>
                    </a:lnTo>
                    <a:lnTo>
                      <a:pt x="651" y="1077"/>
                    </a:lnTo>
                    <a:lnTo>
                      <a:pt x="665" y="974"/>
                    </a:lnTo>
                    <a:lnTo>
                      <a:pt x="667" y="929"/>
                    </a:lnTo>
                    <a:lnTo>
                      <a:pt x="688" y="792"/>
                    </a:lnTo>
                    <a:lnTo>
                      <a:pt x="717" y="630"/>
                    </a:lnTo>
                    <a:lnTo>
                      <a:pt x="739" y="473"/>
                    </a:lnTo>
                    <a:lnTo>
                      <a:pt x="742" y="411"/>
                    </a:lnTo>
                    <a:lnTo>
                      <a:pt x="739" y="350"/>
                    </a:lnTo>
                    <a:lnTo>
                      <a:pt x="710" y="213"/>
                    </a:lnTo>
                    <a:lnTo>
                      <a:pt x="652" y="33"/>
                    </a:lnTo>
                    <a:lnTo>
                      <a:pt x="639" y="0"/>
                    </a:lnTo>
                    <a:lnTo>
                      <a:pt x="645" y="21"/>
                    </a:lnTo>
                    <a:lnTo>
                      <a:pt x="674" y="137"/>
                    </a:lnTo>
                    <a:lnTo>
                      <a:pt x="688" y="234"/>
                    </a:lnTo>
                    <a:lnTo>
                      <a:pt x="690" y="28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150" y="897"/>
                <a:ext cx="572" cy="1179"/>
              </a:xfrm>
              <a:custGeom>
                <a:avLst/>
                <a:gdLst>
                  <a:gd name="T0" fmla="*/ 0 w 1715"/>
                  <a:gd name="T1" fmla="*/ 3303 h 3535"/>
                  <a:gd name="T2" fmla="*/ 150 w 1715"/>
                  <a:gd name="T3" fmla="*/ 3335 h 3535"/>
                  <a:gd name="T4" fmla="*/ 880 w 1715"/>
                  <a:gd name="T5" fmla="*/ 3473 h 3535"/>
                  <a:gd name="T6" fmla="*/ 1217 w 1715"/>
                  <a:gd name="T7" fmla="*/ 3522 h 3535"/>
                  <a:gd name="T8" fmla="*/ 1382 w 1715"/>
                  <a:gd name="T9" fmla="*/ 3535 h 3535"/>
                  <a:gd name="T10" fmla="*/ 1433 w 1715"/>
                  <a:gd name="T11" fmla="*/ 3533 h 3535"/>
                  <a:gd name="T12" fmla="*/ 1513 w 1715"/>
                  <a:gd name="T13" fmla="*/ 3522 h 3535"/>
                  <a:gd name="T14" fmla="*/ 1626 w 1715"/>
                  <a:gd name="T15" fmla="*/ 3497 h 3535"/>
                  <a:gd name="T16" fmla="*/ 1708 w 1715"/>
                  <a:gd name="T17" fmla="*/ 3463 h 3535"/>
                  <a:gd name="T18" fmla="*/ 1715 w 1715"/>
                  <a:gd name="T19" fmla="*/ 3456 h 3535"/>
                  <a:gd name="T20" fmla="*/ 1433 w 1715"/>
                  <a:gd name="T21" fmla="*/ 1536 h 3535"/>
                  <a:gd name="T22" fmla="*/ 1176 w 1715"/>
                  <a:gd name="T23" fmla="*/ 102 h 3535"/>
                  <a:gd name="T24" fmla="*/ 998 w 1715"/>
                  <a:gd name="T25" fmla="*/ 0 h 3535"/>
                  <a:gd name="T26" fmla="*/ 485 w 1715"/>
                  <a:gd name="T27" fmla="*/ 51 h 3535"/>
                  <a:gd name="T28" fmla="*/ 0 w 1715"/>
                  <a:gd name="T29" fmla="*/ 3303 h 3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5" h="3535">
                    <a:moveTo>
                      <a:pt x="0" y="3303"/>
                    </a:moveTo>
                    <a:lnTo>
                      <a:pt x="150" y="3335"/>
                    </a:lnTo>
                    <a:lnTo>
                      <a:pt x="880" y="3473"/>
                    </a:lnTo>
                    <a:lnTo>
                      <a:pt x="1217" y="3522"/>
                    </a:lnTo>
                    <a:lnTo>
                      <a:pt x="1382" y="3535"/>
                    </a:lnTo>
                    <a:lnTo>
                      <a:pt x="1433" y="3533"/>
                    </a:lnTo>
                    <a:lnTo>
                      <a:pt x="1513" y="3522"/>
                    </a:lnTo>
                    <a:lnTo>
                      <a:pt x="1626" y="3497"/>
                    </a:lnTo>
                    <a:lnTo>
                      <a:pt x="1708" y="3463"/>
                    </a:lnTo>
                    <a:lnTo>
                      <a:pt x="1715" y="3456"/>
                    </a:lnTo>
                    <a:lnTo>
                      <a:pt x="1433" y="1536"/>
                    </a:lnTo>
                    <a:lnTo>
                      <a:pt x="1176" y="102"/>
                    </a:lnTo>
                    <a:lnTo>
                      <a:pt x="998" y="0"/>
                    </a:lnTo>
                    <a:lnTo>
                      <a:pt x="485" y="51"/>
                    </a:lnTo>
                    <a:lnTo>
                      <a:pt x="0" y="3303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526" y="940"/>
                <a:ext cx="213" cy="1169"/>
              </a:xfrm>
              <a:custGeom>
                <a:avLst/>
                <a:gdLst>
                  <a:gd name="T0" fmla="*/ 0 w 639"/>
                  <a:gd name="T1" fmla="*/ 102 h 3508"/>
                  <a:gd name="T2" fmla="*/ 0 w 639"/>
                  <a:gd name="T3" fmla="*/ 109 h 3508"/>
                  <a:gd name="T4" fmla="*/ 9 w 639"/>
                  <a:gd name="T5" fmla="*/ 175 h 3508"/>
                  <a:gd name="T6" fmla="*/ 26 w 639"/>
                  <a:gd name="T7" fmla="*/ 230 h 3508"/>
                  <a:gd name="T8" fmla="*/ 50 w 639"/>
                  <a:gd name="T9" fmla="*/ 324 h 3508"/>
                  <a:gd name="T10" fmla="*/ 102 w 639"/>
                  <a:gd name="T11" fmla="*/ 580 h 3508"/>
                  <a:gd name="T12" fmla="*/ 125 w 639"/>
                  <a:gd name="T13" fmla="*/ 739 h 3508"/>
                  <a:gd name="T14" fmla="*/ 128 w 639"/>
                  <a:gd name="T15" fmla="*/ 793 h 3508"/>
                  <a:gd name="T16" fmla="*/ 132 w 639"/>
                  <a:gd name="T17" fmla="*/ 875 h 3508"/>
                  <a:gd name="T18" fmla="*/ 176 w 639"/>
                  <a:gd name="T19" fmla="*/ 1267 h 3508"/>
                  <a:gd name="T20" fmla="*/ 262 w 639"/>
                  <a:gd name="T21" fmla="*/ 1974 h 3508"/>
                  <a:gd name="T22" fmla="*/ 281 w 639"/>
                  <a:gd name="T23" fmla="*/ 2125 h 3508"/>
                  <a:gd name="T24" fmla="*/ 511 w 639"/>
                  <a:gd name="T25" fmla="*/ 3277 h 3508"/>
                  <a:gd name="T26" fmla="*/ 639 w 639"/>
                  <a:gd name="T27" fmla="*/ 3508 h 3508"/>
                  <a:gd name="T28" fmla="*/ 626 w 639"/>
                  <a:gd name="T29" fmla="*/ 3322 h 3508"/>
                  <a:gd name="T30" fmla="*/ 563 w 639"/>
                  <a:gd name="T31" fmla="*/ 2451 h 3508"/>
                  <a:gd name="T32" fmla="*/ 524 w 639"/>
                  <a:gd name="T33" fmla="*/ 1968 h 3508"/>
                  <a:gd name="T34" fmla="*/ 511 w 639"/>
                  <a:gd name="T35" fmla="*/ 1869 h 3508"/>
                  <a:gd name="T36" fmla="*/ 469 w 639"/>
                  <a:gd name="T37" fmla="*/ 1613 h 3508"/>
                  <a:gd name="T38" fmla="*/ 334 w 639"/>
                  <a:gd name="T39" fmla="*/ 812 h 3508"/>
                  <a:gd name="T40" fmla="*/ 272 w 639"/>
                  <a:gd name="T41" fmla="*/ 482 h 3508"/>
                  <a:gd name="T42" fmla="*/ 240 w 639"/>
                  <a:gd name="T43" fmla="*/ 340 h 3508"/>
                  <a:gd name="T44" fmla="*/ 230 w 639"/>
                  <a:gd name="T45" fmla="*/ 308 h 3508"/>
                  <a:gd name="T46" fmla="*/ 189 w 639"/>
                  <a:gd name="T47" fmla="*/ 211 h 3508"/>
                  <a:gd name="T48" fmla="*/ 112 w 639"/>
                  <a:gd name="T49" fmla="*/ 67 h 3508"/>
                  <a:gd name="T50" fmla="*/ 102 w 639"/>
                  <a:gd name="T51" fmla="*/ 52 h 3508"/>
                  <a:gd name="T52" fmla="*/ 26 w 639"/>
                  <a:gd name="T53" fmla="*/ 0 h 3508"/>
                  <a:gd name="T54" fmla="*/ 0 w 639"/>
                  <a:gd name="T55" fmla="*/ 102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9" h="3508">
                    <a:moveTo>
                      <a:pt x="0" y="102"/>
                    </a:moveTo>
                    <a:lnTo>
                      <a:pt x="0" y="109"/>
                    </a:lnTo>
                    <a:lnTo>
                      <a:pt x="9" y="175"/>
                    </a:lnTo>
                    <a:lnTo>
                      <a:pt x="26" y="230"/>
                    </a:lnTo>
                    <a:lnTo>
                      <a:pt x="50" y="324"/>
                    </a:lnTo>
                    <a:lnTo>
                      <a:pt x="102" y="580"/>
                    </a:lnTo>
                    <a:lnTo>
                      <a:pt x="125" y="739"/>
                    </a:lnTo>
                    <a:lnTo>
                      <a:pt x="128" y="793"/>
                    </a:lnTo>
                    <a:lnTo>
                      <a:pt x="132" y="875"/>
                    </a:lnTo>
                    <a:lnTo>
                      <a:pt x="176" y="1267"/>
                    </a:lnTo>
                    <a:lnTo>
                      <a:pt x="262" y="1974"/>
                    </a:lnTo>
                    <a:lnTo>
                      <a:pt x="281" y="2125"/>
                    </a:lnTo>
                    <a:lnTo>
                      <a:pt x="511" y="3277"/>
                    </a:lnTo>
                    <a:lnTo>
                      <a:pt x="639" y="3508"/>
                    </a:lnTo>
                    <a:lnTo>
                      <a:pt x="626" y="3322"/>
                    </a:lnTo>
                    <a:lnTo>
                      <a:pt x="563" y="2451"/>
                    </a:lnTo>
                    <a:lnTo>
                      <a:pt x="524" y="1968"/>
                    </a:lnTo>
                    <a:lnTo>
                      <a:pt x="511" y="1869"/>
                    </a:lnTo>
                    <a:lnTo>
                      <a:pt x="469" y="1613"/>
                    </a:lnTo>
                    <a:lnTo>
                      <a:pt x="334" y="812"/>
                    </a:lnTo>
                    <a:lnTo>
                      <a:pt x="272" y="482"/>
                    </a:lnTo>
                    <a:lnTo>
                      <a:pt x="240" y="340"/>
                    </a:lnTo>
                    <a:lnTo>
                      <a:pt x="230" y="308"/>
                    </a:lnTo>
                    <a:lnTo>
                      <a:pt x="189" y="211"/>
                    </a:lnTo>
                    <a:lnTo>
                      <a:pt x="112" y="67"/>
                    </a:lnTo>
                    <a:lnTo>
                      <a:pt x="102" y="52"/>
                    </a:lnTo>
                    <a:lnTo>
                      <a:pt x="26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483" y="886"/>
                <a:ext cx="85" cy="88"/>
              </a:xfrm>
              <a:custGeom>
                <a:avLst/>
                <a:gdLst>
                  <a:gd name="T0" fmla="*/ 0 w 256"/>
                  <a:gd name="T1" fmla="*/ 135 h 263"/>
                  <a:gd name="T2" fmla="*/ 13 w 256"/>
                  <a:gd name="T3" fmla="*/ 151 h 263"/>
                  <a:gd name="T4" fmla="*/ 76 w 256"/>
                  <a:gd name="T5" fmla="*/ 223 h 263"/>
                  <a:gd name="T6" fmla="*/ 115 w 256"/>
                  <a:gd name="T7" fmla="*/ 259 h 263"/>
                  <a:gd name="T8" fmla="*/ 128 w 256"/>
                  <a:gd name="T9" fmla="*/ 263 h 263"/>
                  <a:gd name="T10" fmla="*/ 137 w 256"/>
                  <a:gd name="T11" fmla="*/ 257 h 263"/>
                  <a:gd name="T12" fmla="*/ 193 w 256"/>
                  <a:gd name="T13" fmla="*/ 228 h 263"/>
                  <a:gd name="T14" fmla="*/ 236 w 256"/>
                  <a:gd name="T15" fmla="*/ 214 h 263"/>
                  <a:gd name="T16" fmla="*/ 256 w 256"/>
                  <a:gd name="T17" fmla="*/ 213 h 263"/>
                  <a:gd name="T18" fmla="*/ 252 w 256"/>
                  <a:gd name="T19" fmla="*/ 197 h 263"/>
                  <a:gd name="T20" fmla="*/ 214 w 256"/>
                  <a:gd name="T21" fmla="*/ 106 h 263"/>
                  <a:gd name="T22" fmla="*/ 164 w 256"/>
                  <a:gd name="T23" fmla="*/ 38 h 263"/>
                  <a:gd name="T24" fmla="*/ 128 w 256"/>
                  <a:gd name="T25" fmla="*/ 8 h 263"/>
                  <a:gd name="T26" fmla="*/ 109 w 256"/>
                  <a:gd name="T27" fmla="*/ 0 h 263"/>
                  <a:gd name="T28" fmla="*/ 78 w 256"/>
                  <a:gd name="T29" fmla="*/ 0 h 263"/>
                  <a:gd name="T30" fmla="*/ 52 w 256"/>
                  <a:gd name="T31" fmla="*/ 14 h 263"/>
                  <a:gd name="T32" fmla="*/ 33 w 256"/>
                  <a:gd name="T33" fmla="*/ 38 h 263"/>
                  <a:gd name="T34" fmla="*/ 3 w 256"/>
                  <a:gd name="T35" fmla="*/ 113 h 263"/>
                  <a:gd name="T36" fmla="*/ 0 w 256"/>
                  <a:gd name="T37" fmla="*/ 13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6" h="263">
                    <a:moveTo>
                      <a:pt x="0" y="135"/>
                    </a:moveTo>
                    <a:lnTo>
                      <a:pt x="13" y="151"/>
                    </a:lnTo>
                    <a:lnTo>
                      <a:pt x="76" y="223"/>
                    </a:lnTo>
                    <a:lnTo>
                      <a:pt x="115" y="259"/>
                    </a:lnTo>
                    <a:lnTo>
                      <a:pt x="128" y="263"/>
                    </a:lnTo>
                    <a:lnTo>
                      <a:pt x="137" y="257"/>
                    </a:lnTo>
                    <a:lnTo>
                      <a:pt x="193" y="228"/>
                    </a:lnTo>
                    <a:lnTo>
                      <a:pt x="236" y="214"/>
                    </a:lnTo>
                    <a:lnTo>
                      <a:pt x="256" y="213"/>
                    </a:lnTo>
                    <a:lnTo>
                      <a:pt x="252" y="197"/>
                    </a:lnTo>
                    <a:lnTo>
                      <a:pt x="214" y="106"/>
                    </a:lnTo>
                    <a:lnTo>
                      <a:pt x="164" y="38"/>
                    </a:lnTo>
                    <a:lnTo>
                      <a:pt x="128" y="8"/>
                    </a:lnTo>
                    <a:lnTo>
                      <a:pt x="109" y="0"/>
                    </a:lnTo>
                    <a:lnTo>
                      <a:pt x="78" y="0"/>
                    </a:lnTo>
                    <a:lnTo>
                      <a:pt x="52" y="14"/>
                    </a:lnTo>
                    <a:lnTo>
                      <a:pt x="33" y="38"/>
                    </a:lnTo>
                    <a:lnTo>
                      <a:pt x="3" y="113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-220" y="879"/>
                <a:ext cx="524" cy="1247"/>
              </a:xfrm>
              <a:custGeom>
                <a:avLst/>
                <a:gdLst>
                  <a:gd name="T0" fmla="*/ 727 w 1572"/>
                  <a:gd name="T1" fmla="*/ 183 h 3741"/>
                  <a:gd name="T2" fmla="*/ 711 w 1572"/>
                  <a:gd name="T3" fmla="*/ 227 h 3741"/>
                  <a:gd name="T4" fmla="*/ 633 w 1572"/>
                  <a:gd name="T5" fmla="*/ 459 h 3741"/>
                  <a:gd name="T6" fmla="*/ 586 w 1572"/>
                  <a:gd name="T7" fmla="*/ 615 h 3741"/>
                  <a:gd name="T8" fmla="*/ 573 w 1572"/>
                  <a:gd name="T9" fmla="*/ 670 h 3741"/>
                  <a:gd name="T10" fmla="*/ 567 w 1572"/>
                  <a:gd name="T11" fmla="*/ 694 h 3741"/>
                  <a:gd name="T12" fmla="*/ 543 w 1572"/>
                  <a:gd name="T13" fmla="*/ 752 h 3741"/>
                  <a:gd name="T14" fmla="*/ 484 w 1572"/>
                  <a:gd name="T15" fmla="*/ 851 h 3741"/>
                  <a:gd name="T16" fmla="*/ 379 w 1572"/>
                  <a:gd name="T17" fmla="*/ 1009 h 3741"/>
                  <a:gd name="T18" fmla="*/ 265 w 1572"/>
                  <a:gd name="T19" fmla="*/ 1189 h 3741"/>
                  <a:gd name="T20" fmla="*/ 214 w 1572"/>
                  <a:gd name="T21" fmla="*/ 1284 h 3741"/>
                  <a:gd name="T22" fmla="*/ 176 w 1572"/>
                  <a:gd name="T23" fmla="*/ 1385 h 3741"/>
                  <a:gd name="T24" fmla="*/ 91 w 1572"/>
                  <a:gd name="T25" fmla="*/ 1624 h 3741"/>
                  <a:gd name="T26" fmla="*/ 39 w 1572"/>
                  <a:gd name="T27" fmla="*/ 1809 h 3741"/>
                  <a:gd name="T28" fmla="*/ 14 w 1572"/>
                  <a:gd name="T29" fmla="*/ 1925 h 3741"/>
                  <a:gd name="T30" fmla="*/ 0 w 1572"/>
                  <a:gd name="T31" fmla="*/ 2030 h 3741"/>
                  <a:gd name="T32" fmla="*/ 3 w 1572"/>
                  <a:gd name="T33" fmla="*/ 2118 h 3741"/>
                  <a:gd name="T34" fmla="*/ 10 w 1572"/>
                  <a:gd name="T35" fmla="*/ 2154 h 3741"/>
                  <a:gd name="T36" fmla="*/ 23 w 1572"/>
                  <a:gd name="T37" fmla="*/ 2187 h 3741"/>
                  <a:gd name="T38" fmla="*/ 82 w 1572"/>
                  <a:gd name="T39" fmla="*/ 2291 h 3741"/>
                  <a:gd name="T40" fmla="*/ 219 w 1572"/>
                  <a:gd name="T41" fmla="*/ 2498 h 3741"/>
                  <a:gd name="T42" fmla="*/ 541 w 1572"/>
                  <a:gd name="T43" fmla="*/ 2955 h 3741"/>
                  <a:gd name="T44" fmla="*/ 625 w 1572"/>
                  <a:gd name="T45" fmla="*/ 3076 h 3741"/>
                  <a:gd name="T46" fmla="*/ 816 w 1572"/>
                  <a:gd name="T47" fmla="*/ 3434 h 3741"/>
                  <a:gd name="T48" fmla="*/ 983 w 1572"/>
                  <a:gd name="T49" fmla="*/ 3741 h 3741"/>
                  <a:gd name="T50" fmla="*/ 1044 w 1572"/>
                  <a:gd name="T51" fmla="*/ 3709 h 3741"/>
                  <a:gd name="T52" fmla="*/ 1280 w 1572"/>
                  <a:gd name="T53" fmla="*/ 3558 h 3741"/>
                  <a:gd name="T54" fmla="*/ 1373 w 1572"/>
                  <a:gd name="T55" fmla="*/ 3486 h 3741"/>
                  <a:gd name="T56" fmla="*/ 1452 w 1572"/>
                  <a:gd name="T57" fmla="*/ 3413 h 3741"/>
                  <a:gd name="T58" fmla="*/ 1496 w 1572"/>
                  <a:gd name="T59" fmla="*/ 3358 h 3741"/>
                  <a:gd name="T60" fmla="*/ 1514 w 1572"/>
                  <a:gd name="T61" fmla="*/ 3323 h 3741"/>
                  <a:gd name="T62" fmla="*/ 1520 w 1572"/>
                  <a:gd name="T63" fmla="*/ 3306 h 3741"/>
                  <a:gd name="T64" fmla="*/ 1529 w 1572"/>
                  <a:gd name="T65" fmla="*/ 3273 h 3741"/>
                  <a:gd name="T66" fmla="*/ 1530 w 1572"/>
                  <a:gd name="T67" fmla="*/ 3214 h 3741"/>
                  <a:gd name="T68" fmla="*/ 1519 w 1572"/>
                  <a:gd name="T69" fmla="*/ 3161 h 3741"/>
                  <a:gd name="T70" fmla="*/ 1500 w 1572"/>
                  <a:gd name="T71" fmla="*/ 3117 h 3741"/>
                  <a:gd name="T72" fmla="*/ 1464 w 1572"/>
                  <a:gd name="T73" fmla="*/ 3066 h 3741"/>
                  <a:gd name="T74" fmla="*/ 1422 w 1572"/>
                  <a:gd name="T75" fmla="*/ 3028 h 3741"/>
                  <a:gd name="T76" fmla="*/ 1418 w 1572"/>
                  <a:gd name="T77" fmla="*/ 3025 h 3741"/>
                  <a:gd name="T78" fmla="*/ 1370 w 1572"/>
                  <a:gd name="T79" fmla="*/ 2960 h 3741"/>
                  <a:gd name="T80" fmla="*/ 1142 w 1572"/>
                  <a:gd name="T81" fmla="*/ 2637 h 3741"/>
                  <a:gd name="T82" fmla="*/ 1041 w 1572"/>
                  <a:gd name="T83" fmla="*/ 2477 h 3741"/>
                  <a:gd name="T84" fmla="*/ 995 w 1572"/>
                  <a:gd name="T85" fmla="*/ 2390 h 3741"/>
                  <a:gd name="T86" fmla="*/ 983 w 1572"/>
                  <a:gd name="T87" fmla="*/ 2359 h 3741"/>
                  <a:gd name="T88" fmla="*/ 918 w 1572"/>
                  <a:gd name="T89" fmla="*/ 2167 h 3741"/>
                  <a:gd name="T90" fmla="*/ 905 w 1572"/>
                  <a:gd name="T91" fmla="*/ 2128 h 3741"/>
                  <a:gd name="T92" fmla="*/ 1008 w 1572"/>
                  <a:gd name="T93" fmla="*/ 1745 h 3741"/>
                  <a:gd name="T94" fmla="*/ 1520 w 1572"/>
                  <a:gd name="T95" fmla="*/ 1693 h 3741"/>
                  <a:gd name="T96" fmla="*/ 1572 w 1572"/>
                  <a:gd name="T97" fmla="*/ 157 h 3741"/>
                  <a:gd name="T98" fmla="*/ 1558 w 1572"/>
                  <a:gd name="T99" fmla="*/ 154 h 3741"/>
                  <a:gd name="T100" fmla="*/ 1460 w 1572"/>
                  <a:gd name="T101" fmla="*/ 92 h 3741"/>
                  <a:gd name="T102" fmla="*/ 1360 w 1572"/>
                  <a:gd name="T103" fmla="*/ 46 h 3741"/>
                  <a:gd name="T104" fmla="*/ 1273 w 1572"/>
                  <a:gd name="T105" fmla="*/ 17 h 3741"/>
                  <a:gd name="T106" fmla="*/ 1208 w 1572"/>
                  <a:gd name="T107" fmla="*/ 6 h 3741"/>
                  <a:gd name="T108" fmla="*/ 1140 w 1572"/>
                  <a:gd name="T109" fmla="*/ 0 h 3741"/>
                  <a:gd name="T110" fmla="*/ 1068 w 1572"/>
                  <a:gd name="T111" fmla="*/ 3 h 3741"/>
                  <a:gd name="T112" fmla="*/ 995 w 1572"/>
                  <a:gd name="T113" fmla="*/ 19 h 3741"/>
                  <a:gd name="T114" fmla="*/ 918 w 1572"/>
                  <a:gd name="T115" fmla="*/ 46 h 3741"/>
                  <a:gd name="T116" fmla="*/ 842 w 1572"/>
                  <a:gd name="T117" fmla="*/ 88 h 3741"/>
                  <a:gd name="T118" fmla="*/ 766 w 1572"/>
                  <a:gd name="T119" fmla="*/ 147 h 3741"/>
                  <a:gd name="T120" fmla="*/ 727 w 1572"/>
                  <a:gd name="T121" fmla="*/ 183 h 3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2" h="3741">
                    <a:moveTo>
                      <a:pt x="727" y="183"/>
                    </a:moveTo>
                    <a:lnTo>
                      <a:pt x="711" y="227"/>
                    </a:lnTo>
                    <a:lnTo>
                      <a:pt x="633" y="459"/>
                    </a:lnTo>
                    <a:lnTo>
                      <a:pt x="586" y="615"/>
                    </a:lnTo>
                    <a:lnTo>
                      <a:pt x="573" y="670"/>
                    </a:lnTo>
                    <a:lnTo>
                      <a:pt x="567" y="694"/>
                    </a:lnTo>
                    <a:lnTo>
                      <a:pt x="543" y="752"/>
                    </a:lnTo>
                    <a:lnTo>
                      <a:pt x="484" y="851"/>
                    </a:lnTo>
                    <a:lnTo>
                      <a:pt x="379" y="1009"/>
                    </a:lnTo>
                    <a:lnTo>
                      <a:pt x="265" y="1189"/>
                    </a:lnTo>
                    <a:lnTo>
                      <a:pt x="214" y="1284"/>
                    </a:lnTo>
                    <a:lnTo>
                      <a:pt x="176" y="1385"/>
                    </a:lnTo>
                    <a:lnTo>
                      <a:pt x="91" y="1624"/>
                    </a:lnTo>
                    <a:lnTo>
                      <a:pt x="39" y="1809"/>
                    </a:lnTo>
                    <a:lnTo>
                      <a:pt x="14" y="1925"/>
                    </a:lnTo>
                    <a:lnTo>
                      <a:pt x="0" y="2030"/>
                    </a:lnTo>
                    <a:lnTo>
                      <a:pt x="3" y="2118"/>
                    </a:lnTo>
                    <a:lnTo>
                      <a:pt x="10" y="2154"/>
                    </a:lnTo>
                    <a:lnTo>
                      <a:pt x="23" y="2187"/>
                    </a:lnTo>
                    <a:lnTo>
                      <a:pt x="82" y="2291"/>
                    </a:lnTo>
                    <a:lnTo>
                      <a:pt x="219" y="2498"/>
                    </a:lnTo>
                    <a:lnTo>
                      <a:pt x="541" y="2955"/>
                    </a:lnTo>
                    <a:lnTo>
                      <a:pt x="625" y="3076"/>
                    </a:lnTo>
                    <a:lnTo>
                      <a:pt x="816" y="3434"/>
                    </a:lnTo>
                    <a:lnTo>
                      <a:pt x="983" y="3741"/>
                    </a:lnTo>
                    <a:lnTo>
                      <a:pt x="1044" y="3709"/>
                    </a:lnTo>
                    <a:lnTo>
                      <a:pt x="1280" y="3558"/>
                    </a:lnTo>
                    <a:lnTo>
                      <a:pt x="1373" y="3486"/>
                    </a:lnTo>
                    <a:lnTo>
                      <a:pt x="1452" y="3413"/>
                    </a:lnTo>
                    <a:lnTo>
                      <a:pt x="1496" y="3358"/>
                    </a:lnTo>
                    <a:lnTo>
                      <a:pt x="1514" y="3323"/>
                    </a:lnTo>
                    <a:lnTo>
                      <a:pt x="1520" y="3306"/>
                    </a:lnTo>
                    <a:lnTo>
                      <a:pt x="1529" y="3273"/>
                    </a:lnTo>
                    <a:lnTo>
                      <a:pt x="1530" y="3214"/>
                    </a:lnTo>
                    <a:lnTo>
                      <a:pt x="1519" y="3161"/>
                    </a:lnTo>
                    <a:lnTo>
                      <a:pt x="1500" y="3117"/>
                    </a:lnTo>
                    <a:lnTo>
                      <a:pt x="1464" y="3066"/>
                    </a:lnTo>
                    <a:lnTo>
                      <a:pt x="1422" y="3028"/>
                    </a:lnTo>
                    <a:lnTo>
                      <a:pt x="1418" y="3025"/>
                    </a:lnTo>
                    <a:lnTo>
                      <a:pt x="1370" y="2960"/>
                    </a:lnTo>
                    <a:lnTo>
                      <a:pt x="1142" y="2637"/>
                    </a:lnTo>
                    <a:lnTo>
                      <a:pt x="1041" y="2477"/>
                    </a:lnTo>
                    <a:lnTo>
                      <a:pt x="995" y="2390"/>
                    </a:lnTo>
                    <a:lnTo>
                      <a:pt x="983" y="2359"/>
                    </a:lnTo>
                    <a:lnTo>
                      <a:pt x="918" y="2167"/>
                    </a:lnTo>
                    <a:lnTo>
                      <a:pt x="905" y="2128"/>
                    </a:lnTo>
                    <a:lnTo>
                      <a:pt x="1008" y="1745"/>
                    </a:lnTo>
                    <a:lnTo>
                      <a:pt x="1520" y="1693"/>
                    </a:lnTo>
                    <a:lnTo>
                      <a:pt x="1572" y="157"/>
                    </a:lnTo>
                    <a:lnTo>
                      <a:pt x="1558" y="154"/>
                    </a:lnTo>
                    <a:lnTo>
                      <a:pt x="1460" y="92"/>
                    </a:lnTo>
                    <a:lnTo>
                      <a:pt x="1360" y="46"/>
                    </a:lnTo>
                    <a:lnTo>
                      <a:pt x="1273" y="17"/>
                    </a:lnTo>
                    <a:lnTo>
                      <a:pt x="1208" y="6"/>
                    </a:lnTo>
                    <a:lnTo>
                      <a:pt x="1140" y="0"/>
                    </a:lnTo>
                    <a:lnTo>
                      <a:pt x="1068" y="3"/>
                    </a:lnTo>
                    <a:lnTo>
                      <a:pt x="995" y="19"/>
                    </a:lnTo>
                    <a:lnTo>
                      <a:pt x="918" y="46"/>
                    </a:lnTo>
                    <a:lnTo>
                      <a:pt x="842" y="88"/>
                    </a:lnTo>
                    <a:lnTo>
                      <a:pt x="766" y="147"/>
                    </a:lnTo>
                    <a:lnTo>
                      <a:pt x="727" y="18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-106" y="814"/>
                <a:ext cx="605" cy="1677"/>
              </a:xfrm>
              <a:custGeom>
                <a:avLst/>
                <a:gdLst>
                  <a:gd name="T0" fmla="*/ 1009 w 1815"/>
                  <a:gd name="T1" fmla="*/ 21 h 5031"/>
                  <a:gd name="T2" fmla="*/ 708 w 1815"/>
                  <a:gd name="T3" fmla="*/ 125 h 5031"/>
                  <a:gd name="T4" fmla="*/ 499 w 1815"/>
                  <a:gd name="T5" fmla="*/ 249 h 5031"/>
                  <a:gd name="T6" fmla="*/ 398 w 1815"/>
                  <a:gd name="T7" fmla="*/ 354 h 5031"/>
                  <a:gd name="T8" fmla="*/ 391 w 1815"/>
                  <a:gd name="T9" fmla="*/ 371 h 5031"/>
                  <a:gd name="T10" fmla="*/ 557 w 1815"/>
                  <a:gd name="T11" fmla="*/ 273 h 5031"/>
                  <a:gd name="T12" fmla="*/ 702 w 1815"/>
                  <a:gd name="T13" fmla="*/ 246 h 5031"/>
                  <a:gd name="T14" fmla="*/ 819 w 1815"/>
                  <a:gd name="T15" fmla="*/ 275 h 5031"/>
                  <a:gd name="T16" fmla="*/ 924 w 1815"/>
                  <a:gd name="T17" fmla="*/ 344 h 5031"/>
                  <a:gd name="T18" fmla="*/ 1029 w 1815"/>
                  <a:gd name="T19" fmla="*/ 460 h 5031"/>
                  <a:gd name="T20" fmla="*/ 1097 w 1815"/>
                  <a:gd name="T21" fmla="*/ 584 h 5031"/>
                  <a:gd name="T22" fmla="*/ 1125 w 1815"/>
                  <a:gd name="T23" fmla="*/ 689 h 5031"/>
                  <a:gd name="T24" fmla="*/ 1124 w 1815"/>
                  <a:gd name="T25" fmla="*/ 767 h 5031"/>
                  <a:gd name="T26" fmla="*/ 1073 w 1815"/>
                  <a:gd name="T27" fmla="*/ 1121 h 5031"/>
                  <a:gd name="T28" fmla="*/ 963 w 1815"/>
                  <a:gd name="T29" fmla="*/ 1501 h 5031"/>
                  <a:gd name="T30" fmla="*/ 847 w 1815"/>
                  <a:gd name="T31" fmla="*/ 1743 h 5031"/>
                  <a:gd name="T32" fmla="*/ 727 w 1815"/>
                  <a:gd name="T33" fmla="*/ 1923 h 5031"/>
                  <a:gd name="T34" fmla="*/ 282 w 1815"/>
                  <a:gd name="T35" fmla="*/ 3500 h 5031"/>
                  <a:gd name="T36" fmla="*/ 28 w 1815"/>
                  <a:gd name="T37" fmla="*/ 4918 h 5031"/>
                  <a:gd name="T38" fmla="*/ 324 w 1815"/>
                  <a:gd name="T39" fmla="*/ 4983 h 5031"/>
                  <a:gd name="T40" fmla="*/ 447 w 1815"/>
                  <a:gd name="T41" fmla="*/ 4988 h 5031"/>
                  <a:gd name="T42" fmla="*/ 735 w 1815"/>
                  <a:gd name="T43" fmla="*/ 5028 h 5031"/>
                  <a:gd name="T44" fmla="*/ 881 w 1815"/>
                  <a:gd name="T45" fmla="*/ 5024 h 5031"/>
                  <a:gd name="T46" fmla="*/ 947 w 1815"/>
                  <a:gd name="T47" fmla="*/ 4985 h 5031"/>
                  <a:gd name="T48" fmla="*/ 974 w 1815"/>
                  <a:gd name="T49" fmla="*/ 4965 h 5031"/>
                  <a:gd name="T50" fmla="*/ 1107 w 1815"/>
                  <a:gd name="T51" fmla="*/ 4977 h 5031"/>
                  <a:gd name="T52" fmla="*/ 1261 w 1815"/>
                  <a:gd name="T53" fmla="*/ 5025 h 5031"/>
                  <a:gd name="T54" fmla="*/ 1304 w 1815"/>
                  <a:gd name="T55" fmla="*/ 5015 h 5031"/>
                  <a:gd name="T56" fmla="*/ 1310 w 1815"/>
                  <a:gd name="T57" fmla="*/ 4975 h 5031"/>
                  <a:gd name="T58" fmla="*/ 1238 w 1815"/>
                  <a:gd name="T59" fmla="*/ 4751 h 5031"/>
                  <a:gd name="T60" fmla="*/ 999 w 1815"/>
                  <a:gd name="T61" fmla="*/ 4014 h 5031"/>
                  <a:gd name="T62" fmla="*/ 973 w 1815"/>
                  <a:gd name="T63" fmla="*/ 3885 h 5031"/>
                  <a:gd name="T64" fmla="*/ 987 w 1815"/>
                  <a:gd name="T65" fmla="*/ 3638 h 5031"/>
                  <a:gd name="T66" fmla="*/ 1042 w 1815"/>
                  <a:gd name="T67" fmla="*/ 3340 h 5031"/>
                  <a:gd name="T68" fmla="*/ 1141 w 1815"/>
                  <a:gd name="T69" fmla="*/ 3088 h 5031"/>
                  <a:gd name="T70" fmla="*/ 1226 w 1815"/>
                  <a:gd name="T71" fmla="*/ 2973 h 5031"/>
                  <a:gd name="T72" fmla="*/ 1305 w 1815"/>
                  <a:gd name="T73" fmla="*/ 2911 h 5031"/>
                  <a:gd name="T74" fmla="*/ 1462 w 1815"/>
                  <a:gd name="T75" fmla="*/ 2795 h 5031"/>
                  <a:gd name="T76" fmla="*/ 1622 w 1815"/>
                  <a:gd name="T77" fmla="*/ 2612 h 5031"/>
                  <a:gd name="T78" fmla="*/ 1777 w 1815"/>
                  <a:gd name="T79" fmla="*/ 2335 h 5031"/>
                  <a:gd name="T80" fmla="*/ 1798 w 1815"/>
                  <a:gd name="T81" fmla="*/ 2185 h 5031"/>
                  <a:gd name="T82" fmla="*/ 1811 w 1815"/>
                  <a:gd name="T83" fmla="*/ 1654 h 5031"/>
                  <a:gd name="T84" fmla="*/ 1792 w 1815"/>
                  <a:gd name="T85" fmla="*/ 1452 h 5031"/>
                  <a:gd name="T86" fmla="*/ 1741 w 1815"/>
                  <a:gd name="T87" fmla="*/ 1208 h 5031"/>
                  <a:gd name="T88" fmla="*/ 1618 w 1815"/>
                  <a:gd name="T89" fmla="*/ 802 h 5031"/>
                  <a:gd name="T90" fmla="*/ 1459 w 1815"/>
                  <a:gd name="T91" fmla="*/ 404 h 5031"/>
                  <a:gd name="T92" fmla="*/ 1312 w 1815"/>
                  <a:gd name="T93" fmla="*/ 155 h 5031"/>
                  <a:gd name="T94" fmla="*/ 1253 w 1815"/>
                  <a:gd name="T95" fmla="*/ 96 h 5031"/>
                  <a:gd name="T96" fmla="*/ 1156 w 1815"/>
                  <a:gd name="T97" fmla="*/ 31 h 5031"/>
                  <a:gd name="T98" fmla="*/ 1075 w 1815"/>
                  <a:gd name="T99" fmla="*/ 0 h 5031"/>
                  <a:gd name="T100" fmla="*/ 1025 w 1815"/>
                  <a:gd name="T101" fmla="*/ 17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15" h="5031">
                    <a:moveTo>
                      <a:pt x="1023" y="18"/>
                    </a:moveTo>
                    <a:lnTo>
                      <a:pt x="1009" y="21"/>
                    </a:lnTo>
                    <a:lnTo>
                      <a:pt x="865" y="63"/>
                    </a:lnTo>
                    <a:lnTo>
                      <a:pt x="708" y="125"/>
                    </a:lnTo>
                    <a:lnTo>
                      <a:pt x="600" y="180"/>
                    </a:lnTo>
                    <a:lnTo>
                      <a:pt x="499" y="249"/>
                    </a:lnTo>
                    <a:lnTo>
                      <a:pt x="434" y="309"/>
                    </a:lnTo>
                    <a:lnTo>
                      <a:pt x="398" y="354"/>
                    </a:lnTo>
                    <a:lnTo>
                      <a:pt x="384" y="377"/>
                    </a:lnTo>
                    <a:lnTo>
                      <a:pt x="391" y="371"/>
                    </a:lnTo>
                    <a:lnTo>
                      <a:pt x="466" y="318"/>
                    </a:lnTo>
                    <a:lnTo>
                      <a:pt x="557" y="273"/>
                    </a:lnTo>
                    <a:lnTo>
                      <a:pt x="627" y="253"/>
                    </a:lnTo>
                    <a:lnTo>
                      <a:pt x="702" y="246"/>
                    </a:lnTo>
                    <a:lnTo>
                      <a:pt x="780" y="257"/>
                    </a:lnTo>
                    <a:lnTo>
                      <a:pt x="819" y="275"/>
                    </a:lnTo>
                    <a:lnTo>
                      <a:pt x="856" y="295"/>
                    </a:lnTo>
                    <a:lnTo>
                      <a:pt x="924" y="344"/>
                    </a:lnTo>
                    <a:lnTo>
                      <a:pt x="981" y="400"/>
                    </a:lnTo>
                    <a:lnTo>
                      <a:pt x="1029" y="460"/>
                    </a:lnTo>
                    <a:lnTo>
                      <a:pt x="1068" y="524"/>
                    </a:lnTo>
                    <a:lnTo>
                      <a:pt x="1097" y="584"/>
                    </a:lnTo>
                    <a:lnTo>
                      <a:pt x="1115" y="640"/>
                    </a:lnTo>
                    <a:lnTo>
                      <a:pt x="1125" y="689"/>
                    </a:lnTo>
                    <a:lnTo>
                      <a:pt x="1125" y="709"/>
                    </a:lnTo>
                    <a:lnTo>
                      <a:pt x="1124" y="767"/>
                    </a:lnTo>
                    <a:lnTo>
                      <a:pt x="1102" y="957"/>
                    </a:lnTo>
                    <a:lnTo>
                      <a:pt x="1073" y="1121"/>
                    </a:lnTo>
                    <a:lnTo>
                      <a:pt x="1027" y="1306"/>
                    </a:lnTo>
                    <a:lnTo>
                      <a:pt x="963" y="1501"/>
                    </a:lnTo>
                    <a:lnTo>
                      <a:pt x="898" y="1648"/>
                    </a:lnTo>
                    <a:lnTo>
                      <a:pt x="847" y="1743"/>
                    </a:lnTo>
                    <a:lnTo>
                      <a:pt x="790" y="1835"/>
                    </a:lnTo>
                    <a:lnTo>
                      <a:pt x="727" y="1923"/>
                    </a:lnTo>
                    <a:lnTo>
                      <a:pt x="691" y="1964"/>
                    </a:lnTo>
                    <a:lnTo>
                      <a:pt x="282" y="3500"/>
                    </a:lnTo>
                    <a:lnTo>
                      <a:pt x="0" y="4908"/>
                    </a:lnTo>
                    <a:lnTo>
                      <a:pt x="28" y="4918"/>
                    </a:lnTo>
                    <a:lnTo>
                      <a:pt x="194" y="4962"/>
                    </a:lnTo>
                    <a:lnTo>
                      <a:pt x="324" y="4983"/>
                    </a:lnTo>
                    <a:lnTo>
                      <a:pt x="384" y="4985"/>
                    </a:lnTo>
                    <a:lnTo>
                      <a:pt x="447" y="4988"/>
                    </a:lnTo>
                    <a:lnTo>
                      <a:pt x="609" y="5012"/>
                    </a:lnTo>
                    <a:lnTo>
                      <a:pt x="735" y="5028"/>
                    </a:lnTo>
                    <a:lnTo>
                      <a:pt x="813" y="5031"/>
                    </a:lnTo>
                    <a:lnTo>
                      <a:pt x="881" y="5024"/>
                    </a:lnTo>
                    <a:lnTo>
                      <a:pt x="931" y="5002"/>
                    </a:lnTo>
                    <a:lnTo>
                      <a:pt x="947" y="4985"/>
                    </a:lnTo>
                    <a:lnTo>
                      <a:pt x="954" y="4976"/>
                    </a:lnTo>
                    <a:lnTo>
                      <a:pt x="974" y="4965"/>
                    </a:lnTo>
                    <a:lnTo>
                      <a:pt x="1012" y="4959"/>
                    </a:lnTo>
                    <a:lnTo>
                      <a:pt x="1107" y="4977"/>
                    </a:lnTo>
                    <a:lnTo>
                      <a:pt x="1206" y="5012"/>
                    </a:lnTo>
                    <a:lnTo>
                      <a:pt x="1261" y="5025"/>
                    </a:lnTo>
                    <a:lnTo>
                      <a:pt x="1291" y="5024"/>
                    </a:lnTo>
                    <a:lnTo>
                      <a:pt x="1304" y="5015"/>
                    </a:lnTo>
                    <a:lnTo>
                      <a:pt x="1310" y="4999"/>
                    </a:lnTo>
                    <a:lnTo>
                      <a:pt x="1310" y="4975"/>
                    </a:lnTo>
                    <a:lnTo>
                      <a:pt x="1305" y="4959"/>
                    </a:lnTo>
                    <a:lnTo>
                      <a:pt x="1238" y="4751"/>
                    </a:lnTo>
                    <a:lnTo>
                      <a:pt x="1063" y="4230"/>
                    </a:lnTo>
                    <a:lnTo>
                      <a:pt x="999" y="4014"/>
                    </a:lnTo>
                    <a:lnTo>
                      <a:pt x="974" y="3913"/>
                    </a:lnTo>
                    <a:lnTo>
                      <a:pt x="973" y="3885"/>
                    </a:lnTo>
                    <a:lnTo>
                      <a:pt x="973" y="3820"/>
                    </a:lnTo>
                    <a:lnTo>
                      <a:pt x="987" y="3638"/>
                    </a:lnTo>
                    <a:lnTo>
                      <a:pt x="1007" y="3493"/>
                    </a:lnTo>
                    <a:lnTo>
                      <a:pt x="1042" y="3340"/>
                    </a:lnTo>
                    <a:lnTo>
                      <a:pt x="1091" y="3190"/>
                    </a:lnTo>
                    <a:lnTo>
                      <a:pt x="1141" y="3088"/>
                    </a:lnTo>
                    <a:lnTo>
                      <a:pt x="1180" y="3026"/>
                    </a:lnTo>
                    <a:lnTo>
                      <a:pt x="1226" y="2973"/>
                    </a:lnTo>
                    <a:lnTo>
                      <a:pt x="1276" y="2928"/>
                    </a:lnTo>
                    <a:lnTo>
                      <a:pt x="1305" y="2911"/>
                    </a:lnTo>
                    <a:lnTo>
                      <a:pt x="1361" y="2877"/>
                    </a:lnTo>
                    <a:lnTo>
                      <a:pt x="1462" y="2795"/>
                    </a:lnTo>
                    <a:lnTo>
                      <a:pt x="1550" y="2705"/>
                    </a:lnTo>
                    <a:lnTo>
                      <a:pt x="1622" y="2612"/>
                    </a:lnTo>
                    <a:lnTo>
                      <a:pt x="1710" y="2476"/>
                    </a:lnTo>
                    <a:lnTo>
                      <a:pt x="1777" y="2335"/>
                    </a:lnTo>
                    <a:lnTo>
                      <a:pt x="1792" y="2298"/>
                    </a:lnTo>
                    <a:lnTo>
                      <a:pt x="1798" y="2185"/>
                    </a:lnTo>
                    <a:lnTo>
                      <a:pt x="1815" y="1851"/>
                    </a:lnTo>
                    <a:lnTo>
                      <a:pt x="1811" y="1654"/>
                    </a:lnTo>
                    <a:lnTo>
                      <a:pt x="1800" y="1520"/>
                    </a:lnTo>
                    <a:lnTo>
                      <a:pt x="1792" y="1452"/>
                    </a:lnTo>
                    <a:lnTo>
                      <a:pt x="1780" y="1382"/>
                    </a:lnTo>
                    <a:lnTo>
                      <a:pt x="1741" y="1208"/>
                    </a:lnTo>
                    <a:lnTo>
                      <a:pt x="1685" y="1010"/>
                    </a:lnTo>
                    <a:lnTo>
                      <a:pt x="1618" y="802"/>
                    </a:lnTo>
                    <a:lnTo>
                      <a:pt x="1541" y="594"/>
                    </a:lnTo>
                    <a:lnTo>
                      <a:pt x="1459" y="404"/>
                    </a:lnTo>
                    <a:lnTo>
                      <a:pt x="1374" y="246"/>
                    </a:lnTo>
                    <a:lnTo>
                      <a:pt x="1312" y="155"/>
                    </a:lnTo>
                    <a:lnTo>
                      <a:pt x="1274" y="112"/>
                    </a:lnTo>
                    <a:lnTo>
                      <a:pt x="1253" y="96"/>
                    </a:lnTo>
                    <a:lnTo>
                      <a:pt x="1217" y="69"/>
                    </a:lnTo>
                    <a:lnTo>
                      <a:pt x="1156" y="31"/>
                    </a:lnTo>
                    <a:lnTo>
                      <a:pt x="1109" y="10"/>
                    </a:lnTo>
                    <a:lnTo>
                      <a:pt x="1075" y="0"/>
                    </a:lnTo>
                    <a:lnTo>
                      <a:pt x="1042" y="2"/>
                    </a:lnTo>
                    <a:lnTo>
                      <a:pt x="1025" y="17"/>
                    </a:lnTo>
                    <a:lnTo>
                      <a:pt x="1023" y="18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193" y="1913"/>
                <a:ext cx="400" cy="205"/>
              </a:xfrm>
              <a:custGeom>
                <a:avLst/>
                <a:gdLst>
                  <a:gd name="T0" fmla="*/ 20 w 1201"/>
                  <a:gd name="T1" fmla="*/ 424 h 614"/>
                  <a:gd name="T2" fmla="*/ 206 w 1201"/>
                  <a:gd name="T3" fmla="*/ 563 h 614"/>
                  <a:gd name="T4" fmla="*/ 322 w 1201"/>
                  <a:gd name="T5" fmla="*/ 581 h 614"/>
                  <a:gd name="T6" fmla="*/ 489 w 1201"/>
                  <a:gd name="T7" fmla="*/ 571 h 614"/>
                  <a:gd name="T8" fmla="*/ 533 w 1201"/>
                  <a:gd name="T9" fmla="*/ 554 h 614"/>
                  <a:gd name="T10" fmla="*/ 631 w 1201"/>
                  <a:gd name="T11" fmla="*/ 537 h 614"/>
                  <a:gd name="T12" fmla="*/ 691 w 1201"/>
                  <a:gd name="T13" fmla="*/ 550 h 614"/>
                  <a:gd name="T14" fmla="*/ 795 w 1201"/>
                  <a:gd name="T15" fmla="*/ 568 h 614"/>
                  <a:gd name="T16" fmla="*/ 903 w 1201"/>
                  <a:gd name="T17" fmla="*/ 612 h 614"/>
                  <a:gd name="T18" fmla="*/ 931 w 1201"/>
                  <a:gd name="T19" fmla="*/ 613 h 614"/>
                  <a:gd name="T20" fmla="*/ 964 w 1201"/>
                  <a:gd name="T21" fmla="*/ 590 h 614"/>
                  <a:gd name="T22" fmla="*/ 973 w 1201"/>
                  <a:gd name="T23" fmla="*/ 563 h 614"/>
                  <a:gd name="T24" fmla="*/ 964 w 1201"/>
                  <a:gd name="T25" fmla="*/ 542 h 614"/>
                  <a:gd name="T26" fmla="*/ 947 w 1201"/>
                  <a:gd name="T27" fmla="*/ 537 h 614"/>
                  <a:gd name="T28" fmla="*/ 743 w 1201"/>
                  <a:gd name="T29" fmla="*/ 434 h 614"/>
                  <a:gd name="T30" fmla="*/ 890 w 1201"/>
                  <a:gd name="T31" fmla="*/ 494 h 614"/>
                  <a:gd name="T32" fmla="*/ 973 w 1201"/>
                  <a:gd name="T33" fmla="*/ 537 h 614"/>
                  <a:gd name="T34" fmla="*/ 1026 w 1201"/>
                  <a:gd name="T35" fmla="*/ 564 h 614"/>
                  <a:gd name="T36" fmla="*/ 1114 w 1201"/>
                  <a:gd name="T37" fmla="*/ 571 h 614"/>
                  <a:gd name="T38" fmla="*/ 1136 w 1201"/>
                  <a:gd name="T39" fmla="*/ 553 h 614"/>
                  <a:gd name="T40" fmla="*/ 1139 w 1201"/>
                  <a:gd name="T41" fmla="*/ 496 h 614"/>
                  <a:gd name="T42" fmla="*/ 1101 w 1201"/>
                  <a:gd name="T43" fmla="*/ 460 h 614"/>
                  <a:gd name="T44" fmla="*/ 769 w 1201"/>
                  <a:gd name="T45" fmla="*/ 306 h 614"/>
                  <a:gd name="T46" fmla="*/ 973 w 1201"/>
                  <a:gd name="T47" fmla="*/ 280 h 614"/>
                  <a:gd name="T48" fmla="*/ 1091 w 1201"/>
                  <a:gd name="T49" fmla="*/ 328 h 614"/>
                  <a:gd name="T50" fmla="*/ 1167 w 1201"/>
                  <a:gd name="T51" fmla="*/ 337 h 614"/>
                  <a:gd name="T52" fmla="*/ 1185 w 1201"/>
                  <a:gd name="T53" fmla="*/ 329 h 614"/>
                  <a:gd name="T54" fmla="*/ 1193 w 1201"/>
                  <a:gd name="T55" fmla="*/ 273 h 614"/>
                  <a:gd name="T56" fmla="*/ 1157 w 1201"/>
                  <a:gd name="T57" fmla="*/ 237 h 614"/>
                  <a:gd name="T58" fmla="*/ 1036 w 1201"/>
                  <a:gd name="T59" fmla="*/ 182 h 614"/>
                  <a:gd name="T60" fmla="*/ 1021 w 1201"/>
                  <a:gd name="T61" fmla="*/ 175 h 614"/>
                  <a:gd name="T62" fmla="*/ 966 w 1201"/>
                  <a:gd name="T63" fmla="*/ 154 h 614"/>
                  <a:gd name="T64" fmla="*/ 743 w 1201"/>
                  <a:gd name="T65" fmla="*/ 154 h 614"/>
                  <a:gd name="T66" fmla="*/ 720 w 1201"/>
                  <a:gd name="T67" fmla="*/ 135 h 614"/>
                  <a:gd name="T68" fmla="*/ 743 w 1201"/>
                  <a:gd name="T69" fmla="*/ 128 h 614"/>
                  <a:gd name="T70" fmla="*/ 934 w 1201"/>
                  <a:gd name="T71" fmla="*/ 136 h 614"/>
                  <a:gd name="T72" fmla="*/ 1055 w 1201"/>
                  <a:gd name="T73" fmla="*/ 201 h 614"/>
                  <a:gd name="T74" fmla="*/ 1084 w 1201"/>
                  <a:gd name="T75" fmla="*/ 203 h 614"/>
                  <a:gd name="T76" fmla="*/ 1101 w 1201"/>
                  <a:gd name="T77" fmla="*/ 182 h 614"/>
                  <a:gd name="T78" fmla="*/ 1101 w 1201"/>
                  <a:gd name="T79" fmla="*/ 159 h 614"/>
                  <a:gd name="T80" fmla="*/ 1084 w 1201"/>
                  <a:gd name="T81" fmla="*/ 128 h 614"/>
                  <a:gd name="T82" fmla="*/ 947 w 1201"/>
                  <a:gd name="T83" fmla="*/ 26 h 614"/>
                  <a:gd name="T84" fmla="*/ 911 w 1201"/>
                  <a:gd name="T85" fmla="*/ 7 h 614"/>
                  <a:gd name="T86" fmla="*/ 845 w 1201"/>
                  <a:gd name="T87" fmla="*/ 0 h 614"/>
                  <a:gd name="T88" fmla="*/ 714 w 1201"/>
                  <a:gd name="T89" fmla="*/ 5 h 614"/>
                  <a:gd name="T90" fmla="*/ 641 w 1201"/>
                  <a:gd name="T91" fmla="*/ 26 h 614"/>
                  <a:gd name="T92" fmla="*/ 518 w 1201"/>
                  <a:gd name="T93" fmla="*/ 44 h 614"/>
                  <a:gd name="T94" fmla="*/ 256 w 1201"/>
                  <a:gd name="T95" fmla="*/ 50 h 614"/>
                  <a:gd name="T96" fmla="*/ 154 w 1201"/>
                  <a:gd name="T97" fmla="*/ 26 h 614"/>
                  <a:gd name="T98" fmla="*/ 147 w 1201"/>
                  <a:gd name="T99" fmla="*/ 132 h 614"/>
                  <a:gd name="T100" fmla="*/ 105 w 1201"/>
                  <a:gd name="T101" fmla="*/ 298 h 614"/>
                  <a:gd name="T102" fmla="*/ 29 w 1201"/>
                  <a:gd name="T103" fmla="*/ 39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01" h="614">
                    <a:moveTo>
                      <a:pt x="0" y="409"/>
                    </a:moveTo>
                    <a:lnTo>
                      <a:pt x="20" y="424"/>
                    </a:lnTo>
                    <a:lnTo>
                      <a:pt x="154" y="531"/>
                    </a:lnTo>
                    <a:lnTo>
                      <a:pt x="206" y="563"/>
                    </a:lnTo>
                    <a:lnTo>
                      <a:pt x="238" y="571"/>
                    </a:lnTo>
                    <a:lnTo>
                      <a:pt x="322" y="581"/>
                    </a:lnTo>
                    <a:lnTo>
                      <a:pt x="413" y="581"/>
                    </a:lnTo>
                    <a:lnTo>
                      <a:pt x="489" y="571"/>
                    </a:lnTo>
                    <a:lnTo>
                      <a:pt x="512" y="563"/>
                    </a:lnTo>
                    <a:lnTo>
                      <a:pt x="533" y="554"/>
                    </a:lnTo>
                    <a:lnTo>
                      <a:pt x="576" y="542"/>
                    </a:lnTo>
                    <a:lnTo>
                      <a:pt x="631" y="537"/>
                    </a:lnTo>
                    <a:lnTo>
                      <a:pt x="641" y="537"/>
                    </a:lnTo>
                    <a:lnTo>
                      <a:pt x="691" y="550"/>
                    </a:lnTo>
                    <a:lnTo>
                      <a:pt x="769" y="563"/>
                    </a:lnTo>
                    <a:lnTo>
                      <a:pt x="795" y="568"/>
                    </a:lnTo>
                    <a:lnTo>
                      <a:pt x="858" y="597"/>
                    </a:lnTo>
                    <a:lnTo>
                      <a:pt x="903" y="612"/>
                    </a:lnTo>
                    <a:lnTo>
                      <a:pt x="921" y="614"/>
                    </a:lnTo>
                    <a:lnTo>
                      <a:pt x="931" y="613"/>
                    </a:lnTo>
                    <a:lnTo>
                      <a:pt x="950" y="604"/>
                    </a:lnTo>
                    <a:lnTo>
                      <a:pt x="964" y="590"/>
                    </a:lnTo>
                    <a:lnTo>
                      <a:pt x="972" y="573"/>
                    </a:lnTo>
                    <a:lnTo>
                      <a:pt x="973" y="563"/>
                    </a:lnTo>
                    <a:lnTo>
                      <a:pt x="972" y="554"/>
                    </a:lnTo>
                    <a:lnTo>
                      <a:pt x="964" y="542"/>
                    </a:lnTo>
                    <a:lnTo>
                      <a:pt x="950" y="537"/>
                    </a:lnTo>
                    <a:lnTo>
                      <a:pt x="947" y="537"/>
                    </a:lnTo>
                    <a:lnTo>
                      <a:pt x="743" y="434"/>
                    </a:lnTo>
                    <a:lnTo>
                      <a:pt x="743" y="434"/>
                    </a:lnTo>
                    <a:lnTo>
                      <a:pt x="769" y="445"/>
                    </a:lnTo>
                    <a:lnTo>
                      <a:pt x="890" y="494"/>
                    </a:lnTo>
                    <a:lnTo>
                      <a:pt x="957" y="525"/>
                    </a:lnTo>
                    <a:lnTo>
                      <a:pt x="973" y="537"/>
                    </a:lnTo>
                    <a:lnTo>
                      <a:pt x="985" y="547"/>
                    </a:lnTo>
                    <a:lnTo>
                      <a:pt x="1026" y="564"/>
                    </a:lnTo>
                    <a:lnTo>
                      <a:pt x="1074" y="573"/>
                    </a:lnTo>
                    <a:lnTo>
                      <a:pt x="1114" y="571"/>
                    </a:lnTo>
                    <a:lnTo>
                      <a:pt x="1127" y="563"/>
                    </a:lnTo>
                    <a:lnTo>
                      <a:pt x="1136" y="553"/>
                    </a:lnTo>
                    <a:lnTo>
                      <a:pt x="1144" y="525"/>
                    </a:lnTo>
                    <a:lnTo>
                      <a:pt x="1139" y="496"/>
                    </a:lnTo>
                    <a:lnTo>
                      <a:pt x="1119" y="470"/>
                    </a:lnTo>
                    <a:lnTo>
                      <a:pt x="1101" y="460"/>
                    </a:lnTo>
                    <a:lnTo>
                      <a:pt x="910" y="371"/>
                    </a:lnTo>
                    <a:lnTo>
                      <a:pt x="769" y="306"/>
                    </a:lnTo>
                    <a:lnTo>
                      <a:pt x="769" y="280"/>
                    </a:lnTo>
                    <a:lnTo>
                      <a:pt x="973" y="280"/>
                    </a:lnTo>
                    <a:lnTo>
                      <a:pt x="992" y="290"/>
                    </a:lnTo>
                    <a:lnTo>
                      <a:pt x="1091" y="328"/>
                    </a:lnTo>
                    <a:lnTo>
                      <a:pt x="1140" y="337"/>
                    </a:lnTo>
                    <a:lnTo>
                      <a:pt x="1167" y="337"/>
                    </a:lnTo>
                    <a:lnTo>
                      <a:pt x="1178" y="332"/>
                    </a:lnTo>
                    <a:lnTo>
                      <a:pt x="1185" y="329"/>
                    </a:lnTo>
                    <a:lnTo>
                      <a:pt x="1201" y="302"/>
                    </a:lnTo>
                    <a:lnTo>
                      <a:pt x="1193" y="273"/>
                    </a:lnTo>
                    <a:lnTo>
                      <a:pt x="1178" y="256"/>
                    </a:lnTo>
                    <a:lnTo>
                      <a:pt x="1157" y="237"/>
                    </a:lnTo>
                    <a:lnTo>
                      <a:pt x="1107" y="208"/>
                    </a:lnTo>
                    <a:lnTo>
                      <a:pt x="1036" y="182"/>
                    </a:lnTo>
                    <a:lnTo>
                      <a:pt x="1025" y="178"/>
                    </a:lnTo>
                    <a:lnTo>
                      <a:pt x="1021" y="175"/>
                    </a:lnTo>
                    <a:lnTo>
                      <a:pt x="995" y="161"/>
                    </a:lnTo>
                    <a:lnTo>
                      <a:pt x="966" y="154"/>
                    </a:lnTo>
                    <a:lnTo>
                      <a:pt x="947" y="154"/>
                    </a:lnTo>
                    <a:lnTo>
                      <a:pt x="743" y="154"/>
                    </a:lnTo>
                    <a:lnTo>
                      <a:pt x="737" y="149"/>
                    </a:lnTo>
                    <a:lnTo>
                      <a:pt x="720" y="135"/>
                    </a:lnTo>
                    <a:lnTo>
                      <a:pt x="727" y="128"/>
                    </a:lnTo>
                    <a:lnTo>
                      <a:pt x="743" y="128"/>
                    </a:lnTo>
                    <a:lnTo>
                      <a:pt x="921" y="128"/>
                    </a:lnTo>
                    <a:lnTo>
                      <a:pt x="934" y="136"/>
                    </a:lnTo>
                    <a:lnTo>
                      <a:pt x="1005" y="180"/>
                    </a:lnTo>
                    <a:lnTo>
                      <a:pt x="1055" y="201"/>
                    </a:lnTo>
                    <a:lnTo>
                      <a:pt x="1075" y="204"/>
                    </a:lnTo>
                    <a:lnTo>
                      <a:pt x="1084" y="203"/>
                    </a:lnTo>
                    <a:lnTo>
                      <a:pt x="1095" y="195"/>
                    </a:lnTo>
                    <a:lnTo>
                      <a:pt x="1101" y="182"/>
                    </a:lnTo>
                    <a:lnTo>
                      <a:pt x="1101" y="178"/>
                    </a:lnTo>
                    <a:lnTo>
                      <a:pt x="1101" y="159"/>
                    </a:lnTo>
                    <a:lnTo>
                      <a:pt x="1095" y="136"/>
                    </a:lnTo>
                    <a:lnTo>
                      <a:pt x="1084" y="128"/>
                    </a:lnTo>
                    <a:lnTo>
                      <a:pt x="1075" y="128"/>
                    </a:lnTo>
                    <a:lnTo>
                      <a:pt x="947" y="26"/>
                    </a:lnTo>
                    <a:lnTo>
                      <a:pt x="944" y="21"/>
                    </a:lnTo>
                    <a:lnTo>
                      <a:pt x="911" y="7"/>
                    </a:lnTo>
                    <a:lnTo>
                      <a:pt x="872" y="0"/>
                    </a:lnTo>
                    <a:lnTo>
                      <a:pt x="845" y="0"/>
                    </a:lnTo>
                    <a:lnTo>
                      <a:pt x="800" y="0"/>
                    </a:lnTo>
                    <a:lnTo>
                      <a:pt x="714" y="5"/>
                    </a:lnTo>
                    <a:lnTo>
                      <a:pt x="661" y="17"/>
                    </a:lnTo>
                    <a:lnTo>
                      <a:pt x="641" y="26"/>
                    </a:lnTo>
                    <a:lnTo>
                      <a:pt x="615" y="34"/>
                    </a:lnTo>
                    <a:lnTo>
                      <a:pt x="518" y="44"/>
                    </a:lnTo>
                    <a:lnTo>
                      <a:pt x="337" y="50"/>
                    </a:lnTo>
                    <a:lnTo>
                      <a:pt x="256" y="50"/>
                    </a:lnTo>
                    <a:lnTo>
                      <a:pt x="167" y="26"/>
                    </a:lnTo>
                    <a:lnTo>
                      <a:pt x="154" y="26"/>
                    </a:lnTo>
                    <a:lnTo>
                      <a:pt x="154" y="36"/>
                    </a:lnTo>
                    <a:lnTo>
                      <a:pt x="147" y="132"/>
                    </a:lnTo>
                    <a:lnTo>
                      <a:pt x="127" y="231"/>
                    </a:lnTo>
                    <a:lnTo>
                      <a:pt x="105" y="298"/>
                    </a:lnTo>
                    <a:lnTo>
                      <a:pt x="72" y="355"/>
                    </a:lnTo>
                    <a:lnTo>
                      <a:pt x="29" y="397"/>
                    </a:lnTo>
                    <a:lnTo>
                      <a:pt x="0" y="409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269" y="718"/>
                <a:ext cx="265" cy="265"/>
              </a:xfrm>
              <a:custGeom>
                <a:avLst/>
                <a:gdLst>
                  <a:gd name="T0" fmla="*/ 26 w 795"/>
                  <a:gd name="T1" fmla="*/ 0 h 793"/>
                  <a:gd name="T2" fmla="*/ 42 w 795"/>
                  <a:gd name="T3" fmla="*/ 13 h 793"/>
                  <a:gd name="T4" fmla="*/ 150 w 795"/>
                  <a:gd name="T5" fmla="*/ 82 h 793"/>
                  <a:gd name="T6" fmla="*/ 251 w 795"/>
                  <a:gd name="T7" fmla="*/ 132 h 793"/>
                  <a:gd name="T8" fmla="*/ 308 w 795"/>
                  <a:gd name="T9" fmla="*/ 154 h 793"/>
                  <a:gd name="T10" fmla="*/ 337 w 795"/>
                  <a:gd name="T11" fmla="*/ 164 h 793"/>
                  <a:gd name="T12" fmla="*/ 405 w 795"/>
                  <a:gd name="T13" fmla="*/ 195 h 793"/>
                  <a:gd name="T14" fmla="*/ 516 w 795"/>
                  <a:gd name="T15" fmla="*/ 262 h 793"/>
                  <a:gd name="T16" fmla="*/ 660 w 795"/>
                  <a:gd name="T17" fmla="*/ 367 h 793"/>
                  <a:gd name="T18" fmla="*/ 745 w 795"/>
                  <a:gd name="T19" fmla="*/ 445 h 793"/>
                  <a:gd name="T20" fmla="*/ 783 w 795"/>
                  <a:gd name="T21" fmla="*/ 492 h 793"/>
                  <a:gd name="T22" fmla="*/ 795 w 795"/>
                  <a:gd name="T23" fmla="*/ 512 h 793"/>
                  <a:gd name="T24" fmla="*/ 789 w 795"/>
                  <a:gd name="T25" fmla="*/ 531 h 793"/>
                  <a:gd name="T26" fmla="*/ 772 w 795"/>
                  <a:gd name="T27" fmla="*/ 567 h 793"/>
                  <a:gd name="T28" fmla="*/ 737 w 795"/>
                  <a:gd name="T29" fmla="*/ 619 h 793"/>
                  <a:gd name="T30" fmla="*/ 631 w 795"/>
                  <a:gd name="T31" fmla="*/ 720 h 793"/>
                  <a:gd name="T32" fmla="*/ 539 w 795"/>
                  <a:gd name="T33" fmla="*/ 793 h 793"/>
                  <a:gd name="T34" fmla="*/ 0 w 795"/>
                  <a:gd name="T35" fmla="*/ 178 h 793"/>
                  <a:gd name="T36" fmla="*/ 26 w 795"/>
                  <a:gd name="T37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5" h="793">
                    <a:moveTo>
                      <a:pt x="26" y="0"/>
                    </a:moveTo>
                    <a:lnTo>
                      <a:pt x="42" y="13"/>
                    </a:lnTo>
                    <a:lnTo>
                      <a:pt x="150" y="82"/>
                    </a:lnTo>
                    <a:lnTo>
                      <a:pt x="251" y="132"/>
                    </a:lnTo>
                    <a:lnTo>
                      <a:pt x="308" y="154"/>
                    </a:lnTo>
                    <a:lnTo>
                      <a:pt x="337" y="164"/>
                    </a:lnTo>
                    <a:lnTo>
                      <a:pt x="405" y="195"/>
                    </a:lnTo>
                    <a:lnTo>
                      <a:pt x="516" y="262"/>
                    </a:lnTo>
                    <a:lnTo>
                      <a:pt x="660" y="367"/>
                    </a:lnTo>
                    <a:lnTo>
                      <a:pt x="745" y="445"/>
                    </a:lnTo>
                    <a:lnTo>
                      <a:pt x="783" y="492"/>
                    </a:lnTo>
                    <a:lnTo>
                      <a:pt x="795" y="512"/>
                    </a:lnTo>
                    <a:lnTo>
                      <a:pt x="789" y="531"/>
                    </a:lnTo>
                    <a:lnTo>
                      <a:pt x="772" y="567"/>
                    </a:lnTo>
                    <a:lnTo>
                      <a:pt x="737" y="619"/>
                    </a:lnTo>
                    <a:lnTo>
                      <a:pt x="631" y="720"/>
                    </a:lnTo>
                    <a:lnTo>
                      <a:pt x="539" y="793"/>
                    </a:lnTo>
                    <a:lnTo>
                      <a:pt x="0" y="17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235" y="761"/>
                <a:ext cx="262" cy="827"/>
              </a:xfrm>
              <a:custGeom>
                <a:avLst/>
                <a:gdLst>
                  <a:gd name="T0" fmla="*/ 102 w 785"/>
                  <a:gd name="T1" fmla="*/ 0 h 2482"/>
                  <a:gd name="T2" fmla="*/ 97 w 785"/>
                  <a:gd name="T3" fmla="*/ 16 h 2482"/>
                  <a:gd name="T4" fmla="*/ 56 w 785"/>
                  <a:gd name="T5" fmla="*/ 99 h 2482"/>
                  <a:gd name="T6" fmla="*/ 20 w 785"/>
                  <a:gd name="T7" fmla="*/ 157 h 2482"/>
                  <a:gd name="T8" fmla="*/ 0 w 785"/>
                  <a:gd name="T9" fmla="*/ 178 h 2482"/>
                  <a:gd name="T10" fmla="*/ 52 w 785"/>
                  <a:gd name="T11" fmla="*/ 227 h 2482"/>
                  <a:gd name="T12" fmla="*/ 288 w 785"/>
                  <a:gd name="T13" fmla="*/ 472 h 2482"/>
                  <a:gd name="T14" fmla="*/ 387 w 785"/>
                  <a:gd name="T15" fmla="*/ 596 h 2482"/>
                  <a:gd name="T16" fmla="*/ 428 w 785"/>
                  <a:gd name="T17" fmla="*/ 665 h 2482"/>
                  <a:gd name="T18" fmla="*/ 436 w 785"/>
                  <a:gd name="T19" fmla="*/ 691 h 2482"/>
                  <a:gd name="T20" fmla="*/ 461 w 785"/>
                  <a:gd name="T21" fmla="*/ 747 h 2482"/>
                  <a:gd name="T22" fmla="*/ 547 w 785"/>
                  <a:gd name="T23" fmla="*/ 992 h 2482"/>
                  <a:gd name="T24" fmla="*/ 642 w 785"/>
                  <a:gd name="T25" fmla="*/ 1300 h 2482"/>
                  <a:gd name="T26" fmla="*/ 695 w 785"/>
                  <a:gd name="T27" fmla="*/ 1503 h 2482"/>
                  <a:gd name="T28" fmla="*/ 716 w 785"/>
                  <a:gd name="T29" fmla="*/ 1605 h 2482"/>
                  <a:gd name="T30" fmla="*/ 717 w 785"/>
                  <a:gd name="T31" fmla="*/ 1638 h 2482"/>
                  <a:gd name="T32" fmla="*/ 727 w 785"/>
                  <a:gd name="T33" fmla="*/ 1791 h 2482"/>
                  <a:gd name="T34" fmla="*/ 757 w 785"/>
                  <a:gd name="T35" fmla="*/ 2155 h 2482"/>
                  <a:gd name="T36" fmla="*/ 760 w 785"/>
                  <a:gd name="T37" fmla="*/ 2332 h 2482"/>
                  <a:gd name="T38" fmla="*/ 752 w 785"/>
                  <a:gd name="T39" fmla="*/ 2438 h 2482"/>
                  <a:gd name="T40" fmla="*/ 743 w 785"/>
                  <a:gd name="T41" fmla="*/ 2482 h 2482"/>
                  <a:gd name="T42" fmla="*/ 753 w 785"/>
                  <a:gd name="T43" fmla="*/ 2403 h 2482"/>
                  <a:gd name="T44" fmla="*/ 783 w 785"/>
                  <a:gd name="T45" fmla="*/ 1971 h 2482"/>
                  <a:gd name="T46" fmla="*/ 785 w 785"/>
                  <a:gd name="T47" fmla="*/ 1736 h 2482"/>
                  <a:gd name="T48" fmla="*/ 777 w 785"/>
                  <a:gd name="T49" fmla="*/ 1595 h 2482"/>
                  <a:gd name="T50" fmla="*/ 769 w 785"/>
                  <a:gd name="T51" fmla="*/ 1536 h 2482"/>
                  <a:gd name="T52" fmla="*/ 757 w 785"/>
                  <a:gd name="T53" fmla="*/ 1471 h 2482"/>
                  <a:gd name="T54" fmla="*/ 729 w 785"/>
                  <a:gd name="T55" fmla="*/ 1335 h 2482"/>
                  <a:gd name="T56" fmla="*/ 669 w 785"/>
                  <a:gd name="T57" fmla="*/ 1119 h 2482"/>
                  <a:gd name="T58" fmla="*/ 531 w 785"/>
                  <a:gd name="T59" fmla="*/ 700 h 2482"/>
                  <a:gd name="T60" fmla="*/ 461 w 785"/>
                  <a:gd name="T61" fmla="*/ 511 h 2482"/>
                  <a:gd name="T62" fmla="*/ 445 w 785"/>
                  <a:gd name="T63" fmla="*/ 468 h 2482"/>
                  <a:gd name="T64" fmla="*/ 400 w 785"/>
                  <a:gd name="T65" fmla="*/ 378 h 2482"/>
                  <a:gd name="T66" fmla="*/ 314 w 785"/>
                  <a:gd name="T67" fmla="*/ 247 h 2482"/>
                  <a:gd name="T68" fmla="*/ 138 w 785"/>
                  <a:gd name="T69" fmla="*/ 34 h 2482"/>
                  <a:gd name="T70" fmla="*/ 102 w 785"/>
                  <a:gd name="T71" fmla="*/ 0 h 2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85" h="2482">
                    <a:moveTo>
                      <a:pt x="102" y="0"/>
                    </a:moveTo>
                    <a:lnTo>
                      <a:pt x="97" y="16"/>
                    </a:lnTo>
                    <a:lnTo>
                      <a:pt x="56" y="99"/>
                    </a:lnTo>
                    <a:lnTo>
                      <a:pt x="20" y="157"/>
                    </a:lnTo>
                    <a:lnTo>
                      <a:pt x="0" y="178"/>
                    </a:lnTo>
                    <a:lnTo>
                      <a:pt x="52" y="227"/>
                    </a:lnTo>
                    <a:lnTo>
                      <a:pt x="288" y="472"/>
                    </a:lnTo>
                    <a:lnTo>
                      <a:pt x="387" y="596"/>
                    </a:lnTo>
                    <a:lnTo>
                      <a:pt x="428" y="665"/>
                    </a:lnTo>
                    <a:lnTo>
                      <a:pt x="436" y="691"/>
                    </a:lnTo>
                    <a:lnTo>
                      <a:pt x="461" y="747"/>
                    </a:lnTo>
                    <a:lnTo>
                      <a:pt x="547" y="992"/>
                    </a:lnTo>
                    <a:lnTo>
                      <a:pt x="642" y="1300"/>
                    </a:lnTo>
                    <a:lnTo>
                      <a:pt x="695" y="1503"/>
                    </a:lnTo>
                    <a:lnTo>
                      <a:pt x="716" y="1605"/>
                    </a:lnTo>
                    <a:lnTo>
                      <a:pt x="717" y="1638"/>
                    </a:lnTo>
                    <a:lnTo>
                      <a:pt x="727" y="1791"/>
                    </a:lnTo>
                    <a:lnTo>
                      <a:pt x="757" y="2155"/>
                    </a:lnTo>
                    <a:lnTo>
                      <a:pt x="760" y="2332"/>
                    </a:lnTo>
                    <a:lnTo>
                      <a:pt x="752" y="2438"/>
                    </a:lnTo>
                    <a:lnTo>
                      <a:pt x="743" y="2482"/>
                    </a:lnTo>
                    <a:lnTo>
                      <a:pt x="753" y="2403"/>
                    </a:lnTo>
                    <a:lnTo>
                      <a:pt x="783" y="1971"/>
                    </a:lnTo>
                    <a:lnTo>
                      <a:pt x="785" y="1736"/>
                    </a:lnTo>
                    <a:lnTo>
                      <a:pt x="777" y="1595"/>
                    </a:lnTo>
                    <a:lnTo>
                      <a:pt x="769" y="1536"/>
                    </a:lnTo>
                    <a:lnTo>
                      <a:pt x="757" y="1471"/>
                    </a:lnTo>
                    <a:lnTo>
                      <a:pt x="729" y="1335"/>
                    </a:lnTo>
                    <a:lnTo>
                      <a:pt x="669" y="1119"/>
                    </a:lnTo>
                    <a:lnTo>
                      <a:pt x="531" y="700"/>
                    </a:lnTo>
                    <a:lnTo>
                      <a:pt x="461" y="511"/>
                    </a:lnTo>
                    <a:lnTo>
                      <a:pt x="445" y="468"/>
                    </a:lnTo>
                    <a:lnTo>
                      <a:pt x="400" y="378"/>
                    </a:lnTo>
                    <a:lnTo>
                      <a:pt x="314" y="247"/>
                    </a:lnTo>
                    <a:lnTo>
                      <a:pt x="138" y="3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-217" y="1572"/>
                <a:ext cx="508" cy="563"/>
              </a:xfrm>
              <a:custGeom>
                <a:avLst/>
                <a:gdLst>
                  <a:gd name="T0" fmla="*/ 1510 w 1523"/>
                  <a:gd name="T1" fmla="*/ 1254 h 1689"/>
                  <a:gd name="T2" fmla="*/ 1504 w 1523"/>
                  <a:gd name="T3" fmla="*/ 1271 h 1689"/>
                  <a:gd name="T4" fmla="*/ 1486 w 1523"/>
                  <a:gd name="T5" fmla="*/ 1306 h 1689"/>
                  <a:gd name="T6" fmla="*/ 1442 w 1523"/>
                  <a:gd name="T7" fmla="*/ 1361 h 1689"/>
                  <a:gd name="T8" fmla="*/ 1363 w 1523"/>
                  <a:gd name="T9" fmla="*/ 1434 h 1689"/>
                  <a:gd name="T10" fmla="*/ 1270 w 1523"/>
                  <a:gd name="T11" fmla="*/ 1506 h 1689"/>
                  <a:gd name="T12" fmla="*/ 1034 w 1523"/>
                  <a:gd name="T13" fmla="*/ 1657 h 1689"/>
                  <a:gd name="T14" fmla="*/ 973 w 1523"/>
                  <a:gd name="T15" fmla="*/ 1689 h 1689"/>
                  <a:gd name="T16" fmla="*/ 806 w 1523"/>
                  <a:gd name="T17" fmla="*/ 1382 h 1689"/>
                  <a:gd name="T18" fmla="*/ 615 w 1523"/>
                  <a:gd name="T19" fmla="*/ 1024 h 1689"/>
                  <a:gd name="T20" fmla="*/ 531 w 1523"/>
                  <a:gd name="T21" fmla="*/ 901 h 1689"/>
                  <a:gd name="T22" fmla="*/ 209 w 1523"/>
                  <a:gd name="T23" fmla="*/ 446 h 1689"/>
                  <a:gd name="T24" fmla="*/ 72 w 1523"/>
                  <a:gd name="T25" fmla="*/ 239 h 1689"/>
                  <a:gd name="T26" fmla="*/ 13 w 1523"/>
                  <a:gd name="T27" fmla="*/ 135 h 1689"/>
                  <a:gd name="T28" fmla="*/ 0 w 1523"/>
                  <a:gd name="T29" fmla="*/ 102 h 1689"/>
                  <a:gd name="T30" fmla="*/ 0 w 1523"/>
                  <a:gd name="T31" fmla="*/ 0 h 1689"/>
                  <a:gd name="T32" fmla="*/ 921 w 1523"/>
                  <a:gd name="T33" fmla="*/ 76 h 1689"/>
                  <a:gd name="T34" fmla="*/ 934 w 1523"/>
                  <a:gd name="T35" fmla="*/ 115 h 1689"/>
                  <a:gd name="T36" fmla="*/ 998 w 1523"/>
                  <a:gd name="T37" fmla="*/ 307 h 1689"/>
                  <a:gd name="T38" fmla="*/ 1011 w 1523"/>
                  <a:gd name="T39" fmla="*/ 338 h 1689"/>
                  <a:gd name="T40" fmla="*/ 1057 w 1523"/>
                  <a:gd name="T41" fmla="*/ 425 h 1689"/>
                  <a:gd name="T42" fmla="*/ 1157 w 1523"/>
                  <a:gd name="T43" fmla="*/ 584 h 1689"/>
                  <a:gd name="T44" fmla="*/ 1385 w 1523"/>
                  <a:gd name="T45" fmla="*/ 908 h 1689"/>
                  <a:gd name="T46" fmla="*/ 1434 w 1523"/>
                  <a:gd name="T47" fmla="*/ 972 h 1689"/>
                  <a:gd name="T48" fmla="*/ 1437 w 1523"/>
                  <a:gd name="T49" fmla="*/ 976 h 1689"/>
                  <a:gd name="T50" fmla="*/ 1471 w 1523"/>
                  <a:gd name="T51" fmla="*/ 1012 h 1689"/>
                  <a:gd name="T52" fmla="*/ 1500 w 1523"/>
                  <a:gd name="T53" fmla="*/ 1064 h 1689"/>
                  <a:gd name="T54" fmla="*/ 1516 w 1523"/>
                  <a:gd name="T55" fmla="*/ 1109 h 1689"/>
                  <a:gd name="T56" fmla="*/ 1523 w 1523"/>
                  <a:gd name="T57" fmla="*/ 1160 h 1689"/>
                  <a:gd name="T58" fmla="*/ 1519 w 1523"/>
                  <a:gd name="T59" fmla="*/ 1221 h 1689"/>
                  <a:gd name="T60" fmla="*/ 1510 w 1523"/>
                  <a:gd name="T61" fmla="*/ 1254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3" h="1689">
                    <a:moveTo>
                      <a:pt x="1510" y="1254"/>
                    </a:moveTo>
                    <a:lnTo>
                      <a:pt x="1504" y="1271"/>
                    </a:lnTo>
                    <a:lnTo>
                      <a:pt x="1486" y="1306"/>
                    </a:lnTo>
                    <a:lnTo>
                      <a:pt x="1442" y="1361"/>
                    </a:lnTo>
                    <a:lnTo>
                      <a:pt x="1363" y="1434"/>
                    </a:lnTo>
                    <a:lnTo>
                      <a:pt x="1270" y="1506"/>
                    </a:lnTo>
                    <a:lnTo>
                      <a:pt x="1034" y="1657"/>
                    </a:lnTo>
                    <a:lnTo>
                      <a:pt x="973" y="1689"/>
                    </a:lnTo>
                    <a:lnTo>
                      <a:pt x="806" y="1382"/>
                    </a:lnTo>
                    <a:lnTo>
                      <a:pt x="615" y="1024"/>
                    </a:lnTo>
                    <a:lnTo>
                      <a:pt x="531" y="901"/>
                    </a:lnTo>
                    <a:lnTo>
                      <a:pt x="209" y="446"/>
                    </a:lnTo>
                    <a:lnTo>
                      <a:pt x="72" y="239"/>
                    </a:lnTo>
                    <a:lnTo>
                      <a:pt x="13" y="135"/>
                    </a:lnTo>
                    <a:lnTo>
                      <a:pt x="0" y="102"/>
                    </a:lnTo>
                    <a:lnTo>
                      <a:pt x="0" y="0"/>
                    </a:lnTo>
                    <a:lnTo>
                      <a:pt x="921" y="76"/>
                    </a:lnTo>
                    <a:lnTo>
                      <a:pt x="934" y="115"/>
                    </a:lnTo>
                    <a:lnTo>
                      <a:pt x="998" y="307"/>
                    </a:lnTo>
                    <a:lnTo>
                      <a:pt x="1011" y="338"/>
                    </a:lnTo>
                    <a:lnTo>
                      <a:pt x="1057" y="425"/>
                    </a:lnTo>
                    <a:lnTo>
                      <a:pt x="1157" y="584"/>
                    </a:lnTo>
                    <a:lnTo>
                      <a:pt x="1385" y="908"/>
                    </a:lnTo>
                    <a:lnTo>
                      <a:pt x="1434" y="972"/>
                    </a:lnTo>
                    <a:lnTo>
                      <a:pt x="1437" y="976"/>
                    </a:lnTo>
                    <a:lnTo>
                      <a:pt x="1471" y="1012"/>
                    </a:lnTo>
                    <a:lnTo>
                      <a:pt x="1500" y="1064"/>
                    </a:lnTo>
                    <a:lnTo>
                      <a:pt x="1516" y="1109"/>
                    </a:lnTo>
                    <a:lnTo>
                      <a:pt x="1523" y="1160"/>
                    </a:lnTo>
                    <a:lnTo>
                      <a:pt x="1519" y="1221"/>
                    </a:lnTo>
                    <a:lnTo>
                      <a:pt x="1510" y="1254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211" y="231"/>
                <a:ext cx="383" cy="487"/>
              </a:xfrm>
              <a:custGeom>
                <a:avLst/>
                <a:gdLst>
                  <a:gd name="T0" fmla="*/ 1145 w 1147"/>
                  <a:gd name="T1" fmla="*/ 506 h 1463"/>
                  <a:gd name="T2" fmla="*/ 1075 w 1147"/>
                  <a:gd name="T3" fmla="*/ 352 h 1463"/>
                  <a:gd name="T4" fmla="*/ 996 w 1147"/>
                  <a:gd name="T5" fmla="*/ 273 h 1463"/>
                  <a:gd name="T6" fmla="*/ 917 w 1147"/>
                  <a:gd name="T7" fmla="*/ 259 h 1463"/>
                  <a:gd name="T8" fmla="*/ 639 w 1147"/>
                  <a:gd name="T9" fmla="*/ 313 h 1463"/>
                  <a:gd name="T10" fmla="*/ 442 w 1147"/>
                  <a:gd name="T11" fmla="*/ 338 h 1463"/>
                  <a:gd name="T12" fmla="*/ 350 w 1147"/>
                  <a:gd name="T13" fmla="*/ 396 h 1463"/>
                  <a:gd name="T14" fmla="*/ 336 w 1147"/>
                  <a:gd name="T15" fmla="*/ 492 h 1463"/>
                  <a:gd name="T16" fmla="*/ 367 w 1147"/>
                  <a:gd name="T17" fmla="*/ 601 h 1463"/>
                  <a:gd name="T18" fmla="*/ 387 w 1147"/>
                  <a:gd name="T19" fmla="*/ 623 h 1463"/>
                  <a:gd name="T20" fmla="*/ 387 w 1147"/>
                  <a:gd name="T21" fmla="*/ 679 h 1463"/>
                  <a:gd name="T22" fmla="*/ 331 w 1147"/>
                  <a:gd name="T23" fmla="*/ 800 h 1463"/>
                  <a:gd name="T24" fmla="*/ 354 w 1147"/>
                  <a:gd name="T25" fmla="*/ 1002 h 1463"/>
                  <a:gd name="T26" fmla="*/ 328 w 1147"/>
                  <a:gd name="T27" fmla="*/ 1156 h 1463"/>
                  <a:gd name="T28" fmla="*/ 278 w 1147"/>
                  <a:gd name="T29" fmla="*/ 1075 h 1463"/>
                  <a:gd name="T30" fmla="*/ 194 w 1147"/>
                  <a:gd name="T31" fmla="*/ 996 h 1463"/>
                  <a:gd name="T32" fmla="*/ 154 w 1147"/>
                  <a:gd name="T33" fmla="*/ 999 h 1463"/>
                  <a:gd name="T34" fmla="*/ 124 w 1147"/>
                  <a:gd name="T35" fmla="*/ 1054 h 1463"/>
                  <a:gd name="T36" fmla="*/ 124 w 1147"/>
                  <a:gd name="T37" fmla="*/ 1107 h 1463"/>
                  <a:gd name="T38" fmla="*/ 210 w 1147"/>
                  <a:gd name="T39" fmla="*/ 1308 h 1463"/>
                  <a:gd name="T40" fmla="*/ 226 w 1147"/>
                  <a:gd name="T41" fmla="*/ 1463 h 1463"/>
                  <a:gd name="T42" fmla="*/ 144 w 1147"/>
                  <a:gd name="T43" fmla="*/ 1249 h 1463"/>
                  <a:gd name="T44" fmla="*/ 72 w 1147"/>
                  <a:gd name="T45" fmla="*/ 950 h 1463"/>
                  <a:gd name="T46" fmla="*/ 9 w 1147"/>
                  <a:gd name="T47" fmla="*/ 685 h 1463"/>
                  <a:gd name="T48" fmla="*/ 3 w 1147"/>
                  <a:gd name="T49" fmla="*/ 553 h 1463"/>
                  <a:gd name="T50" fmla="*/ 48 w 1147"/>
                  <a:gd name="T51" fmla="*/ 387 h 1463"/>
                  <a:gd name="T52" fmla="*/ 78 w 1147"/>
                  <a:gd name="T53" fmla="*/ 324 h 1463"/>
                  <a:gd name="T54" fmla="*/ 205 w 1147"/>
                  <a:gd name="T55" fmla="*/ 191 h 1463"/>
                  <a:gd name="T56" fmla="*/ 412 w 1147"/>
                  <a:gd name="T57" fmla="*/ 74 h 1463"/>
                  <a:gd name="T58" fmla="*/ 628 w 1147"/>
                  <a:gd name="T59" fmla="*/ 8 h 1463"/>
                  <a:gd name="T60" fmla="*/ 763 w 1147"/>
                  <a:gd name="T61" fmla="*/ 4 h 1463"/>
                  <a:gd name="T62" fmla="*/ 851 w 1147"/>
                  <a:gd name="T63" fmla="*/ 11 h 1463"/>
                  <a:gd name="T64" fmla="*/ 967 w 1147"/>
                  <a:gd name="T65" fmla="*/ 61 h 1463"/>
                  <a:gd name="T66" fmla="*/ 1067 w 1147"/>
                  <a:gd name="T67" fmla="*/ 191 h 1463"/>
                  <a:gd name="T68" fmla="*/ 1137 w 1147"/>
                  <a:gd name="T69" fmla="*/ 432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7" h="1463">
                    <a:moveTo>
                      <a:pt x="1147" y="515"/>
                    </a:moveTo>
                    <a:lnTo>
                      <a:pt x="1145" y="506"/>
                    </a:lnTo>
                    <a:lnTo>
                      <a:pt x="1116" y="429"/>
                    </a:lnTo>
                    <a:lnTo>
                      <a:pt x="1075" y="352"/>
                    </a:lnTo>
                    <a:lnTo>
                      <a:pt x="1039" y="306"/>
                    </a:lnTo>
                    <a:lnTo>
                      <a:pt x="996" y="273"/>
                    </a:lnTo>
                    <a:lnTo>
                      <a:pt x="946" y="257"/>
                    </a:lnTo>
                    <a:lnTo>
                      <a:pt x="917" y="259"/>
                    </a:lnTo>
                    <a:lnTo>
                      <a:pt x="888" y="266"/>
                    </a:lnTo>
                    <a:lnTo>
                      <a:pt x="639" y="313"/>
                    </a:lnTo>
                    <a:lnTo>
                      <a:pt x="482" y="337"/>
                    </a:lnTo>
                    <a:lnTo>
                      <a:pt x="442" y="338"/>
                    </a:lnTo>
                    <a:lnTo>
                      <a:pt x="384" y="360"/>
                    </a:lnTo>
                    <a:lnTo>
                      <a:pt x="350" y="396"/>
                    </a:lnTo>
                    <a:lnTo>
                      <a:pt x="336" y="442"/>
                    </a:lnTo>
                    <a:lnTo>
                      <a:pt x="336" y="492"/>
                    </a:lnTo>
                    <a:lnTo>
                      <a:pt x="346" y="541"/>
                    </a:lnTo>
                    <a:lnTo>
                      <a:pt x="367" y="601"/>
                    </a:lnTo>
                    <a:lnTo>
                      <a:pt x="380" y="617"/>
                    </a:lnTo>
                    <a:lnTo>
                      <a:pt x="387" y="623"/>
                    </a:lnTo>
                    <a:lnTo>
                      <a:pt x="395" y="642"/>
                    </a:lnTo>
                    <a:lnTo>
                      <a:pt x="387" y="679"/>
                    </a:lnTo>
                    <a:lnTo>
                      <a:pt x="359" y="743"/>
                    </a:lnTo>
                    <a:lnTo>
                      <a:pt x="331" y="800"/>
                    </a:lnTo>
                    <a:lnTo>
                      <a:pt x="328" y="823"/>
                    </a:lnTo>
                    <a:lnTo>
                      <a:pt x="354" y="1002"/>
                    </a:lnTo>
                    <a:lnTo>
                      <a:pt x="380" y="1130"/>
                    </a:lnTo>
                    <a:lnTo>
                      <a:pt x="328" y="1156"/>
                    </a:lnTo>
                    <a:lnTo>
                      <a:pt x="324" y="1146"/>
                    </a:lnTo>
                    <a:lnTo>
                      <a:pt x="278" y="1075"/>
                    </a:lnTo>
                    <a:lnTo>
                      <a:pt x="228" y="1019"/>
                    </a:lnTo>
                    <a:lnTo>
                      <a:pt x="194" y="996"/>
                    </a:lnTo>
                    <a:lnTo>
                      <a:pt x="169" y="993"/>
                    </a:lnTo>
                    <a:lnTo>
                      <a:pt x="154" y="999"/>
                    </a:lnTo>
                    <a:lnTo>
                      <a:pt x="134" y="1023"/>
                    </a:lnTo>
                    <a:lnTo>
                      <a:pt x="124" y="1054"/>
                    </a:lnTo>
                    <a:lnTo>
                      <a:pt x="120" y="1068"/>
                    </a:lnTo>
                    <a:lnTo>
                      <a:pt x="124" y="1107"/>
                    </a:lnTo>
                    <a:lnTo>
                      <a:pt x="144" y="1176"/>
                    </a:lnTo>
                    <a:lnTo>
                      <a:pt x="210" y="1308"/>
                    </a:lnTo>
                    <a:lnTo>
                      <a:pt x="226" y="1334"/>
                    </a:lnTo>
                    <a:lnTo>
                      <a:pt x="226" y="1463"/>
                    </a:lnTo>
                    <a:lnTo>
                      <a:pt x="213" y="1437"/>
                    </a:lnTo>
                    <a:lnTo>
                      <a:pt x="144" y="1249"/>
                    </a:lnTo>
                    <a:lnTo>
                      <a:pt x="94" y="1062"/>
                    </a:lnTo>
                    <a:lnTo>
                      <a:pt x="72" y="950"/>
                    </a:lnTo>
                    <a:lnTo>
                      <a:pt x="45" y="836"/>
                    </a:lnTo>
                    <a:lnTo>
                      <a:pt x="9" y="685"/>
                    </a:lnTo>
                    <a:lnTo>
                      <a:pt x="0" y="604"/>
                    </a:lnTo>
                    <a:lnTo>
                      <a:pt x="3" y="553"/>
                    </a:lnTo>
                    <a:lnTo>
                      <a:pt x="22" y="466"/>
                    </a:lnTo>
                    <a:lnTo>
                      <a:pt x="48" y="387"/>
                    </a:lnTo>
                    <a:lnTo>
                      <a:pt x="55" y="365"/>
                    </a:lnTo>
                    <a:lnTo>
                      <a:pt x="78" y="324"/>
                    </a:lnTo>
                    <a:lnTo>
                      <a:pt x="122" y="265"/>
                    </a:lnTo>
                    <a:lnTo>
                      <a:pt x="205" y="191"/>
                    </a:lnTo>
                    <a:lnTo>
                      <a:pt x="304" y="126"/>
                    </a:lnTo>
                    <a:lnTo>
                      <a:pt x="412" y="74"/>
                    </a:lnTo>
                    <a:lnTo>
                      <a:pt x="523" y="34"/>
                    </a:lnTo>
                    <a:lnTo>
                      <a:pt x="628" y="8"/>
                    </a:lnTo>
                    <a:lnTo>
                      <a:pt x="723" y="0"/>
                    </a:lnTo>
                    <a:lnTo>
                      <a:pt x="763" y="4"/>
                    </a:lnTo>
                    <a:lnTo>
                      <a:pt x="792" y="4"/>
                    </a:lnTo>
                    <a:lnTo>
                      <a:pt x="851" y="11"/>
                    </a:lnTo>
                    <a:lnTo>
                      <a:pt x="910" y="28"/>
                    </a:lnTo>
                    <a:lnTo>
                      <a:pt x="967" y="61"/>
                    </a:lnTo>
                    <a:lnTo>
                      <a:pt x="1019" y="115"/>
                    </a:lnTo>
                    <a:lnTo>
                      <a:pt x="1067" y="191"/>
                    </a:lnTo>
                    <a:lnTo>
                      <a:pt x="1107" y="296"/>
                    </a:lnTo>
                    <a:lnTo>
                      <a:pt x="1137" y="432"/>
                    </a:lnTo>
                    <a:lnTo>
                      <a:pt x="1147" y="51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232" y="550"/>
                <a:ext cx="75" cy="116"/>
              </a:xfrm>
              <a:custGeom>
                <a:avLst/>
                <a:gdLst>
                  <a:gd name="T0" fmla="*/ 56 w 225"/>
                  <a:gd name="T1" fmla="*/ 2 h 347"/>
                  <a:gd name="T2" fmla="*/ 66 w 225"/>
                  <a:gd name="T3" fmla="*/ 0 h 347"/>
                  <a:gd name="T4" fmla="*/ 88 w 225"/>
                  <a:gd name="T5" fmla="*/ 1 h 347"/>
                  <a:gd name="T6" fmla="*/ 120 w 225"/>
                  <a:gd name="T7" fmla="*/ 13 h 347"/>
                  <a:gd name="T8" fmla="*/ 161 w 225"/>
                  <a:gd name="T9" fmla="*/ 50 h 347"/>
                  <a:gd name="T10" fmla="*/ 197 w 225"/>
                  <a:gd name="T11" fmla="*/ 108 h 347"/>
                  <a:gd name="T12" fmla="*/ 209 w 225"/>
                  <a:gd name="T13" fmla="*/ 141 h 347"/>
                  <a:gd name="T14" fmla="*/ 219 w 225"/>
                  <a:gd name="T15" fmla="*/ 177 h 347"/>
                  <a:gd name="T16" fmla="*/ 225 w 225"/>
                  <a:gd name="T17" fmla="*/ 243 h 347"/>
                  <a:gd name="T18" fmla="*/ 213 w 225"/>
                  <a:gd name="T19" fmla="*/ 298 h 347"/>
                  <a:gd name="T20" fmla="*/ 194 w 225"/>
                  <a:gd name="T21" fmla="*/ 326 h 347"/>
                  <a:gd name="T22" fmla="*/ 177 w 225"/>
                  <a:gd name="T23" fmla="*/ 339 h 347"/>
                  <a:gd name="T24" fmla="*/ 168 w 225"/>
                  <a:gd name="T25" fmla="*/ 344 h 347"/>
                  <a:gd name="T26" fmla="*/ 158 w 225"/>
                  <a:gd name="T27" fmla="*/ 347 h 347"/>
                  <a:gd name="T28" fmla="*/ 137 w 225"/>
                  <a:gd name="T29" fmla="*/ 345 h 347"/>
                  <a:gd name="T30" fmla="*/ 104 w 225"/>
                  <a:gd name="T31" fmla="*/ 334 h 347"/>
                  <a:gd name="T32" fmla="*/ 62 w 225"/>
                  <a:gd name="T33" fmla="*/ 296 h 347"/>
                  <a:gd name="T34" fmla="*/ 27 w 225"/>
                  <a:gd name="T35" fmla="*/ 240 h 347"/>
                  <a:gd name="T36" fmla="*/ 14 w 225"/>
                  <a:gd name="T37" fmla="*/ 205 h 347"/>
                  <a:gd name="T38" fmla="*/ 4 w 225"/>
                  <a:gd name="T39" fmla="*/ 169 h 347"/>
                  <a:gd name="T40" fmla="*/ 0 w 225"/>
                  <a:gd name="T41" fmla="*/ 105 h 347"/>
                  <a:gd name="T42" fmla="*/ 10 w 225"/>
                  <a:gd name="T43" fmla="*/ 49 h 347"/>
                  <a:gd name="T44" fmla="*/ 30 w 225"/>
                  <a:gd name="T45" fmla="*/ 20 h 347"/>
                  <a:gd name="T46" fmla="*/ 46 w 225"/>
                  <a:gd name="T47" fmla="*/ 7 h 347"/>
                  <a:gd name="T48" fmla="*/ 56 w 225"/>
                  <a:gd name="T49" fmla="*/ 2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5" h="347">
                    <a:moveTo>
                      <a:pt x="56" y="2"/>
                    </a:moveTo>
                    <a:lnTo>
                      <a:pt x="66" y="0"/>
                    </a:lnTo>
                    <a:lnTo>
                      <a:pt x="88" y="1"/>
                    </a:lnTo>
                    <a:lnTo>
                      <a:pt x="120" y="13"/>
                    </a:lnTo>
                    <a:lnTo>
                      <a:pt x="161" y="50"/>
                    </a:lnTo>
                    <a:lnTo>
                      <a:pt x="197" y="108"/>
                    </a:lnTo>
                    <a:lnTo>
                      <a:pt x="209" y="141"/>
                    </a:lnTo>
                    <a:lnTo>
                      <a:pt x="219" y="177"/>
                    </a:lnTo>
                    <a:lnTo>
                      <a:pt x="225" y="243"/>
                    </a:lnTo>
                    <a:lnTo>
                      <a:pt x="213" y="298"/>
                    </a:lnTo>
                    <a:lnTo>
                      <a:pt x="194" y="326"/>
                    </a:lnTo>
                    <a:lnTo>
                      <a:pt x="177" y="339"/>
                    </a:lnTo>
                    <a:lnTo>
                      <a:pt x="168" y="344"/>
                    </a:lnTo>
                    <a:lnTo>
                      <a:pt x="158" y="347"/>
                    </a:lnTo>
                    <a:lnTo>
                      <a:pt x="137" y="345"/>
                    </a:lnTo>
                    <a:lnTo>
                      <a:pt x="104" y="334"/>
                    </a:lnTo>
                    <a:lnTo>
                      <a:pt x="62" y="296"/>
                    </a:lnTo>
                    <a:lnTo>
                      <a:pt x="27" y="240"/>
                    </a:lnTo>
                    <a:lnTo>
                      <a:pt x="14" y="205"/>
                    </a:lnTo>
                    <a:lnTo>
                      <a:pt x="4" y="169"/>
                    </a:lnTo>
                    <a:lnTo>
                      <a:pt x="0" y="105"/>
                    </a:lnTo>
                    <a:lnTo>
                      <a:pt x="10" y="49"/>
                    </a:lnTo>
                    <a:lnTo>
                      <a:pt x="30" y="20"/>
                    </a:lnTo>
                    <a:lnTo>
                      <a:pt x="46" y="7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83" y="4140"/>
                <a:ext cx="522" cy="180"/>
              </a:xfrm>
              <a:custGeom>
                <a:avLst/>
                <a:gdLst>
                  <a:gd name="T0" fmla="*/ 23 w 1567"/>
                  <a:gd name="T1" fmla="*/ 0 h 541"/>
                  <a:gd name="T2" fmla="*/ 139 w 1567"/>
                  <a:gd name="T3" fmla="*/ 76 h 541"/>
                  <a:gd name="T4" fmla="*/ 306 w 1567"/>
                  <a:gd name="T5" fmla="*/ 179 h 541"/>
                  <a:gd name="T6" fmla="*/ 327 w 1567"/>
                  <a:gd name="T7" fmla="*/ 193 h 541"/>
                  <a:gd name="T8" fmla="*/ 386 w 1567"/>
                  <a:gd name="T9" fmla="*/ 248 h 541"/>
                  <a:gd name="T10" fmla="*/ 454 w 1567"/>
                  <a:gd name="T11" fmla="*/ 315 h 541"/>
                  <a:gd name="T12" fmla="*/ 514 w 1567"/>
                  <a:gd name="T13" fmla="*/ 370 h 541"/>
                  <a:gd name="T14" fmla="*/ 536 w 1567"/>
                  <a:gd name="T15" fmla="*/ 384 h 541"/>
                  <a:gd name="T16" fmla="*/ 560 w 1567"/>
                  <a:gd name="T17" fmla="*/ 396 h 541"/>
                  <a:gd name="T18" fmla="*/ 612 w 1567"/>
                  <a:gd name="T19" fmla="*/ 409 h 541"/>
                  <a:gd name="T20" fmla="*/ 688 w 1567"/>
                  <a:gd name="T21" fmla="*/ 428 h 541"/>
                  <a:gd name="T22" fmla="*/ 841 w 1567"/>
                  <a:gd name="T23" fmla="*/ 456 h 541"/>
                  <a:gd name="T24" fmla="*/ 989 w 1567"/>
                  <a:gd name="T25" fmla="*/ 475 h 541"/>
                  <a:gd name="T26" fmla="*/ 1133 w 1567"/>
                  <a:gd name="T27" fmla="*/ 485 h 541"/>
                  <a:gd name="T28" fmla="*/ 1201 w 1567"/>
                  <a:gd name="T29" fmla="*/ 487 h 541"/>
                  <a:gd name="T30" fmla="*/ 1258 w 1567"/>
                  <a:gd name="T31" fmla="*/ 482 h 541"/>
                  <a:gd name="T32" fmla="*/ 1355 w 1567"/>
                  <a:gd name="T33" fmla="*/ 464 h 541"/>
                  <a:gd name="T34" fmla="*/ 1379 w 1567"/>
                  <a:gd name="T35" fmla="*/ 461 h 541"/>
                  <a:gd name="T36" fmla="*/ 1447 w 1567"/>
                  <a:gd name="T37" fmla="*/ 445 h 541"/>
                  <a:gd name="T38" fmla="*/ 1500 w 1567"/>
                  <a:gd name="T39" fmla="*/ 425 h 541"/>
                  <a:gd name="T40" fmla="*/ 1523 w 1567"/>
                  <a:gd name="T41" fmla="*/ 402 h 541"/>
                  <a:gd name="T42" fmla="*/ 1533 w 1567"/>
                  <a:gd name="T43" fmla="*/ 384 h 541"/>
                  <a:gd name="T44" fmla="*/ 1539 w 1567"/>
                  <a:gd name="T45" fmla="*/ 387 h 541"/>
                  <a:gd name="T46" fmla="*/ 1562 w 1567"/>
                  <a:gd name="T47" fmla="*/ 408 h 541"/>
                  <a:gd name="T48" fmla="*/ 1567 w 1567"/>
                  <a:gd name="T49" fmla="*/ 425 h 541"/>
                  <a:gd name="T50" fmla="*/ 1559 w 1567"/>
                  <a:gd name="T51" fmla="*/ 435 h 541"/>
                  <a:gd name="T52" fmla="*/ 1556 w 1567"/>
                  <a:gd name="T53" fmla="*/ 441 h 541"/>
                  <a:gd name="T54" fmla="*/ 1533 w 1567"/>
                  <a:gd name="T55" fmla="*/ 456 h 541"/>
                  <a:gd name="T56" fmla="*/ 1463 w 1567"/>
                  <a:gd name="T57" fmla="*/ 485 h 541"/>
                  <a:gd name="T58" fmla="*/ 1349 w 1567"/>
                  <a:gd name="T59" fmla="*/ 514 h 541"/>
                  <a:gd name="T60" fmla="*/ 1254 w 1567"/>
                  <a:gd name="T61" fmla="*/ 530 h 541"/>
                  <a:gd name="T62" fmla="*/ 1149 w 1567"/>
                  <a:gd name="T63" fmla="*/ 540 h 541"/>
                  <a:gd name="T64" fmla="*/ 1032 w 1567"/>
                  <a:gd name="T65" fmla="*/ 541 h 541"/>
                  <a:gd name="T66" fmla="*/ 971 w 1567"/>
                  <a:gd name="T67" fmla="*/ 537 h 541"/>
                  <a:gd name="T68" fmla="*/ 853 w 1567"/>
                  <a:gd name="T69" fmla="*/ 527 h 541"/>
                  <a:gd name="T70" fmla="*/ 673 w 1567"/>
                  <a:gd name="T71" fmla="*/ 498 h 541"/>
                  <a:gd name="T72" fmla="*/ 547 w 1567"/>
                  <a:gd name="T73" fmla="*/ 459 h 541"/>
                  <a:gd name="T74" fmla="*/ 464 w 1567"/>
                  <a:gd name="T75" fmla="*/ 412 h 541"/>
                  <a:gd name="T76" fmla="*/ 434 w 1567"/>
                  <a:gd name="T77" fmla="*/ 384 h 541"/>
                  <a:gd name="T78" fmla="*/ 318 w 1567"/>
                  <a:gd name="T79" fmla="*/ 269 h 541"/>
                  <a:gd name="T80" fmla="*/ 280 w 1567"/>
                  <a:gd name="T81" fmla="*/ 230 h 541"/>
                  <a:gd name="T82" fmla="*/ 280 w 1567"/>
                  <a:gd name="T83" fmla="*/ 281 h 541"/>
                  <a:gd name="T84" fmla="*/ 254 w 1567"/>
                  <a:gd name="T85" fmla="*/ 272 h 541"/>
                  <a:gd name="T86" fmla="*/ 127 w 1567"/>
                  <a:gd name="T87" fmla="*/ 216 h 541"/>
                  <a:gd name="T88" fmla="*/ 48 w 1567"/>
                  <a:gd name="T89" fmla="*/ 173 h 541"/>
                  <a:gd name="T90" fmla="*/ 23 w 1567"/>
                  <a:gd name="T91" fmla="*/ 154 h 541"/>
                  <a:gd name="T92" fmla="*/ 15 w 1567"/>
                  <a:gd name="T93" fmla="*/ 144 h 541"/>
                  <a:gd name="T94" fmla="*/ 5 w 1567"/>
                  <a:gd name="T95" fmla="*/ 121 h 541"/>
                  <a:gd name="T96" fmla="*/ 0 w 1567"/>
                  <a:gd name="T97" fmla="*/ 82 h 541"/>
                  <a:gd name="T98" fmla="*/ 18 w 1567"/>
                  <a:gd name="T99" fmla="*/ 13 h 541"/>
                  <a:gd name="T100" fmla="*/ 23 w 1567"/>
                  <a:gd name="T101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7" h="541">
                    <a:moveTo>
                      <a:pt x="23" y="0"/>
                    </a:moveTo>
                    <a:lnTo>
                      <a:pt x="139" y="76"/>
                    </a:lnTo>
                    <a:lnTo>
                      <a:pt x="306" y="179"/>
                    </a:lnTo>
                    <a:lnTo>
                      <a:pt x="327" y="193"/>
                    </a:lnTo>
                    <a:lnTo>
                      <a:pt x="386" y="248"/>
                    </a:lnTo>
                    <a:lnTo>
                      <a:pt x="454" y="315"/>
                    </a:lnTo>
                    <a:lnTo>
                      <a:pt x="514" y="370"/>
                    </a:lnTo>
                    <a:lnTo>
                      <a:pt x="536" y="384"/>
                    </a:lnTo>
                    <a:lnTo>
                      <a:pt x="560" y="396"/>
                    </a:lnTo>
                    <a:lnTo>
                      <a:pt x="612" y="409"/>
                    </a:lnTo>
                    <a:lnTo>
                      <a:pt x="688" y="428"/>
                    </a:lnTo>
                    <a:lnTo>
                      <a:pt x="841" y="456"/>
                    </a:lnTo>
                    <a:lnTo>
                      <a:pt x="989" y="475"/>
                    </a:lnTo>
                    <a:lnTo>
                      <a:pt x="1133" y="485"/>
                    </a:lnTo>
                    <a:lnTo>
                      <a:pt x="1201" y="487"/>
                    </a:lnTo>
                    <a:lnTo>
                      <a:pt x="1258" y="482"/>
                    </a:lnTo>
                    <a:lnTo>
                      <a:pt x="1355" y="464"/>
                    </a:lnTo>
                    <a:lnTo>
                      <a:pt x="1379" y="461"/>
                    </a:lnTo>
                    <a:lnTo>
                      <a:pt x="1447" y="445"/>
                    </a:lnTo>
                    <a:lnTo>
                      <a:pt x="1500" y="425"/>
                    </a:lnTo>
                    <a:lnTo>
                      <a:pt x="1523" y="402"/>
                    </a:lnTo>
                    <a:lnTo>
                      <a:pt x="1533" y="384"/>
                    </a:lnTo>
                    <a:lnTo>
                      <a:pt x="1539" y="387"/>
                    </a:lnTo>
                    <a:lnTo>
                      <a:pt x="1562" y="408"/>
                    </a:lnTo>
                    <a:lnTo>
                      <a:pt x="1567" y="425"/>
                    </a:lnTo>
                    <a:lnTo>
                      <a:pt x="1559" y="435"/>
                    </a:lnTo>
                    <a:lnTo>
                      <a:pt x="1556" y="441"/>
                    </a:lnTo>
                    <a:lnTo>
                      <a:pt x="1533" y="456"/>
                    </a:lnTo>
                    <a:lnTo>
                      <a:pt x="1463" y="485"/>
                    </a:lnTo>
                    <a:lnTo>
                      <a:pt x="1349" y="514"/>
                    </a:lnTo>
                    <a:lnTo>
                      <a:pt x="1254" y="530"/>
                    </a:lnTo>
                    <a:lnTo>
                      <a:pt x="1149" y="540"/>
                    </a:lnTo>
                    <a:lnTo>
                      <a:pt x="1032" y="541"/>
                    </a:lnTo>
                    <a:lnTo>
                      <a:pt x="971" y="537"/>
                    </a:lnTo>
                    <a:lnTo>
                      <a:pt x="853" y="527"/>
                    </a:lnTo>
                    <a:lnTo>
                      <a:pt x="673" y="498"/>
                    </a:lnTo>
                    <a:lnTo>
                      <a:pt x="547" y="459"/>
                    </a:lnTo>
                    <a:lnTo>
                      <a:pt x="464" y="412"/>
                    </a:lnTo>
                    <a:lnTo>
                      <a:pt x="434" y="384"/>
                    </a:lnTo>
                    <a:lnTo>
                      <a:pt x="318" y="269"/>
                    </a:lnTo>
                    <a:lnTo>
                      <a:pt x="280" y="230"/>
                    </a:lnTo>
                    <a:lnTo>
                      <a:pt x="280" y="281"/>
                    </a:lnTo>
                    <a:lnTo>
                      <a:pt x="254" y="272"/>
                    </a:lnTo>
                    <a:lnTo>
                      <a:pt x="127" y="216"/>
                    </a:lnTo>
                    <a:lnTo>
                      <a:pt x="48" y="173"/>
                    </a:lnTo>
                    <a:lnTo>
                      <a:pt x="23" y="154"/>
                    </a:lnTo>
                    <a:lnTo>
                      <a:pt x="15" y="144"/>
                    </a:lnTo>
                    <a:lnTo>
                      <a:pt x="5" y="121"/>
                    </a:lnTo>
                    <a:lnTo>
                      <a:pt x="0" y="82"/>
                    </a:lnTo>
                    <a:lnTo>
                      <a:pt x="18" y="1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0" name="모서리가 둥근 사각형 설명선 189"/>
            <p:cNvSpPr/>
            <p:nvPr/>
          </p:nvSpPr>
          <p:spPr>
            <a:xfrm>
              <a:off x="10451939" y="3240007"/>
              <a:ext cx="1720151" cy="505561"/>
            </a:xfrm>
            <a:prstGeom prst="wedgeRoundRectCallout">
              <a:avLst>
                <a:gd name="adj1" fmla="val -39096"/>
                <a:gd name="adj2" fmla="val 66349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</a:rPr>
                <a:t>기능의 한계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2" name="모서리가 둥근 사각형 설명선 191"/>
            <p:cNvSpPr/>
            <p:nvPr/>
          </p:nvSpPr>
          <p:spPr>
            <a:xfrm>
              <a:off x="8832678" y="2192274"/>
              <a:ext cx="2450531" cy="843584"/>
            </a:xfrm>
            <a:prstGeom prst="wedgeRoundRectCallout">
              <a:avLst>
                <a:gd name="adj1" fmla="val -44488"/>
                <a:gd name="adj2" fmla="val 10681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반복기능이 구현이 안되어 있어 불편함을 느끼는 사례 발생</a:t>
              </a:r>
              <a:endParaRPr lang="en-US" altLang="ko-KR" sz="1200" b="1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3" name="모서리가 둥근 사각형 설명선 192"/>
            <p:cNvSpPr/>
            <p:nvPr/>
          </p:nvSpPr>
          <p:spPr>
            <a:xfrm>
              <a:off x="6641913" y="1049266"/>
              <a:ext cx="2762560" cy="1024827"/>
            </a:xfrm>
            <a:prstGeom prst="wedgeRoundRectCallout">
              <a:avLst>
                <a:gd name="adj1" fmla="val -68757"/>
                <a:gd name="adj2" fmla="val 6014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불필요한 기능</a:t>
              </a:r>
              <a:r>
                <a:rPr lang="en-US" sz="1200" b="1" dirty="0" smtClean="0">
                  <a:solidFill>
                    <a:schemeClr val="tx1"/>
                  </a:solidFill>
                  <a:latin typeface="+mn-ea"/>
                </a:rPr>
                <a:t>(key)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이 있지만 해당 기능에 대한 삭제 혹은 숨김 기능이 없어</a:t>
              </a:r>
              <a:endParaRPr lang="en-US" altLang="ko-KR" sz="3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4" name="모서리가 둥근 사각형 설명선 193"/>
            <p:cNvSpPr/>
            <p:nvPr/>
          </p:nvSpPr>
          <p:spPr>
            <a:xfrm>
              <a:off x="4165396" y="287260"/>
              <a:ext cx="3386461" cy="666755"/>
            </a:xfrm>
            <a:prstGeom prst="wedgeRoundRectCallout">
              <a:avLst>
                <a:gd name="adj1" fmla="val -63663"/>
                <a:gd name="adj2" fmla="val 5238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기본결제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+mn-ea"/>
                </a:rPr>
                <a:t>매출관리 기능만 제공하는 경우가 대다수</a:t>
              </a:r>
              <a:endParaRPr lang="en-US" altLang="ko-KR" sz="3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" name="직각 삼각형 4"/>
          <p:cNvSpPr/>
          <p:nvPr/>
        </p:nvSpPr>
        <p:spPr>
          <a:xfrm>
            <a:off x="-1" y="1593850"/>
            <a:ext cx="9143999" cy="3549650"/>
          </a:xfrm>
          <a:prstGeom prst="rtTriangle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/>
          <p:cNvSpPr/>
          <p:nvPr/>
        </p:nvSpPr>
        <p:spPr>
          <a:xfrm rot="5400000" flipH="1" flipV="1">
            <a:off x="2776496" y="-1224002"/>
            <a:ext cx="3591000" cy="9143999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2"/>
          <p:cNvGrpSpPr/>
          <p:nvPr/>
        </p:nvGrpSpPr>
        <p:grpSpPr>
          <a:xfrm>
            <a:off x="-23247" y="331072"/>
            <a:ext cx="5825219" cy="4817119"/>
            <a:chOff x="-30996" y="441429"/>
            <a:chExt cx="7766959" cy="6422825"/>
          </a:xfrm>
        </p:grpSpPr>
        <p:sp>
          <p:nvSpPr>
            <p:cNvPr id="7" name="직각 삼각형 6"/>
            <p:cNvSpPr/>
            <p:nvPr/>
          </p:nvSpPr>
          <p:spPr>
            <a:xfrm>
              <a:off x="-30989" y="3849167"/>
              <a:ext cx="7766952" cy="3015087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-30989" y="5767668"/>
              <a:ext cx="2824837" cy="1096586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1531974" y="6374400"/>
              <a:ext cx="1261876" cy="48985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/>
            <p:cNvSpPr/>
            <p:nvPr/>
          </p:nvSpPr>
          <p:spPr>
            <a:xfrm flipH="1" flipV="1">
              <a:off x="270098" y="5884544"/>
              <a:ext cx="1261876" cy="48985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자유형 164"/>
            <p:cNvSpPr/>
            <p:nvPr/>
          </p:nvSpPr>
          <p:spPr>
            <a:xfrm flipH="1" flipV="1">
              <a:off x="-30996" y="5405190"/>
              <a:ext cx="301093" cy="489853"/>
            </a:xfrm>
            <a:custGeom>
              <a:avLst/>
              <a:gdLst>
                <a:gd name="connsiteX0" fmla="*/ 0 w 301093"/>
                <a:gd name="connsiteY0" fmla="*/ 489853 h 489853"/>
                <a:gd name="connsiteX1" fmla="*/ 301093 w 301093"/>
                <a:gd name="connsiteY1" fmla="*/ 489853 h 489853"/>
                <a:gd name="connsiteX2" fmla="*/ 301093 w 301093"/>
                <a:gd name="connsiteY2" fmla="*/ 116883 h 489853"/>
                <a:gd name="connsiteX3" fmla="*/ 0 w 301093"/>
                <a:gd name="connsiteY3" fmla="*/ 0 h 48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3" h="489853">
                  <a:moveTo>
                    <a:pt x="0" y="489853"/>
                  </a:moveTo>
                  <a:lnTo>
                    <a:pt x="301093" y="489853"/>
                  </a:lnTo>
                  <a:lnTo>
                    <a:pt x="301093" y="116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138"/>
            <p:cNvGrpSpPr/>
            <p:nvPr/>
          </p:nvGrpSpPr>
          <p:grpSpPr>
            <a:xfrm flipH="1">
              <a:off x="191471" y="441429"/>
              <a:ext cx="2251181" cy="5549485"/>
              <a:chOff x="12403138" y="-66675"/>
              <a:chExt cx="2641601" cy="6511926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13323888" y="1057275"/>
                <a:ext cx="488950" cy="1300163"/>
              </a:xfrm>
              <a:custGeom>
                <a:avLst/>
                <a:gdLst>
                  <a:gd name="T0" fmla="*/ 742 w 922"/>
                  <a:gd name="T1" fmla="*/ 50 h 2457"/>
                  <a:gd name="T2" fmla="*/ 742 w 922"/>
                  <a:gd name="T3" fmla="*/ 0 h 2457"/>
                  <a:gd name="T4" fmla="*/ 723 w 922"/>
                  <a:gd name="T5" fmla="*/ 3 h 2457"/>
                  <a:gd name="T6" fmla="*/ 638 w 922"/>
                  <a:gd name="T7" fmla="*/ 46 h 2457"/>
                  <a:gd name="T8" fmla="*/ 599 w 922"/>
                  <a:gd name="T9" fmla="*/ 76 h 2457"/>
                  <a:gd name="T10" fmla="*/ 562 w 922"/>
                  <a:gd name="T11" fmla="*/ 118 h 2457"/>
                  <a:gd name="T12" fmla="*/ 527 w 922"/>
                  <a:gd name="T13" fmla="*/ 171 h 2457"/>
                  <a:gd name="T14" fmla="*/ 512 w 922"/>
                  <a:gd name="T15" fmla="*/ 204 h 2457"/>
                  <a:gd name="T16" fmla="*/ 499 w 922"/>
                  <a:gd name="T17" fmla="*/ 240 h 2457"/>
                  <a:gd name="T18" fmla="*/ 476 w 922"/>
                  <a:gd name="T19" fmla="*/ 340 h 2457"/>
                  <a:gd name="T20" fmla="*/ 453 w 922"/>
                  <a:gd name="T21" fmla="*/ 523 h 2457"/>
                  <a:gd name="T22" fmla="*/ 432 w 922"/>
                  <a:gd name="T23" fmla="*/ 786 h 2457"/>
                  <a:gd name="T24" fmla="*/ 418 w 922"/>
                  <a:gd name="T25" fmla="*/ 996 h 2457"/>
                  <a:gd name="T26" fmla="*/ 409 w 922"/>
                  <a:gd name="T27" fmla="*/ 1050 h 2457"/>
                  <a:gd name="T28" fmla="*/ 389 w 922"/>
                  <a:gd name="T29" fmla="*/ 1114 h 2457"/>
                  <a:gd name="T30" fmla="*/ 270 w 922"/>
                  <a:gd name="T31" fmla="*/ 1431 h 2457"/>
                  <a:gd name="T32" fmla="*/ 48 w 922"/>
                  <a:gd name="T33" fmla="*/ 2003 h 2457"/>
                  <a:gd name="T34" fmla="*/ 0 w 922"/>
                  <a:gd name="T35" fmla="*/ 2124 h 2457"/>
                  <a:gd name="T36" fmla="*/ 51 w 922"/>
                  <a:gd name="T37" fmla="*/ 2160 h 2457"/>
                  <a:gd name="T38" fmla="*/ 336 w 922"/>
                  <a:gd name="T39" fmla="*/ 2330 h 2457"/>
                  <a:gd name="T40" fmla="*/ 496 w 922"/>
                  <a:gd name="T41" fmla="*/ 2408 h 2457"/>
                  <a:gd name="T42" fmla="*/ 595 w 922"/>
                  <a:gd name="T43" fmla="*/ 2445 h 2457"/>
                  <a:gd name="T44" fmla="*/ 640 w 922"/>
                  <a:gd name="T45" fmla="*/ 2457 h 2457"/>
                  <a:gd name="T46" fmla="*/ 653 w 922"/>
                  <a:gd name="T47" fmla="*/ 1996 h 2457"/>
                  <a:gd name="T48" fmla="*/ 666 w 922"/>
                  <a:gd name="T49" fmla="*/ 1202 h 2457"/>
                  <a:gd name="T50" fmla="*/ 669 w 922"/>
                  <a:gd name="T51" fmla="*/ 1142 h 2457"/>
                  <a:gd name="T52" fmla="*/ 689 w 922"/>
                  <a:gd name="T53" fmla="*/ 992 h 2457"/>
                  <a:gd name="T54" fmla="*/ 746 w 922"/>
                  <a:gd name="T55" fmla="*/ 736 h 2457"/>
                  <a:gd name="T56" fmla="*/ 890 w 922"/>
                  <a:gd name="T57" fmla="*/ 246 h 2457"/>
                  <a:gd name="T58" fmla="*/ 922 w 922"/>
                  <a:gd name="T59" fmla="*/ 152 h 2457"/>
                  <a:gd name="T60" fmla="*/ 742 w 922"/>
                  <a:gd name="T61" fmla="*/ 50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22" h="2457">
                    <a:moveTo>
                      <a:pt x="742" y="50"/>
                    </a:moveTo>
                    <a:lnTo>
                      <a:pt x="742" y="0"/>
                    </a:lnTo>
                    <a:lnTo>
                      <a:pt x="723" y="3"/>
                    </a:lnTo>
                    <a:lnTo>
                      <a:pt x="638" y="46"/>
                    </a:lnTo>
                    <a:lnTo>
                      <a:pt x="599" y="76"/>
                    </a:lnTo>
                    <a:lnTo>
                      <a:pt x="562" y="118"/>
                    </a:lnTo>
                    <a:lnTo>
                      <a:pt x="527" y="171"/>
                    </a:lnTo>
                    <a:lnTo>
                      <a:pt x="512" y="204"/>
                    </a:lnTo>
                    <a:lnTo>
                      <a:pt x="499" y="240"/>
                    </a:lnTo>
                    <a:lnTo>
                      <a:pt x="476" y="340"/>
                    </a:lnTo>
                    <a:lnTo>
                      <a:pt x="453" y="523"/>
                    </a:lnTo>
                    <a:lnTo>
                      <a:pt x="432" y="786"/>
                    </a:lnTo>
                    <a:lnTo>
                      <a:pt x="418" y="996"/>
                    </a:lnTo>
                    <a:lnTo>
                      <a:pt x="409" y="1050"/>
                    </a:lnTo>
                    <a:lnTo>
                      <a:pt x="389" y="1114"/>
                    </a:lnTo>
                    <a:lnTo>
                      <a:pt x="270" y="1431"/>
                    </a:lnTo>
                    <a:lnTo>
                      <a:pt x="48" y="2003"/>
                    </a:lnTo>
                    <a:lnTo>
                      <a:pt x="0" y="2124"/>
                    </a:lnTo>
                    <a:lnTo>
                      <a:pt x="51" y="2160"/>
                    </a:lnTo>
                    <a:lnTo>
                      <a:pt x="336" y="2330"/>
                    </a:lnTo>
                    <a:lnTo>
                      <a:pt x="496" y="2408"/>
                    </a:lnTo>
                    <a:lnTo>
                      <a:pt x="595" y="2445"/>
                    </a:lnTo>
                    <a:lnTo>
                      <a:pt x="640" y="2457"/>
                    </a:lnTo>
                    <a:lnTo>
                      <a:pt x="653" y="1996"/>
                    </a:lnTo>
                    <a:lnTo>
                      <a:pt x="666" y="1202"/>
                    </a:lnTo>
                    <a:lnTo>
                      <a:pt x="669" y="1142"/>
                    </a:lnTo>
                    <a:lnTo>
                      <a:pt x="689" y="992"/>
                    </a:lnTo>
                    <a:lnTo>
                      <a:pt x="746" y="736"/>
                    </a:lnTo>
                    <a:lnTo>
                      <a:pt x="890" y="246"/>
                    </a:lnTo>
                    <a:lnTo>
                      <a:pt x="922" y="152"/>
                    </a:lnTo>
                    <a:lnTo>
                      <a:pt x="742" y="5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6"/>
              <p:cNvSpPr>
                <a:spLocks/>
              </p:cNvSpPr>
              <p:nvPr/>
            </p:nvSpPr>
            <p:spPr bwMode="auto">
              <a:xfrm>
                <a:off x="13989051" y="4344988"/>
                <a:ext cx="419100" cy="1887538"/>
              </a:xfrm>
              <a:custGeom>
                <a:avLst/>
                <a:gdLst>
                  <a:gd name="T0" fmla="*/ 52 w 793"/>
                  <a:gd name="T1" fmla="*/ 3464 h 3566"/>
                  <a:gd name="T2" fmla="*/ 0 w 793"/>
                  <a:gd name="T3" fmla="*/ 3566 h 3566"/>
                  <a:gd name="T4" fmla="*/ 435 w 793"/>
                  <a:gd name="T5" fmla="*/ 3540 h 3566"/>
                  <a:gd name="T6" fmla="*/ 743 w 793"/>
                  <a:gd name="T7" fmla="*/ 3181 h 3566"/>
                  <a:gd name="T8" fmla="*/ 793 w 793"/>
                  <a:gd name="T9" fmla="*/ 544 h 3566"/>
                  <a:gd name="T10" fmla="*/ 790 w 793"/>
                  <a:gd name="T11" fmla="*/ 500 h 3566"/>
                  <a:gd name="T12" fmla="*/ 757 w 793"/>
                  <a:gd name="T13" fmla="*/ 268 h 3566"/>
                  <a:gd name="T14" fmla="*/ 729 w 793"/>
                  <a:gd name="T15" fmla="*/ 150 h 3566"/>
                  <a:gd name="T16" fmla="*/ 706 w 793"/>
                  <a:gd name="T17" fmla="*/ 84 h 3566"/>
                  <a:gd name="T18" fmla="*/ 691 w 793"/>
                  <a:gd name="T19" fmla="*/ 58 h 3566"/>
                  <a:gd name="T20" fmla="*/ 685 w 793"/>
                  <a:gd name="T21" fmla="*/ 46 h 3566"/>
                  <a:gd name="T22" fmla="*/ 665 w 793"/>
                  <a:gd name="T23" fmla="*/ 29 h 3566"/>
                  <a:gd name="T24" fmla="*/ 619 w 793"/>
                  <a:gd name="T25" fmla="*/ 10 h 3566"/>
                  <a:gd name="T26" fmla="*/ 533 w 793"/>
                  <a:gd name="T27" fmla="*/ 0 h 3566"/>
                  <a:gd name="T28" fmla="*/ 430 w 793"/>
                  <a:gd name="T29" fmla="*/ 4 h 3566"/>
                  <a:gd name="T30" fmla="*/ 170 w 793"/>
                  <a:gd name="T31" fmla="*/ 42 h 3566"/>
                  <a:gd name="T32" fmla="*/ 102 w 793"/>
                  <a:gd name="T33" fmla="*/ 58 h 3566"/>
                  <a:gd name="T34" fmla="*/ 99 w 793"/>
                  <a:gd name="T35" fmla="*/ 81 h 3566"/>
                  <a:gd name="T36" fmla="*/ 79 w 793"/>
                  <a:gd name="T37" fmla="*/ 333 h 3566"/>
                  <a:gd name="T38" fmla="*/ 73 w 793"/>
                  <a:gd name="T39" fmla="*/ 661 h 3566"/>
                  <a:gd name="T40" fmla="*/ 80 w 793"/>
                  <a:gd name="T41" fmla="*/ 926 h 3566"/>
                  <a:gd name="T42" fmla="*/ 105 w 793"/>
                  <a:gd name="T43" fmla="*/ 1226 h 3566"/>
                  <a:gd name="T44" fmla="*/ 148 w 793"/>
                  <a:gd name="T45" fmla="*/ 1551 h 3566"/>
                  <a:gd name="T46" fmla="*/ 178 w 793"/>
                  <a:gd name="T47" fmla="*/ 1722 h 3566"/>
                  <a:gd name="T48" fmla="*/ 211 w 793"/>
                  <a:gd name="T49" fmla="*/ 1889 h 3566"/>
                  <a:gd name="T50" fmla="*/ 258 w 793"/>
                  <a:gd name="T51" fmla="*/ 2176 h 3566"/>
                  <a:gd name="T52" fmla="*/ 289 w 793"/>
                  <a:gd name="T53" fmla="*/ 2408 h 3566"/>
                  <a:gd name="T54" fmla="*/ 307 w 793"/>
                  <a:gd name="T55" fmla="*/ 2589 h 3566"/>
                  <a:gd name="T56" fmla="*/ 315 w 793"/>
                  <a:gd name="T57" fmla="*/ 2788 h 3566"/>
                  <a:gd name="T58" fmla="*/ 308 w 793"/>
                  <a:gd name="T59" fmla="*/ 2925 h 3566"/>
                  <a:gd name="T60" fmla="*/ 307 w 793"/>
                  <a:gd name="T61" fmla="*/ 2951 h 3566"/>
                  <a:gd name="T62" fmla="*/ 305 w 793"/>
                  <a:gd name="T63" fmla="*/ 2974 h 3566"/>
                  <a:gd name="T64" fmla="*/ 281 w 793"/>
                  <a:gd name="T65" fmla="*/ 3043 h 3566"/>
                  <a:gd name="T66" fmla="*/ 220 w 793"/>
                  <a:gd name="T67" fmla="*/ 3175 h 3566"/>
                  <a:gd name="T68" fmla="*/ 178 w 793"/>
                  <a:gd name="T69" fmla="*/ 3258 h 3566"/>
                  <a:gd name="T70" fmla="*/ 160 w 793"/>
                  <a:gd name="T71" fmla="*/ 3305 h 3566"/>
                  <a:gd name="T72" fmla="*/ 116 w 793"/>
                  <a:gd name="T73" fmla="*/ 3380 h 3566"/>
                  <a:gd name="T74" fmla="*/ 60 w 793"/>
                  <a:gd name="T75" fmla="*/ 3453 h 3566"/>
                  <a:gd name="T76" fmla="*/ 52 w 793"/>
                  <a:gd name="T77" fmla="*/ 3464 h 3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93" h="3566">
                    <a:moveTo>
                      <a:pt x="52" y="3464"/>
                    </a:moveTo>
                    <a:lnTo>
                      <a:pt x="0" y="3566"/>
                    </a:lnTo>
                    <a:lnTo>
                      <a:pt x="435" y="3540"/>
                    </a:lnTo>
                    <a:lnTo>
                      <a:pt x="743" y="3181"/>
                    </a:lnTo>
                    <a:lnTo>
                      <a:pt x="793" y="544"/>
                    </a:lnTo>
                    <a:lnTo>
                      <a:pt x="790" y="500"/>
                    </a:lnTo>
                    <a:lnTo>
                      <a:pt x="757" y="268"/>
                    </a:lnTo>
                    <a:lnTo>
                      <a:pt x="729" y="150"/>
                    </a:lnTo>
                    <a:lnTo>
                      <a:pt x="706" y="84"/>
                    </a:lnTo>
                    <a:lnTo>
                      <a:pt x="691" y="58"/>
                    </a:lnTo>
                    <a:lnTo>
                      <a:pt x="685" y="46"/>
                    </a:lnTo>
                    <a:lnTo>
                      <a:pt x="665" y="29"/>
                    </a:lnTo>
                    <a:lnTo>
                      <a:pt x="619" y="10"/>
                    </a:lnTo>
                    <a:lnTo>
                      <a:pt x="533" y="0"/>
                    </a:lnTo>
                    <a:lnTo>
                      <a:pt x="430" y="4"/>
                    </a:lnTo>
                    <a:lnTo>
                      <a:pt x="170" y="42"/>
                    </a:lnTo>
                    <a:lnTo>
                      <a:pt x="102" y="58"/>
                    </a:lnTo>
                    <a:lnTo>
                      <a:pt x="99" y="81"/>
                    </a:lnTo>
                    <a:lnTo>
                      <a:pt x="79" y="333"/>
                    </a:lnTo>
                    <a:lnTo>
                      <a:pt x="73" y="661"/>
                    </a:lnTo>
                    <a:lnTo>
                      <a:pt x="80" y="926"/>
                    </a:lnTo>
                    <a:lnTo>
                      <a:pt x="105" y="1226"/>
                    </a:lnTo>
                    <a:lnTo>
                      <a:pt x="148" y="1551"/>
                    </a:lnTo>
                    <a:lnTo>
                      <a:pt x="178" y="1722"/>
                    </a:lnTo>
                    <a:lnTo>
                      <a:pt x="211" y="1889"/>
                    </a:lnTo>
                    <a:lnTo>
                      <a:pt x="258" y="2176"/>
                    </a:lnTo>
                    <a:lnTo>
                      <a:pt x="289" y="2408"/>
                    </a:lnTo>
                    <a:lnTo>
                      <a:pt x="307" y="2589"/>
                    </a:lnTo>
                    <a:lnTo>
                      <a:pt x="315" y="2788"/>
                    </a:lnTo>
                    <a:lnTo>
                      <a:pt x="308" y="2925"/>
                    </a:lnTo>
                    <a:lnTo>
                      <a:pt x="307" y="2951"/>
                    </a:lnTo>
                    <a:lnTo>
                      <a:pt x="305" y="2974"/>
                    </a:lnTo>
                    <a:lnTo>
                      <a:pt x="281" y="3043"/>
                    </a:lnTo>
                    <a:lnTo>
                      <a:pt x="220" y="3175"/>
                    </a:lnTo>
                    <a:lnTo>
                      <a:pt x="178" y="3258"/>
                    </a:lnTo>
                    <a:lnTo>
                      <a:pt x="160" y="3305"/>
                    </a:lnTo>
                    <a:lnTo>
                      <a:pt x="116" y="3380"/>
                    </a:lnTo>
                    <a:lnTo>
                      <a:pt x="60" y="3453"/>
                    </a:lnTo>
                    <a:lnTo>
                      <a:pt x="52" y="346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13784263" y="6002338"/>
                <a:ext cx="584200" cy="365125"/>
              </a:xfrm>
              <a:custGeom>
                <a:avLst/>
                <a:gdLst>
                  <a:gd name="T0" fmla="*/ 487 w 1102"/>
                  <a:gd name="T1" fmla="*/ 255 h 691"/>
                  <a:gd name="T2" fmla="*/ 481 w 1102"/>
                  <a:gd name="T3" fmla="*/ 265 h 691"/>
                  <a:gd name="T4" fmla="*/ 458 w 1102"/>
                  <a:gd name="T5" fmla="*/ 320 h 691"/>
                  <a:gd name="T6" fmla="*/ 454 w 1102"/>
                  <a:gd name="T7" fmla="*/ 363 h 691"/>
                  <a:gd name="T8" fmla="*/ 461 w 1102"/>
                  <a:gd name="T9" fmla="*/ 383 h 691"/>
                  <a:gd name="T10" fmla="*/ 473 w 1102"/>
                  <a:gd name="T11" fmla="*/ 392 h 691"/>
                  <a:gd name="T12" fmla="*/ 509 w 1102"/>
                  <a:gd name="T13" fmla="*/ 400 h 691"/>
                  <a:gd name="T14" fmla="*/ 585 w 1102"/>
                  <a:gd name="T15" fmla="*/ 396 h 691"/>
                  <a:gd name="T16" fmla="*/ 705 w 1102"/>
                  <a:gd name="T17" fmla="*/ 367 h 691"/>
                  <a:gd name="T18" fmla="*/ 811 w 1102"/>
                  <a:gd name="T19" fmla="*/ 327 h 691"/>
                  <a:gd name="T20" fmla="*/ 846 w 1102"/>
                  <a:gd name="T21" fmla="*/ 307 h 691"/>
                  <a:gd name="T22" fmla="*/ 1000 w 1102"/>
                  <a:gd name="T23" fmla="*/ 127 h 691"/>
                  <a:gd name="T24" fmla="*/ 1102 w 1102"/>
                  <a:gd name="T25" fmla="*/ 0 h 691"/>
                  <a:gd name="T26" fmla="*/ 1092 w 1102"/>
                  <a:gd name="T27" fmla="*/ 44 h 691"/>
                  <a:gd name="T28" fmla="*/ 1031 w 1102"/>
                  <a:gd name="T29" fmla="*/ 269 h 691"/>
                  <a:gd name="T30" fmla="*/ 991 w 1102"/>
                  <a:gd name="T31" fmla="*/ 380 h 691"/>
                  <a:gd name="T32" fmla="*/ 962 w 1102"/>
                  <a:gd name="T33" fmla="*/ 439 h 691"/>
                  <a:gd name="T34" fmla="*/ 948 w 1102"/>
                  <a:gd name="T35" fmla="*/ 461 h 691"/>
                  <a:gd name="T36" fmla="*/ 918 w 1102"/>
                  <a:gd name="T37" fmla="*/ 500 h 691"/>
                  <a:gd name="T38" fmla="*/ 838 w 1102"/>
                  <a:gd name="T39" fmla="*/ 579 h 691"/>
                  <a:gd name="T40" fmla="*/ 761 w 1102"/>
                  <a:gd name="T41" fmla="*/ 631 h 691"/>
                  <a:gd name="T42" fmla="*/ 700 w 1102"/>
                  <a:gd name="T43" fmla="*/ 658 h 691"/>
                  <a:gd name="T44" fmla="*/ 633 w 1102"/>
                  <a:gd name="T45" fmla="*/ 678 h 691"/>
                  <a:gd name="T46" fmla="*/ 555 w 1102"/>
                  <a:gd name="T47" fmla="*/ 690 h 691"/>
                  <a:gd name="T48" fmla="*/ 513 w 1102"/>
                  <a:gd name="T49" fmla="*/ 691 h 691"/>
                  <a:gd name="T50" fmla="*/ 427 w 1102"/>
                  <a:gd name="T51" fmla="*/ 691 h 691"/>
                  <a:gd name="T52" fmla="*/ 262 w 1102"/>
                  <a:gd name="T53" fmla="*/ 687 h 691"/>
                  <a:gd name="T54" fmla="*/ 123 w 1102"/>
                  <a:gd name="T55" fmla="*/ 672 h 691"/>
                  <a:gd name="T56" fmla="*/ 46 w 1102"/>
                  <a:gd name="T57" fmla="*/ 649 h 691"/>
                  <a:gd name="T58" fmla="*/ 12 w 1102"/>
                  <a:gd name="T59" fmla="*/ 628 h 691"/>
                  <a:gd name="T60" fmla="*/ 0 w 1102"/>
                  <a:gd name="T61" fmla="*/ 613 h 691"/>
                  <a:gd name="T62" fmla="*/ 0 w 1102"/>
                  <a:gd name="T63" fmla="*/ 608 h 691"/>
                  <a:gd name="T64" fmla="*/ 25 w 1102"/>
                  <a:gd name="T65" fmla="*/ 566 h 691"/>
                  <a:gd name="T66" fmla="*/ 68 w 1102"/>
                  <a:gd name="T67" fmla="*/ 530 h 691"/>
                  <a:gd name="T68" fmla="*/ 102 w 1102"/>
                  <a:gd name="T69" fmla="*/ 511 h 691"/>
                  <a:gd name="T70" fmla="*/ 138 w 1102"/>
                  <a:gd name="T71" fmla="*/ 498 h 691"/>
                  <a:gd name="T72" fmla="*/ 251 w 1102"/>
                  <a:gd name="T73" fmla="*/ 441 h 691"/>
                  <a:gd name="T74" fmla="*/ 376 w 1102"/>
                  <a:gd name="T75" fmla="*/ 363 h 691"/>
                  <a:gd name="T76" fmla="*/ 450 w 1102"/>
                  <a:gd name="T77" fmla="*/ 305 h 691"/>
                  <a:gd name="T78" fmla="*/ 480 w 1102"/>
                  <a:gd name="T79" fmla="*/ 271 h 691"/>
                  <a:gd name="T80" fmla="*/ 487 w 1102"/>
                  <a:gd name="T81" fmla="*/ 255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2" h="691">
                    <a:moveTo>
                      <a:pt x="487" y="255"/>
                    </a:moveTo>
                    <a:lnTo>
                      <a:pt x="481" y="265"/>
                    </a:lnTo>
                    <a:lnTo>
                      <a:pt x="458" y="320"/>
                    </a:lnTo>
                    <a:lnTo>
                      <a:pt x="454" y="363"/>
                    </a:lnTo>
                    <a:lnTo>
                      <a:pt x="461" y="383"/>
                    </a:lnTo>
                    <a:lnTo>
                      <a:pt x="473" y="392"/>
                    </a:lnTo>
                    <a:lnTo>
                      <a:pt x="509" y="400"/>
                    </a:lnTo>
                    <a:lnTo>
                      <a:pt x="585" y="396"/>
                    </a:lnTo>
                    <a:lnTo>
                      <a:pt x="705" y="367"/>
                    </a:lnTo>
                    <a:lnTo>
                      <a:pt x="811" y="327"/>
                    </a:lnTo>
                    <a:lnTo>
                      <a:pt x="846" y="307"/>
                    </a:lnTo>
                    <a:lnTo>
                      <a:pt x="1000" y="127"/>
                    </a:lnTo>
                    <a:lnTo>
                      <a:pt x="1102" y="0"/>
                    </a:lnTo>
                    <a:lnTo>
                      <a:pt x="1092" y="44"/>
                    </a:lnTo>
                    <a:lnTo>
                      <a:pt x="1031" y="269"/>
                    </a:lnTo>
                    <a:lnTo>
                      <a:pt x="991" y="380"/>
                    </a:lnTo>
                    <a:lnTo>
                      <a:pt x="962" y="439"/>
                    </a:lnTo>
                    <a:lnTo>
                      <a:pt x="948" y="461"/>
                    </a:lnTo>
                    <a:lnTo>
                      <a:pt x="918" y="500"/>
                    </a:lnTo>
                    <a:lnTo>
                      <a:pt x="838" y="579"/>
                    </a:lnTo>
                    <a:lnTo>
                      <a:pt x="761" y="631"/>
                    </a:lnTo>
                    <a:lnTo>
                      <a:pt x="700" y="658"/>
                    </a:lnTo>
                    <a:lnTo>
                      <a:pt x="633" y="678"/>
                    </a:lnTo>
                    <a:lnTo>
                      <a:pt x="555" y="690"/>
                    </a:lnTo>
                    <a:lnTo>
                      <a:pt x="513" y="691"/>
                    </a:lnTo>
                    <a:lnTo>
                      <a:pt x="427" y="691"/>
                    </a:lnTo>
                    <a:lnTo>
                      <a:pt x="262" y="687"/>
                    </a:lnTo>
                    <a:lnTo>
                      <a:pt x="123" y="672"/>
                    </a:lnTo>
                    <a:lnTo>
                      <a:pt x="46" y="649"/>
                    </a:lnTo>
                    <a:lnTo>
                      <a:pt x="12" y="628"/>
                    </a:lnTo>
                    <a:lnTo>
                      <a:pt x="0" y="613"/>
                    </a:lnTo>
                    <a:lnTo>
                      <a:pt x="0" y="608"/>
                    </a:lnTo>
                    <a:lnTo>
                      <a:pt x="25" y="566"/>
                    </a:lnTo>
                    <a:lnTo>
                      <a:pt x="68" y="530"/>
                    </a:lnTo>
                    <a:lnTo>
                      <a:pt x="102" y="511"/>
                    </a:lnTo>
                    <a:lnTo>
                      <a:pt x="138" y="498"/>
                    </a:lnTo>
                    <a:lnTo>
                      <a:pt x="251" y="441"/>
                    </a:lnTo>
                    <a:lnTo>
                      <a:pt x="376" y="363"/>
                    </a:lnTo>
                    <a:lnTo>
                      <a:pt x="450" y="305"/>
                    </a:lnTo>
                    <a:lnTo>
                      <a:pt x="480" y="271"/>
                    </a:lnTo>
                    <a:lnTo>
                      <a:pt x="487" y="25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13850938" y="4329113"/>
                <a:ext cx="871538" cy="2011363"/>
              </a:xfrm>
              <a:custGeom>
                <a:avLst/>
                <a:gdLst>
                  <a:gd name="T0" fmla="*/ 1641 w 1647"/>
                  <a:gd name="T1" fmla="*/ 3263 h 3800"/>
                  <a:gd name="T2" fmla="*/ 1335 w 1647"/>
                  <a:gd name="T3" fmla="*/ 3800 h 3800"/>
                  <a:gd name="T4" fmla="*/ 822 w 1647"/>
                  <a:gd name="T5" fmla="*/ 3672 h 3800"/>
                  <a:gd name="T6" fmla="*/ 841 w 1647"/>
                  <a:gd name="T7" fmla="*/ 3614 h 3800"/>
                  <a:gd name="T8" fmla="*/ 966 w 1647"/>
                  <a:gd name="T9" fmla="*/ 3221 h 3800"/>
                  <a:gd name="T10" fmla="*/ 1002 w 1647"/>
                  <a:gd name="T11" fmla="*/ 3083 h 3800"/>
                  <a:gd name="T12" fmla="*/ 1009 w 1647"/>
                  <a:gd name="T13" fmla="*/ 3027 h 3800"/>
                  <a:gd name="T14" fmla="*/ 1009 w 1647"/>
                  <a:gd name="T15" fmla="*/ 2844 h 3800"/>
                  <a:gd name="T16" fmla="*/ 990 w 1647"/>
                  <a:gd name="T17" fmla="*/ 2614 h 3800"/>
                  <a:gd name="T18" fmla="*/ 952 w 1647"/>
                  <a:gd name="T19" fmla="*/ 2373 h 3800"/>
                  <a:gd name="T20" fmla="*/ 924 w 1647"/>
                  <a:gd name="T21" fmla="*/ 2264 h 3800"/>
                  <a:gd name="T22" fmla="*/ 877 w 1647"/>
                  <a:gd name="T23" fmla="*/ 2140 h 3800"/>
                  <a:gd name="T24" fmla="*/ 724 w 1647"/>
                  <a:gd name="T25" fmla="*/ 1770 h 3800"/>
                  <a:gd name="T26" fmla="*/ 466 w 1647"/>
                  <a:gd name="T27" fmla="*/ 1163 h 3800"/>
                  <a:gd name="T28" fmla="*/ 387 w 1647"/>
                  <a:gd name="T29" fmla="*/ 959 h 3800"/>
                  <a:gd name="T30" fmla="*/ 367 w 1647"/>
                  <a:gd name="T31" fmla="*/ 901 h 3800"/>
                  <a:gd name="T32" fmla="*/ 319 w 1647"/>
                  <a:gd name="T33" fmla="*/ 787 h 3800"/>
                  <a:gd name="T34" fmla="*/ 267 w 1647"/>
                  <a:gd name="T35" fmla="*/ 682 h 3800"/>
                  <a:gd name="T36" fmla="*/ 211 w 1647"/>
                  <a:gd name="T37" fmla="*/ 589 h 3800"/>
                  <a:gd name="T38" fmla="*/ 182 w 1647"/>
                  <a:gd name="T39" fmla="*/ 548 h 3800"/>
                  <a:gd name="T40" fmla="*/ 152 w 1647"/>
                  <a:gd name="T41" fmla="*/ 508 h 3800"/>
                  <a:gd name="T42" fmla="*/ 85 w 1647"/>
                  <a:gd name="T43" fmla="*/ 404 h 3800"/>
                  <a:gd name="T44" fmla="*/ 40 w 1647"/>
                  <a:gd name="T45" fmla="*/ 312 h 3800"/>
                  <a:gd name="T46" fmla="*/ 17 w 1647"/>
                  <a:gd name="T47" fmla="*/ 246 h 3800"/>
                  <a:gd name="T48" fmla="*/ 2 w 1647"/>
                  <a:gd name="T49" fmla="*/ 174 h 3800"/>
                  <a:gd name="T50" fmla="*/ 0 w 1647"/>
                  <a:gd name="T51" fmla="*/ 101 h 3800"/>
                  <a:gd name="T52" fmla="*/ 2 w 1647"/>
                  <a:gd name="T53" fmla="*/ 62 h 3800"/>
                  <a:gd name="T54" fmla="*/ 7 w 1647"/>
                  <a:gd name="T55" fmla="*/ 46 h 3800"/>
                  <a:gd name="T56" fmla="*/ 28 w 1647"/>
                  <a:gd name="T57" fmla="*/ 23 h 3800"/>
                  <a:gd name="T58" fmla="*/ 64 w 1647"/>
                  <a:gd name="T59" fmla="*/ 7 h 3800"/>
                  <a:gd name="T60" fmla="*/ 113 w 1647"/>
                  <a:gd name="T61" fmla="*/ 0 h 3800"/>
                  <a:gd name="T62" fmla="*/ 204 w 1647"/>
                  <a:gd name="T63" fmla="*/ 0 h 3800"/>
                  <a:gd name="T64" fmla="*/ 348 w 1647"/>
                  <a:gd name="T65" fmla="*/ 18 h 3800"/>
                  <a:gd name="T66" fmla="*/ 579 w 1647"/>
                  <a:gd name="T67" fmla="*/ 67 h 3800"/>
                  <a:gd name="T68" fmla="*/ 815 w 1647"/>
                  <a:gd name="T69" fmla="*/ 131 h 3800"/>
                  <a:gd name="T70" fmla="*/ 848 w 1647"/>
                  <a:gd name="T71" fmla="*/ 139 h 3800"/>
                  <a:gd name="T72" fmla="*/ 848 w 1647"/>
                  <a:gd name="T73" fmla="*/ 139 h 3800"/>
                  <a:gd name="T74" fmla="*/ 854 w 1647"/>
                  <a:gd name="T75" fmla="*/ 165 h 3800"/>
                  <a:gd name="T76" fmla="*/ 907 w 1647"/>
                  <a:gd name="T77" fmla="*/ 298 h 3800"/>
                  <a:gd name="T78" fmla="*/ 949 w 1647"/>
                  <a:gd name="T79" fmla="*/ 367 h 3800"/>
                  <a:gd name="T80" fmla="*/ 982 w 1647"/>
                  <a:gd name="T81" fmla="*/ 406 h 3800"/>
                  <a:gd name="T82" fmla="*/ 1002 w 1647"/>
                  <a:gd name="T83" fmla="*/ 420 h 3800"/>
                  <a:gd name="T84" fmla="*/ 1022 w 1647"/>
                  <a:gd name="T85" fmla="*/ 439 h 3800"/>
                  <a:gd name="T86" fmla="*/ 1070 w 1647"/>
                  <a:gd name="T87" fmla="*/ 507 h 3800"/>
                  <a:gd name="T88" fmla="*/ 1126 w 1647"/>
                  <a:gd name="T89" fmla="*/ 609 h 3800"/>
                  <a:gd name="T90" fmla="*/ 1183 w 1647"/>
                  <a:gd name="T91" fmla="*/ 744 h 3800"/>
                  <a:gd name="T92" fmla="*/ 1241 w 1647"/>
                  <a:gd name="T93" fmla="*/ 908 h 3800"/>
                  <a:gd name="T94" fmla="*/ 1294 w 1647"/>
                  <a:gd name="T95" fmla="*/ 1096 h 3800"/>
                  <a:gd name="T96" fmla="*/ 1340 w 1647"/>
                  <a:gd name="T97" fmla="*/ 1304 h 3800"/>
                  <a:gd name="T98" fmla="*/ 1375 w 1647"/>
                  <a:gd name="T99" fmla="*/ 1531 h 3800"/>
                  <a:gd name="T100" fmla="*/ 1385 w 1647"/>
                  <a:gd name="T101" fmla="*/ 1650 h 3800"/>
                  <a:gd name="T102" fmla="*/ 1405 w 1647"/>
                  <a:gd name="T103" fmla="*/ 1876 h 3800"/>
                  <a:gd name="T104" fmla="*/ 1453 w 1647"/>
                  <a:gd name="T105" fmla="*/ 2279 h 3800"/>
                  <a:gd name="T106" fmla="*/ 1496 w 1647"/>
                  <a:gd name="T107" fmla="*/ 2530 h 3800"/>
                  <a:gd name="T108" fmla="*/ 1528 w 1647"/>
                  <a:gd name="T109" fmla="*/ 2670 h 3800"/>
                  <a:gd name="T110" fmla="*/ 1561 w 1647"/>
                  <a:gd name="T111" fmla="*/ 2785 h 3800"/>
                  <a:gd name="T112" fmla="*/ 1597 w 1647"/>
                  <a:gd name="T113" fmla="*/ 2873 h 3800"/>
                  <a:gd name="T114" fmla="*/ 1616 w 1647"/>
                  <a:gd name="T115" fmla="*/ 2904 h 3800"/>
                  <a:gd name="T116" fmla="*/ 1633 w 1647"/>
                  <a:gd name="T117" fmla="*/ 2964 h 3800"/>
                  <a:gd name="T118" fmla="*/ 1647 w 1647"/>
                  <a:gd name="T119" fmla="*/ 3086 h 3800"/>
                  <a:gd name="T120" fmla="*/ 1644 w 1647"/>
                  <a:gd name="T121" fmla="*/ 3237 h 3800"/>
                  <a:gd name="T122" fmla="*/ 1641 w 1647"/>
                  <a:gd name="T123" fmla="*/ 3263 h 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7" h="3800">
                    <a:moveTo>
                      <a:pt x="1641" y="3263"/>
                    </a:moveTo>
                    <a:lnTo>
                      <a:pt x="1335" y="3800"/>
                    </a:lnTo>
                    <a:lnTo>
                      <a:pt x="822" y="3672"/>
                    </a:lnTo>
                    <a:lnTo>
                      <a:pt x="841" y="3614"/>
                    </a:lnTo>
                    <a:lnTo>
                      <a:pt x="966" y="3221"/>
                    </a:lnTo>
                    <a:lnTo>
                      <a:pt x="1002" y="3083"/>
                    </a:lnTo>
                    <a:lnTo>
                      <a:pt x="1009" y="3027"/>
                    </a:lnTo>
                    <a:lnTo>
                      <a:pt x="1009" y="2844"/>
                    </a:lnTo>
                    <a:lnTo>
                      <a:pt x="990" y="2614"/>
                    </a:lnTo>
                    <a:lnTo>
                      <a:pt x="952" y="2373"/>
                    </a:lnTo>
                    <a:lnTo>
                      <a:pt x="924" y="2264"/>
                    </a:lnTo>
                    <a:lnTo>
                      <a:pt x="877" y="2140"/>
                    </a:lnTo>
                    <a:lnTo>
                      <a:pt x="724" y="1770"/>
                    </a:lnTo>
                    <a:lnTo>
                      <a:pt x="466" y="1163"/>
                    </a:lnTo>
                    <a:lnTo>
                      <a:pt x="387" y="959"/>
                    </a:lnTo>
                    <a:lnTo>
                      <a:pt x="367" y="901"/>
                    </a:lnTo>
                    <a:lnTo>
                      <a:pt x="319" y="787"/>
                    </a:lnTo>
                    <a:lnTo>
                      <a:pt x="267" y="682"/>
                    </a:lnTo>
                    <a:lnTo>
                      <a:pt x="211" y="589"/>
                    </a:lnTo>
                    <a:lnTo>
                      <a:pt x="182" y="548"/>
                    </a:lnTo>
                    <a:lnTo>
                      <a:pt x="152" y="508"/>
                    </a:lnTo>
                    <a:lnTo>
                      <a:pt x="85" y="404"/>
                    </a:lnTo>
                    <a:lnTo>
                      <a:pt x="40" y="312"/>
                    </a:lnTo>
                    <a:lnTo>
                      <a:pt x="17" y="246"/>
                    </a:lnTo>
                    <a:lnTo>
                      <a:pt x="2" y="174"/>
                    </a:lnTo>
                    <a:lnTo>
                      <a:pt x="0" y="101"/>
                    </a:lnTo>
                    <a:lnTo>
                      <a:pt x="2" y="62"/>
                    </a:lnTo>
                    <a:lnTo>
                      <a:pt x="7" y="46"/>
                    </a:lnTo>
                    <a:lnTo>
                      <a:pt x="28" y="23"/>
                    </a:lnTo>
                    <a:lnTo>
                      <a:pt x="64" y="7"/>
                    </a:lnTo>
                    <a:lnTo>
                      <a:pt x="113" y="0"/>
                    </a:lnTo>
                    <a:lnTo>
                      <a:pt x="204" y="0"/>
                    </a:lnTo>
                    <a:lnTo>
                      <a:pt x="348" y="18"/>
                    </a:lnTo>
                    <a:lnTo>
                      <a:pt x="579" y="67"/>
                    </a:lnTo>
                    <a:lnTo>
                      <a:pt x="815" y="131"/>
                    </a:lnTo>
                    <a:lnTo>
                      <a:pt x="848" y="139"/>
                    </a:lnTo>
                    <a:lnTo>
                      <a:pt x="848" y="139"/>
                    </a:lnTo>
                    <a:lnTo>
                      <a:pt x="854" y="165"/>
                    </a:lnTo>
                    <a:lnTo>
                      <a:pt x="907" y="298"/>
                    </a:lnTo>
                    <a:lnTo>
                      <a:pt x="949" y="367"/>
                    </a:lnTo>
                    <a:lnTo>
                      <a:pt x="982" y="406"/>
                    </a:lnTo>
                    <a:lnTo>
                      <a:pt x="1002" y="420"/>
                    </a:lnTo>
                    <a:lnTo>
                      <a:pt x="1022" y="439"/>
                    </a:lnTo>
                    <a:lnTo>
                      <a:pt x="1070" y="507"/>
                    </a:lnTo>
                    <a:lnTo>
                      <a:pt x="1126" y="609"/>
                    </a:lnTo>
                    <a:lnTo>
                      <a:pt x="1183" y="744"/>
                    </a:lnTo>
                    <a:lnTo>
                      <a:pt x="1241" y="908"/>
                    </a:lnTo>
                    <a:lnTo>
                      <a:pt x="1294" y="1096"/>
                    </a:lnTo>
                    <a:lnTo>
                      <a:pt x="1340" y="1304"/>
                    </a:lnTo>
                    <a:lnTo>
                      <a:pt x="1375" y="1531"/>
                    </a:lnTo>
                    <a:lnTo>
                      <a:pt x="1385" y="1650"/>
                    </a:lnTo>
                    <a:lnTo>
                      <a:pt x="1405" y="1876"/>
                    </a:lnTo>
                    <a:lnTo>
                      <a:pt x="1453" y="2279"/>
                    </a:lnTo>
                    <a:lnTo>
                      <a:pt x="1496" y="2530"/>
                    </a:lnTo>
                    <a:lnTo>
                      <a:pt x="1528" y="2670"/>
                    </a:lnTo>
                    <a:lnTo>
                      <a:pt x="1561" y="2785"/>
                    </a:lnTo>
                    <a:lnTo>
                      <a:pt x="1597" y="2873"/>
                    </a:lnTo>
                    <a:lnTo>
                      <a:pt x="1616" y="2904"/>
                    </a:lnTo>
                    <a:lnTo>
                      <a:pt x="1633" y="2964"/>
                    </a:lnTo>
                    <a:lnTo>
                      <a:pt x="1647" y="3086"/>
                    </a:lnTo>
                    <a:lnTo>
                      <a:pt x="1644" y="3237"/>
                    </a:lnTo>
                    <a:lnTo>
                      <a:pt x="1641" y="326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12647613" y="1733550"/>
                <a:ext cx="1123950" cy="542925"/>
              </a:xfrm>
              <a:custGeom>
                <a:avLst/>
                <a:gdLst>
                  <a:gd name="T0" fmla="*/ 128 w 2126"/>
                  <a:gd name="T1" fmla="*/ 25 h 1024"/>
                  <a:gd name="T2" fmla="*/ 0 w 2126"/>
                  <a:gd name="T3" fmla="*/ 1024 h 1024"/>
                  <a:gd name="T4" fmla="*/ 2126 w 2126"/>
                  <a:gd name="T5" fmla="*/ 537 h 1024"/>
                  <a:gd name="T6" fmla="*/ 1869 w 2126"/>
                  <a:gd name="T7" fmla="*/ 0 h 1024"/>
                  <a:gd name="T8" fmla="*/ 128 w 2126"/>
                  <a:gd name="T9" fmla="*/ 25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6" h="1024">
                    <a:moveTo>
                      <a:pt x="128" y="25"/>
                    </a:moveTo>
                    <a:lnTo>
                      <a:pt x="0" y="1024"/>
                    </a:lnTo>
                    <a:lnTo>
                      <a:pt x="2126" y="537"/>
                    </a:lnTo>
                    <a:lnTo>
                      <a:pt x="1869" y="0"/>
                    </a:lnTo>
                    <a:lnTo>
                      <a:pt x="128" y="25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12525376" y="1571625"/>
                <a:ext cx="1395413" cy="717550"/>
              </a:xfrm>
              <a:custGeom>
                <a:avLst/>
                <a:gdLst>
                  <a:gd name="T0" fmla="*/ 283 w 2638"/>
                  <a:gd name="T1" fmla="*/ 0 h 1356"/>
                  <a:gd name="T2" fmla="*/ 2638 w 2638"/>
                  <a:gd name="T3" fmla="*/ 333 h 1356"/>
                  <a:gd name="T4" fmla="*/ 2229 w 2638"/>
                  <a:gd name="T5" fmla="*/ 1356 h 1356"/>
                  <a:gd name="T6" fmla="*/ 0 w 2638"/>
                  <a:gd name="T7" fmla="*/ 1024 h 1356"/>
                  <a:gd name="T8" fmla="*/ 283 w 2638"/>
                  <a:gd name="T9" fmla="*/ 0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8" h="1356">
                    <a:moveTo>
                      <a:pt x="283" y="0"/>
                    </a:moveTo>
                    <a:lnTo>
                      <a:pt x="2638" y="333"/>
                    </a:lnTo>
                    <a:lnTo>
                      <a:pt x="2229" y="1356"/>
                    </a:lnTo>
                    <a:lnTo>
                      <a:pt x="0" y="102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13587413" y="2247900"/>
                <a:ext cx="1101725" cy="2265363"/>
              </a:xfrm>
              <a:custGeom>
                <a:avLst/>
                <a:gdLst>
                  <a:gd name="T0" fmla="*/ 2039 w 2084"/>
                  <a:gd name="T1" fmla="*/ 641 h 4279"/>
                  <a:gd name="T2" fmla="*/ 2044 w 2084"/>
                  <a:gd name="T3" fmla="*/ 664 h 4279"/>
                  <a:gd name="T4" fmla="*/ 2071 w 2084"/>
                  <a:gd name="T5" fmla="*/ 899 h 4279"/>
                  <a:gd name="T6" fmla="*/ 2084 w 2084"/>
                  <a:gd name="T7" fmla="*/ 1180 h 4279"/>
                  <a:gd name="T8" fmla="*/ 2080 w 2084"/>
                  <a:gd name="T9" fmla="*/ 1393 h 4279"/>
                  <a:gd name="T10" fmla="*/ 2059 w 2084"/>
                  <a:gd name="T11" fmla="*/ 1616 h 4279"/>
                  <a:gd name="T12" fmla="*/ 2031 w 2084"/>
                  <a:gd name="T13" fmla="*/ 1784 h 4279"/>
                  <a:gd name="T14" fmla="*/ 2005 w 2084"/>
                  <a:gd name="T15" fmla="*/ 1892 h 4279"/>
                  <a:gd name="T16" fmla="*/ 1987 w 2084"/>
                  <a:gd name="T17" fmla="*/ 1946 h 4279"/>
                  <a:gd name="T18" fmla="*/ 1918 w 2084"/>
                  <a:gd name="T19" fmla="*/ 2169 h 4279"/>
                  <a:gd name="T20" fmla="*/ 1770 w 2084"/>
                  <a:gd name="T21" fmla="*/ 2677 h 4279"/>
                  <a:gd name="T22" fmla="*/ 1642 w 2084"/>
                  <a:gd name="T23" fmla="*/ 3177 h 4279"/>
                  <a:gd name="T24" fmla="*/ 1577 w 2084"/>
                  <a:gd name="T25" fmla="*/ 3481 h 4279"/>
                  <a:gd name="T26" fmla="*/ 1555 w 2084"/>
                  <a:gd name="T27" fmla="*/ 3634 h 4279"/>
                  <a:gd name="T28" fmla="*/ 1552 w 2084"/>
                  <a:gd name="T29" fmla="*/ 3687 h 4279"/>
                  <a:gd name="T30" fmla="*/ 1552 w 2084"/>
                  <a:gd name="T31" fmla="*/ 4148 h 4279"/>
                  <a:gd name="T32" fmla="*/ 1552 w 2084"/>
                  <a:gd name="T33" fmla="*/ 4152 h 4279"/>
                  <a:gd name="T34" fmla="*/ 1537 w 2084"/>
                  <a:gd name="T35" fmla="*/ 4182 h 4279"/>
                  <a:gd name="T36" fmla="*/ 1512 w 2084"/>
                  <a:gd name="T37" fmla="*/ 4208 h 4279"/>
                  <a:gd name="T38" fmla="*/ 1475 w 2084"/>
                  <a:gd name="T39" fmla="*/ 4234 h 4279"/>
                  <a:gd name="T40" fmla="*/ 1417 w 2084"/>
                  <a:gd name="T41" fmla="*/ 4257 h 4279"/>
                  <a:gd name="T42" fmla="*/ 1338 w 2084"/>
                  <a:gd name="T43" fmla="*/ 4274 h 4279"/>
                  <a:gd name="T44" fmla="*/ 1233 w 2084"/>
                  <a:gd name="T45" fmla="*/ 4279 h 4279"/>
                  <a:gd name="T46" fmla="*/ 1168 w 2084"/>
                  <a:gd name="T47" fmla="*/ 4276 h 4279"/>
                  <a:gd name="T48" fmla="*/ 1099 w 2084"/>
                  <a:gd name="T49" fmla="*/ 4270 h 4279"/>
                  <a:gd name="T50" fmla="*/ 934 w 2084"/>
                  <a:gd name="T51" fmla="*/ 4246 h 4279"/>
                  <a:gd name="T52" fmla="*/ 662 w 2084"/>
                  <a:gd name="T53" fmla="*/ 4192 h 4279"/>
                  <a:gd name="T54" fmla="*/ 160 w 2084"/>
                  <a:gd name="T55" fmla="*/ 4071 h 4279"/>
                  <a:gd name="T56" fmla="*/ 67 w 2084"/>
                  <a:gd name="T57" fmla="*/ 4046 h 4279"/>
                  <a:gd name="T58" fmla="*/ 42 w 2084"/>
                  <a:gd name="T59" fmla="*/ 3367 h 4279"/>
                  <a:gd name="T60" fmla="*/ 16 w 2084"/>
                  <a:gd name="T61" fmla="*/ 2407 h 4279"/>
                  <a:gd name="T62" fmla="*/ 7 w 2084"/>
                  <a:gd name="T63" fmla="*/ 2283 h 4279"/>
                  <a:gd name="T64" fmla="*/ 0 w 2084"/>
                  <a:gd name="T65" fmla="*/ 1897 h 4279"/>
                  <a:gd name="T66" fmla="*/ 4 w 2084"/>
                  <a:gd name="T67" fmla="*/ 1450 h 4279"/>
                  <a:gd name="T68" fmla="*/ 18 w 2084"/>
                  <a:gd name="T69" fmla="*/ 1148 h 4279"/>
                  <a:gd name="T70" fmla="*/ 33 w 2084"/>
                  <a:gd name="T71" fmla="*/ 984 h 4279"/>
                  <a:gd name="T72" fmla="*/ 42 w 2084"/>
                  <a:gd name="T73" fmla="*/ 922 h 4279"/>
                  <a:gd name="T74" fmla="*/ 183 w 2084"/>
                  <a:gd name="T75" fmla="*/ 307 h 4279"/>
                  <a:gd name="T76" fmla="*/ 246 w 2084"/>
                  <a:gd name="T77" fmla="*/ 0 h 4279"/>
                  <a:gd name="T78" fmla="*/ 1629 w 2084"/>
                  <a:gd name="T79" fmla="*/ 52 h 4279"/>
                  <a:gd name="T80" fmla="*/ 2065 w 2084"/>
                  <a:gd name="T81" fmla="*/ 665 h 4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84" h="4279">
                    <a:moveTo>
                      <a:pt x="2039" y="641"/>
                    </a:moveTo>
                    <a:lnTo>
                      <a:pt x="2044" y="664"/>
                    </a:lnTo>
                    <a:lnTo>
                      <a:pt x="2071" y="899"/>
                    </a:lnTo>
                    <a:lnTo>
                      <a:pt x="2084" y="1180"/>
                    </a:lnTo>
                    <a:lnTo>
                      <a:pt x="2080" y="1393"/>
                    </a:lnTo>
                    <a:lnTo>
                      <a:pt x="2059" y="1616"/>
                    </a:lnTo>
                    <a:lnTo>
                      <a:pt x="2031" y="1784"/>
                    </a:lnTo>
                    <a:lnTo>
                      <a:pt x="2005" y="1892"/>
                    </a:lnTo>
                    <a:lnTo>
                      <a:pt x="1987" y="1946"/>
                    </a:lnTo>
                    <a:lnTo>
                      <a:pt x="1918" y="2169"/>
                    </a:lnTo>
                    <a:lnTo>
                      <a:pt x="1770" y="2677"/>
                    </a:lnTo>
                    <a:lnTo>
                      <a:pt x="1642" y="3177"/>
                    </a:lnTo>
                    <a:lnTo>
                      <a:pt x="1577" y="3481"/>
                    </a:lnTo>
                    <a:lnTo>
                      <a:pt x="1555" y="3634"/>
                    </a:lnTo>
                    <a:lnTo>
                      <a:pt x="1552" y="3687"/>
                    </a:lnTo>
                    <a:lnTo>
                      <a:pt x="1552" y="4148"/>
                    </a:lnTo>
                    <a:lnTo>
                      <a:pt x="1552" y="4152"/>
                    </a:lnTo>
                    <a:lnTo>
                      <a:pt x="1537" y="4182"/>
                    </a:lnTo>
                    <a:lnTo>
                      <a:pt x="1512" y="4208"/>
                    </a:lnTo>
                    <a:lnTo>
                      <a:pt x="1475" y="4234"/>
                    </a:lnTo>
                    <a:lnTo>
                      <a:pt x="1417" y="4257"/>
                    </a:lnTo>
                    <a:lnTo>
                      <a:pt x="1338" y="4274"/>
                    </a:lnTo>
                    <a:lnTo>
                      <a:pt x="1233" y="4279"/>
                    </a:lnTo>
                    <a:lnTo>
                      <a:pt x="1168" y="4276"/>
                    </a:lnTo>
                    <a:lnTo>
                      <a:pt x="1099" y="4270"/>
                    </a:lnTo>
                    <a:lnTo>
                      <a:pt x="934" y="4246"/>
                    </a:lnTo>
                    <a:lnTo>
                      <a:pt x="662" y="4192"/>
                    </a:lnTo>
                    <a:lnTo>
                      <a:pt x="160" y="4071"/>
                    </a:lnTo>
                    <a:lnTo>
                      <a:pt x="67" y="4046"/>
                    </a:lnTo>
                    <a:lnTo>
                      <a:pt x="42" y="3367"/>
                    </a:lnTo>
                    <a:lnTo>
                      <a:pt x="16" y="2407"/>
                    </a:lnTo>
                    <a:lnTo>
                      <a:pt x="7" y="2283"/>
                    </a:lnTo>
                    <a:lnTo>
                      <a:pt x="0" y="1897"/>
                    </a:lnTo>
                    <a:lnTo>
                      <a:pt x="4" y="1450"/>
                    </a:lnTo>
                    <a:lnTo>
                      <a:pt x="18" y="1148"/>
                    </a:lnTo>
                    <a:lnTo>
                      <a:pt x="33" y="984"/>
                    </a:lnTo>
                    <a:lnTo>
                      <a:pt x="42" y="922"/>
                    </a:lnTo>
                    <a:lnTo>
                      <a:pt x="183" y="307"/>
                    </a:lnTo>
                    <a:lnTo>
                      <a:pt x="246" y="0"/>
                    </a:lnTo>
                    <a:lnTo>
                      <a:pt x="1629" y="52"/>
                    </a:lnTo>
                    <a:lnTo>
                      <a:pt x="2065" y="66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14300201" y="661988"/>
                <a:ext cx="69850" cy="163513"/>
              </a:xfrm>
              <a:custGeom>
                <a:avLst/>
                <a:gdLst>
                  <a:gd name="T0" fmla="*/ 0 w 131"/>
                  <a:gd name="T1" fmla="*/ 309 h 309"/>
                  <a:gd name="T2" fmla="*/ 0 w 131"/>
                  <a:gd name="T3" fmla="*/ 272 h 309"/>
                  <a:gd name="T4" fmla="*/ 6 w 131"/>
                  <a:gd name="T5" fmla="*/ 99 h 309"/>
                  <a:gd name="T6" fmla="*/ 13 w 131"/>
                  <a:gd name="T7" fmla="*/ 30 h 309"/>
                  <a:gd name="T8" fmla="*/ 20 w 131"/>
                  <a:gd name="T9" fmla="*/ 6 h 309"/>
                  <a:gd name="T10" fmla="*/ 26 w 131"/>
                  <a:gd name="T11" fmla="*/ 3 h 309"/>
                  <a:gd name="T12" fmla="*/ 47 w 131"/>
                  <a:gd name="T13" fmla="*/ 0 h 309"/>
                  <a:gd name="T14" fmla="*/ 91 w 131"/>
                  <a:gd name="T15" fmla="*/ 3 h 309"/>
                  <a:gd name="T16" fmla="*/ 118 w 131"/>
                  <a:gd name="T17" fmla="*/ 29 h 309"/>
                  <a:gd name="T18" fmla="*/ 128 w 131"/>
                  <a:gd name="T19" fmla="*/ 54 h 309"/>
                  <a:gd name="T20" fmla="*/ 131 w 131"/>
                  <a:gd name="T21" fmla="*/ 65 h 309"/>
                  <a:gd name="T22" fmla="*/ 125 w 131"/>
                  <a:gd name="T23" fmla="*/ 96 h 309"/>
                  <a:gd name="T24" fmla="*/ 99 w 131"/>
                  <a:gd name="T25" fmla="*/ 157 h 309"/>
                  <a:gd name="T26" fmla="*/ 19 w 131"/>
                  <a:gd name="T27" fmla="*/ 285 h 309"/>
                  <a:gd name="T28" fmla="*/ 0 w 131"/>
                  <a:gd name="T2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309">
                    <a:moveTo>
                      <a:pt x="0" y="309"/>
                    </a:moveTo>
                    <a:lnTo>
                      <a:pt x="0" y="272"/>
                    </a:lnTo>
                    <a:lnTo>
                      <a:pt x="6" y="99"/>
                    </a:lnTo>
                    <a:lnTo>
                      <a:pt x="13" y="30"/>
                    </a:lnTo>
                    <a:lnTo>
                      <a:pt x="20" y="6"/>
                    </a:lnTo>
                    <a:lnTo>
                      <a:pt x="26" y="3"/>
                    </a:lnTo>
                    <a:lnTo>
                      <a:pt x="47" y="0"/>
                    </a:lnTo>
                    <a:lnTo>
                      <a:pt x="91" y="3"/>
                    </a:lnTo>
                    <a:lnTo>
                      <a:pt x="118" y="29"/>
                    </a:lnTo>
                    <a:lnTo>
                      <a:pt x="128" y="54"/>
                    </a:lnTo>
                    <a:lnTo>
                      <a:pt x="131" y="65"/>
                    </a:lnTo>
                    <a:lnTo>
                      <a:pt x="125" y="96"/>
                    </a:lnTo>
                    <a:lnTo>
                      <a:pt x="99" y="157"/>
                    </a:lnTo>
                    <a:lnTo>
                      <a:pt x="19" y="285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13689013" y="149225"/>
                <a:ext cx="692150" cy="1150938"/>
              </a:xfrm>
              <a:custGeom>
                <a:avLst/>
                <a:gdLst>
                  <a:gd name="T0" fmla="*/ 52 w 1308"/>
                  <a:gd name="T1" fmla="*/ 383 h 2176"/>
                  <a:gd name="T2" fmla="*/ 41 w 1308"/>
                  <a:gd name="T3" fmla="*/ 440 h 2176"/>
                  <a:gd name="T4" fmla="*/ 0 w 1308"/>
                  <a:gd name="T5" fmla="*/ 730 h 2176"/>
                  <a:gd name="T6" fmla="*/ 0 w 1308"/>
                  <a:gd name="T7" fmla="*/ 871 h 2176"/>
                  <a:gd name="T8" fmla="*/ 15 w 1308"/>
                  <a:gd name="T9" fmla="*/ 946 h 2176"/>
                  <a:gd name="T10" fmla="*/ 28 w 1308"/>
                  <a:gd name="T11" fmla="*/ 972 h 2176"/>
                  <a:gd name="T12" fmla="*/ 56 w 1308"/>
                  <a:gd name="T13" fmla="*/ 1018 h 2176"/>
                  <a:gd name="T14" fmla="*/ 121 w 1308"/>
                  <a:gd name="T15" fmla="*/ 1090 h 2176"/>
                  <a:gd name="T16" fmla="*/ 222 w 1308"/>
                  <a:gd name="T17" fmla="*/ 1173 h 2176"/>
                  <a:gd name="T18" fmla="*/ 282 w 1308"/>
                  <a:gd name="T19" fmla="*/ 1228 h 2176"/>
                  <a:gd name="T20" fmla="*/ 303 w 1308"/>
                  <a:gd name="T21" fmla="*/ 1267 h 2176"/>
                  <a:gd name="T22" fmla="*/ 347 w 1308"/>
                  <a:gd name="T23" fmla="*/ 1346 h 2176"/>
                  <a:gd name="T24" fmla="*/ 392 w 1308"/>
                  <a:gd name="T25" fmla="*/ 1398 h 2176"/>
                  <a:gd name="T26" fmla="*/ 429 w 1308"/>
                  <a:gd name="T27" fmla="*/ 1425 h 2176"/>
                  <a:gd name="T28" fmla="*/ 477 w 1308"/>
                  <a:gd name="T29" fmla="*/ 1445 h 2176"/>
                  <a:gd name="T30" fmla="*/ 532 w 1308"/>
                  <a:gd name="T31" fmla="*/ 1457 h 2176"/>
                  <a:gd name="T32" fmla="*/ 565 w 1308"/>
                  <a:gd name="T33" fmla="*/ 1458 h 2176"/>
                  <a:gd name="T34" fmla="*/ 565 w 1308"/>
                  <a:gd name="T35" fmla="*/ 1480 h 2176"/>
                  <a:gd name="T36" fmla="*/ 546 w 1308"/>
                  <a:gd name="T37" fmla="*/ 1617 h 2176"/>
                  <a:gd name="T38" fmla="*/ 514 w 1308"/>
                  <a:gd name="T39" fmla="*/ 1732 h 2176"/>
                  <a:gd name="T40" fmla="*/ 488 w 1308"/>
                  <a:gd name="T41" fmla="*/ 1791 h 2176"/>
                  <a:gd name="T42" fmla="*/ 470 w 1308"/>
                  <a:gd name="T43" fmla="*/ 1816 h 2176"/>
                  <a:gd name="T44" fmla="*/ 445 w 1308"/>
                  <a:gd name="T45" fmla="*/ 1872 h 2176"/>
                  <a:gd name="T46" fmla="*/ 431 w 1308"/>
                  <a:gd name="T47" fmla="*/ 1931 h 2176"/>
                  <a:gd name="T48" fmla="*/ 424 w 1308"/>
                  <a:gd name="T49" fmla="*/ 1990 h 2176"/>
                  <a:gd name="T50" fmla="*/ 431 w 1308"/>
                  <a:gd name="T51" fmla="*/ 2121 h 2176"/>
                  <a:gd name="T52" fmla="*/ 437 w 1308"/>
                  <a:gd name="T53" fmla="*/ 2150 h 2176"/>
                  <a:gd name="T54" fmla="*/ 897 w 1308"/>
                  <a:gd name="T55" fmla="*/ 2176 h 2176"/>
                  <a:gd name="T56" fmla="*/ 1308 w 1308"/>
                  <a:gd name="T57" fmla="*/ 1254 h 2176"/>
                  <a:gd name="T58" fmla="*/ 1243 w 1308"/>
                  <a:gd name="T59" fmla="*/ 1113 h 2176"/>
                  <a:gd name="T60" fmla="*/ 1154 w 1308"/>
                  <a:gd name="T61" fmla="*/ 895 h 2176"/>
                  <a:gd name="T62" fmla="*/ 1144 w 1308"/>
                  <a:gd name="T63" fmla="*/ 846 h 2176"/>
                  <a:gd name="T64" fmla="*/ 1126 w 1308"/>
                  <a:gd name="T65" fmla="*/ 688 h 2176"/>
                  <a:gd name="T66" fmla="*/ 1106 w 1308"/>
                  <a:gd name="T67" fmla="*/ 434 h 2176"/>
                  <a:gd name="T68" fmla="*/ 1102 w 1308"/>
                  <a:gd name="T69" fmla="*/ 383 h 2176"/>
                  <a:gd name="T70" fmla="*/ 488 w 1308"/>
                  <a:gd name="T71" fmla="*/ 0 h 2176"/>
                  <a:gd name="T72" fmla="*/ 52 w 1308"/>
                  <a:gd name="T73" fmla="*/ 383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8" h="2176">
                    <a:moveTo>
                      <a:pt x="52" y="383"/>
                    </a:moveTo>
                    <a:lnTo>
                      <a:pt x="41" y="440"/>
                    </a:lnTo>
                    <a:lnTo>
                      <a:pt x="0" y="730"/>
                    </a:lnTo>
                    <a:lnTo>
                      <a:pt x="0" y="871"/>
                    </a:lnTo>
                    <a:lnTo>
                      <a:pt x="15" y="946"/>
                    </a:lnTo>
                    <a:lnTo>
                      <a:pt x="28" y="972"/>
                    </a:lnTo>
                    <a:lnTo>
                      <a:pt x="56" y="1018"/>
                    </a:lnTo>
                    <a:lnTo>
                      <a:pt x="121" y="1090"/>
                    </a:lnTo>
                    <a:lnTo>
                      <a:pt x="222" y="1173"/>
                    </a:lnTo>
                    <a:lnTo>
                      <a:pt x="282" y="1228"/>
                    </a:lnTo>
                    <a:lnTo>
                      <a:pt x="303" y="1267"/>
                    </a:lnTo>
                    <a:lnTo>
                      <a:pt x="347" y="1346"/>
                    </a:lnTo>
                    <a:lnTo>
                      <a:pt x="392" y="1398"/>
                    </a:lnTo>
                    <a:lnTo>
                      <a:pt x="429" y="1425"/>
                    </a:lnTo>
                    <a:lnTo>
                      <a:pt x="477" y="1445"/>
                    </a:lnTo>
                    <a:lnTo>
                      <a:pt x="532" y="1457"/>
                    </a:lnTo>
                    <a:lnTo>
                      <a:pt x="565" y="1458"/>
                    </a:lnTo>
                    <a:lnTo>
                      <a:pt x="565" y="1480"/>
                    </a:lnTo>
                    <a:lnTo>
                      <a:pt x="546" y="1617"/>
                    </a:lnTo>
                    <a:lnTo>
                      <a:pt x="514" y="1732"/>
                    </a:lnTo>
                    <a:lnTo>
                      <a:pt x="488" y="1791"/>
                    </a:lnTo>
                    <a:lnTo>
                      <a:pt x="470" y="1816"/>
                    </a:lnTo>
                    <a:lnTo>
                      <a:pt x="445" y="1872"/>
                    </a:lnTo>
                    <a:lnTo>
                      <a:pt x="431" y="1931"/>
                    </a:lnTo>
                    <a:lnTo>
                      <a:pt x="424" y="1990"/>
                    </a:lnTo>
                    <a:lnTo>
                      <a:pt x="431" y="2121"/>
                    </a:lnTo>
                    <a:lnTo>
                      <a:pt x="437" y="2150"/>
                    </a:lnTo>
                    <a:lnTo>
                      <a:pt x="897" y="2176"/>
                    </a:lnTo>
                    <a:lnTo>
                      <a:pt x="1308" y="1254"/>
                    </a:lnTo>
                    <a:lnTo>
                      <a:pt x="1243" y="1113"/>
                    </a:lnTo>
                    <a:lnTo>
                      <a:pt x="1154" y="895"/>
                    </a:lnTo>
                    <a:lnTo>
                      <a:pt x="1144" y="846"/>
                    </a:lnTo>
                    <a:lnTo>
                      <a:pt x="1126" y="688"/>
                    </a:lnTo>
                    <a:lnTo>
                      <a:pt x="1106" y="434"/>
                    </a:lnTo>
                    <a:lnTo>
                      <a:pt x="1102" y="383"/>
                    </a:lnTo>
                    <a:lnTo>
                      <a:pt x="488" y="0"/>
                    </a:lnTo>
                    <a:lnTo>
                      <a:pt x="52" y="38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13649326" y="1003300"/>
                <a:ext cx="827088" cy="1370013"/>
              </a:xfrm>
              <a:custGeom>
                <a:avLst/>
                <a:gdLst>
                  <a:gd name="T0" fmla="*/ 972 w 1562"/>
                  <a:gd name="T1" fmla="*/ 75 h 2589"/>
                  <a:gd name="T2" fmla="*/ 922 w 1562"/>
                  <a:gd name="T3" fmla="*/ 101 h 2589"/>
                  <a:gd name="T4" fmla="*/ 614 w 1562"/>
                  <a:gd name="T5" fmla="*/ 536 h 2589"/>
                  <a:gd name="T6" fmla="*/ 461 w 1562"/>
                  <a:gd name="T7" fmla="*/ 253 h 2589"/>
                  <a:gd name="T8" fmla="*/ 255 w 1562"/>
                  <a:gd name="T9" fmla="*/ 408 h 2589"/>
                  <a:gd name="T10" fmla="*/ 0 w 1562"/>
                  <a:gd name="T11" fmla="*/ 1022 h 2589"/>
                  <a:gd name="T12" fmla="*/ 25 w 1562"/>
                  <a:gd name="T13" fmla="*/ 1688 h 2589"/>
                  <a:gd name="T14" fmla="*/ 25 w 1562"/>
                  <a:gd name="T15" fmla="*/ 2533 h 2589"/>
                  <a:gd name="T16" fmla="*/ 90 w 1562"/>
                  <a:gd name="T17" fmla="*/ 2542 h 2589"/>
                  <a:gd name="T18" fmla="*/ 401 w 1562"/>
                  <a:gd name="T19" fmla="*/ 2579 h 2589"/>
                  <a:gd name="T20" fmla="*/ 546 w 1562"/>
                  <a:gd name="T21" fmla="*/ 2589 h 2589"/>
                  <a:gd name="T22" fmla="*/ 617 w 1562"/>
                  <a:gd name="T23" fmla="*/ 2588 h 2589"/>
                  <a:gd name="T24" fmla="*/ 640 w 1562"/>
                  <a:gd name="T25" fmla="*/ 2584 h 2589"/>
                  <a:gd name="T26" fmla="*/ 650 w 1562"/>
                  <a:gd name="T27" fmla="*/ 2581 h 2589"/>
                  <a:gd name="T28" fmla="*/ 670 w 1562"/>
                  <a:gd name="T29" fmla="*/ 2566 h 2589"/>
                  <a:gd name="T30" fmla="*/ 702 w 1562"/>
                  <a:gd name="T31" fmla="*/ 2530 h 2589"/>
                  <a:gd name="T32" fmla="*/ 767 w 1562"/>
                  <a:gd name="T33" fmla="*/ 2421 h 2589"/>
                  <a:gd name="T34" fmla="*/ 876 w 1562"/>
                  <a:gd name="T35" fmla="*/ 2154 h 2589"/>
                  <a:gd name="T36" fmla="*/ 896 w 1562"/>
                  <a:gd name="T37" fmla="*/ 2097 h 2589"/>
                  <a:gd name="T38" fmla="*/ 1305 w 1562"/>
                  <a:gd name="T39" fmla="*/ 766 h 2589"/>
                  <a:gd name="T40" fmla="*/ 1562 w 1562"/>
                  <a:gd name="T41" fmla="*/ 49 h 2589"/>
                  <a:gd name="T42" fmla="*/ 1556 w 1562"/>
                  <a:gd name="T43" fmla="*/ 45 h 2589"/>
                  <a:gd name="T44" fmla="*/ 1479 w 1562"/>
                  <a:gd name="T45" fmla="*/ 16 h 2589"/>
                  <a:gd name="T46" fmla="*/ 1373 w 1562"/>
                  <a:gd name="T47" fmla="*/ 0 h 2589"/>
                  <a:gd name="T48" fmla="*/ 1281 w 1562"/>
                  <a:gd name="T49" fmla="*/ 0 h 2589"/>
                  <a:gd name="T50" fmla="*/ 1170 w 1562"/>
                  <a:gd name="T51" fmla="*/ 14 h 2589"/>
                  <a:gd name="T52" fmla="*/ 1043 w 1562"/>
                  <a:gd name="T53" fmla="*/ 47 h 2589"/>
                  <a:gd name="T54" fmla="*/ 972 w 1562"/>
                  <a:gd name="T55" fmla="*/ 75 h 2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2" h="2589">
                    <a:moveTo>
                      <a:pt x="972" y="75"/>
                    </a:moveTo>
                    <a:lnTo>
                      <a:pt x="922" y="101"/>
                    </a:lnTo>
                    <a:lnTo>
                      <a:pt x="614" y="536"/>
                    </a:lnTo>
                    <a:lnTo>
                      <a:pt x="461" y="253"/>
                    </a:lnTo>
                    <a:lnTo>
                      <a:pt x="255" y="408"/>
                    </a:lnTo>
                    <a:lnTo>
                      <a:pt x="0" y="1022"/>
                    </a:lnTo>
                    <a:lnTo>
                      <a:pt x="25" y="1688"/>
                    </a:lnTo>
                    <a:lnTo>
                      <a:pt x="25" y="2533"/>
                    </a:lnTo>
                    <a:lnTo>
                      <a:pt x="90" y="2542"/>
                    </a:lnTo>
                    <a:lnTo>
                      <a:pt x="401" y="2579"/>
                    </a:lnTo>
                    <a:lnTo>
                      <a:pt x="546" y="2589"/>
                    </a:lnTo>
                    <a:lnTo>
                      <a:pt x="617" y="2588"/>
                    </a:lnTo>
                    <a:lnTo>
                      <a:pt x="640" y="2584"/>
                    </a:lnTo>
                    <a:lnTo>
                      <a:pt x="650" y="2581"/>
                    </a:lnTo>
                    <a:lnTo>
                      <a:pt x="670" y="2566"/>
                    </a:lnTo>
                    <a:lnTo>
                      <a:pt x="702" y="2530"/>
                    </a:lnTo>
                    <a:lnTo>
                      <a:pt x="767" y="2421"/>
                    </a:lnTo>
                    <a:lnTo>
                      <a:pt x="876" y="2154"/>
                    </a:lnTo>
                    <a:lnTo>
                      <a:pt x="896" y="2097"/>
                    </a:lnTo>
                    <a:lnTo>
                      <a:pt x="1305" y="766"/>
                    </a:lnTo>
                    <a:lnTo>
                      <a:pt x="1562" y="49"/>
                    </a:lnTo>
                    <a:lnTo>
                      <a:pt x="1556" y="45"/>
                    </a:lnTo>
                    <a:lnTo>
                      <a:pt x="1479" y="16"/>
                    </a:lnTo>
                    <a:lnTo>
                      <a:pt x="1373" y="0"/>
                    </a:lnTo>
                    <a:lnTo>
                      <a:pt x="1281" y="0"/>
                    </a:lnTo>
                    <a:lnTo>
                      <a:pt x="1170" y="14"/>
                    </a:lnTo>
                    <a:lnTo>
                      <a:pt x="1043" y="47"/>
                    </a:lnTo>
                    <a:lnTo>
                      <a:pt x="972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13658851" y="-66675"/>
                <a:ext cx="712788" cy="676275"/>
              </a:xfrm>
              <a:custGeom>
                <a:avLst/>
                <a:gdLst>
                  <a:gd name="T0" fmla="*/ 80 w 1346"/>
                  <a:gd name="T1" fmla="*/ 1249 h 1277"/>
                  <a:gd name="T2" fmla="*/ 106 w 1346"/>
                  <a:gd name="T3" fmla="*/ 1051 h 1277"/>
                  <a:gd name="T4" fmla="*/ 164 w 1346"/>
                  <a:gd name="T5" fmla="*/ 923 h 1277"/>
                  <a:gd name="T6" fmla="*/ 231 w 1346"/>
                  <a:gd name="T7" fmla="*/ 840 h 1277"/>
                  <a:gd name="T8" fmla="*/ 374 w 1346"/>
                  <a:gd name="T9" fmla="*/ 700 h 1277"/>
                  <a:gd name="T10" fmla="*/ 494 w 1346"/>
                  <a:gd name="T11" fmla="*/ 638 h 1277"/>
                  <a:gd name="T12" fmla="*/ 606 w 1346"/>
                  <a:gd name="T13" fmla="*/ 602 h 1277"/>
                  <a:gd name="T14" fmla="*/ 761 w 1346"/>
                  <a:gd name="T15" fmla="*/ 743 h 1277"/>
                  <a:gd name="T16" fmla="*/ 852 w 1346"/>
                  <a:gd name="T17" fmla="*/ 791 h 1277"/>
                  <a:gd name="T18" fmla="*/ 936 w 1346"/>
                  <a:gd name="T19" fmla="*/ 850 h 1277"/>
                  <a:gd name="T20" fmla="*/ 1001 w 1346"/>
                  <a:gd name="T21" fmla="*/ 958 h 1277"/>
                  <a:gd name="T22" fmla="*/ 1031 w 1346"/>
                  <a:gd name="T23" fmla="*/ 1116 h 1277"/>
                  <a:gd name="T24" fmla="*/ 1083 w 1346"/>
                  <a:gd name="T25" fmla="*/ 1123 h 1277"/>
                  <a:gd name="T26" fmla="*/ 1136 w 1346"/>
                  <a:gd name="T27" fmla="*/ 963 h 1277"/>
                  <a:gd name="T28" fmla="*/ 1198 w 1346"/>
                  <a:gd name="T29" fmla="*/ 864 h 1277"/>
                  <a:gd name="T30" fmla="*/ 1261 w 1346"/>
                  <a:gd name="T31" fmla="*/ 817 h 1277"/>
                  <a:gd name="T32" fmla="*/ 1317 w 1346"/>
                  <a:gd name="T33" fmla="*/ 809 h 1277"/>
                  <a:gd name="T34" fmla="*/ 1346 w 1346"/>
                  <a:gd name="T35" fmla="*/ 746 h 1277"/>
                  <a:gd name="T36" fmla="*/ 1339 w 1346"/>
                  <a:gd name="T37" fmla="*/ 534 h 1277"/>
                  <a:gd name="T38" fmla="*/ 1290 w 1346"/>
                  <a:gd name="T39" fmla="*/ 386 h 1277"/>
                  <a:gd name="T40" fmla="*/ 1205 w 1346"/>
                  <a:gd name="T41" fmla="*/ 230 h 1277"/>
                  <a:gd name="T42" fmla="*/ 1070 w 1346"/>
                  <a:gd name="T43" fmla="*/ 89 h 1277"/>
                  <a:gd name="T44" fmla="*/ 929 w 1346"/>
                  <a:gd name="T45" fmla="*/ 23 h 1277"/>
                  <a:gd name="T46" fmla="*/ 760 w 1346"/>
                  <a:gd name="T47" fmla="*/ 0 h 1277"/>
                  <a:gd name="T48" fmla="*/ 551 w 1346"/>
                  <a:gd name="T49" fmla="*/ 24 h 1277"/>
                  <a:gd name="T50" fmla="*/ 373 w 1346"/>
                  <a:gd name="T51" fmla="*/ 96 h 1277"/>
                  <a:gd name="T52" fmla="*/ 237 w 1346"/>
                  <a:gd name="T53" fmla="*/ 199 h 1277"/>
                  <a:gd name="T54" fmla="*/ 188 w 1346"/>
                  <a:gd name="T55" fmla="*/ 258 h 1277"/>
                  <a:gd name="T56" fmla="*/ 98 w 1346"/>
                  <a:gd name="T57" fmla="*/ 429 h 1277"/>
                  <a:gd name="T58" fmla="*/ 7 w 1346"/>
                  <a:gd name="T59" fmla="*/ 714 h 1277"/>
                  <a:gd name="T60" fmla="*/ 0 w 1346"/>
                  <a:gd name="T61" fmla="*/ 896 h 1277"/>
                  <a:gd name="T62" fmla="*/ 46 w 1346"/>
                  <a:gd name="T63" fmla="*/ 1178 h 1277"/>
                  <a:gd name="T64" fmla="*/ 85 w 1346"/>
                  <a:gd name="T65" fmla="*/ 1277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46" h="1277">
                    <a:moveTo>
                      <a:pt x="85" y="1277"/>
                    </a:moveTo>
                    <a:lnTo>
                      <a:pt x="80" y="1249"/>
                    </a:lnTo>
                    <a:lnTo>
                      <a:pt x="92" y="1113"/>
                    </a:lnTo>
                    <a:lnTo>
                      <a:pt x="106" y="1051"/>
                    </a:lnTo>
                    <a:lnTo>
                      <a:pt x="129" y="986"/>
                    </a:lnTo>
                    <a:lnTo>
                      <a:pt x="164" y="923"/>
                    </a:lnTo>
                    <a:lnTo>
                      <a:pt x="187" y="893"/>
                    </a:lnTo>
                    <a:lnTo>
                      <a:pt x="231" y="840"/>
                    </a:lnTo>
                    <a:lnTo>
                      <a:pt x="306" y="758"/>
                    </a:lnTo>
                    <a:lnTo>
                      <a:pt x="374" y="700"/>
                    </a:lnTo>
                    <a:lnTo>
                      <a:pt x="448" y="657"/>
                    </a:lnTo>
                    <a:lnTo>
                      <a:pt x="494" y="638"/>
                    </a:lnTo>
                    <a:lnTo>
                      <a:pt x="596" y="586"/>
                    </a:lnTo>
                    <a:lnTo>
                      <a:pt x="606" y="602"/>
                    </a:lnTo>
                    <a:lnTo>
                      <a:pt x="691" y="693"/>
                    </a:lnTo>
                    <a:lnTo>
                      <a:pt x="761" y="743"/>
                    </a:lnTo>
                    <a:lnTo>
                      <a:pt x="819" y="776"/>
                    </a:lnTo>
                    <a:lnTo>
                      <a:pt x="852" y="791"/>
                    </a:lnTo>
                    <a:lnTo>
                      <a:pt x="884" y="806"/>
                    </a:lnTo>
                    <a:lnTo>
                      <a:pt x="936" y="850"/>
                    </a:lnTo>
                    <a:lnTo>
                      <a:pt x="973" y="902"/>
                    </a:lnTo>
                    <a:lnTo>
                      <a:pt x="1001" y="958"/>
                    </a:lnTo>
                    <a:lnTo>
                      <a:pt x="1024" y="1040"/>
                    </a:lnTo>
                    <a:lnTo>
                      <a:pt x="1031" y="1116"/>
                    </a:lnTo>
                    <a:lnTo>
                      <a:pt x="1031" y="1123"/>
                    </a:lnTo>
                    <a:lnTo>
                      <a:pt x="1083" y="1123"/>
                    </a:lnTo>
                    <a:lnTo>
                      <a:pt x="1088" y="1092"/>
                    </a:lnTo>
                    <a:lnTo>
                      <a:pt x="1136" y="963"/>
                    </a:lnTo>
                    <a:lnTo>
                      <a:pt x="1163" y="910"/>
                    </a:lnTo>
                    <a:lnTo>
                      <a:pt x="1198" y="864"/>
                    </a:lnTo>
                    <a:lnTo>
                      <a:pt x="1238" y="828"/>
                    </a:lnTo>
                    <a:lnTo>
                      <a:pt x="1261" y="817"/>
                    </a:lnTo>
                    <a:lnTo>
                      <a:pt x="1284" y="819"/>
                    </a:lnTo>
                    <a:lnTo>
                      <a:pt x="1317" y="809"/>
                    </a:lnTo>
                    <a:lnTo>
                      <a:pt x="1336" y="783"/>
                    </a:lnTo>
                    <a:lnTo>
                      <a:pt x="1346" y="746"/>
                    </a:lnTo>
                    <a:lnTo>
                      <a:pt x="1345" y="625"/>
                    </a:lnTo>
                    <a:lnTo>
                      <a:pt x="1339" y="534"/>
                    </a:lnTo>
                    <a:lnTo>
                      <a:pt x="1326" y="490"/>
                    </a:lnTo>
                    <a:lnTo>
                      <a:pt x="1290" y="386"/>
                    </a:lnTo>
                    <a:lnTo>
                      <a:pt x="1253" y="310"/>
                    </a:lnTo>
                    <a:lnTo>
                      <a:pt x="1205" y="230"/>
                    </a:lnTo>
                    <a:lnTo>
                      <a:pt x="1145" y="154"/>
                    </a:lnTo>
                    <a:lnTo>
                      <a:pt x="1070" y="89"/>
                    </a:lnTo>
                    <a:lnTo>
                      <a:pt x="980" y="39"/>
                    </a:lnTo>
                    <a:lnTo>
                      <a:pt x="929" y="23"/>
                    </a:lnTo>
                    <a:lnTo>
                      <a:pt x="871" y="10"/>
                    </a:lnTo>
                    <a:lnTo>
                      <a:pt x="760" y="0"/>
                    </a:lnTo>
                    <a:lnTo>
                      <a:pt x="652" y="4"/>
                    </a:lnTo>
                    <a:lnTo>
                      <a:pt x="551" y="24"/>
                    </a:lnTo>
                    <a:lnTo>
                      <a:pt x="458" y="55"/>
                    </a:lnTo>
                    <a:lnTo>
                      <a:pt x="373" y="96"/>
                    </a:lnTo>
                    <a:lnTo>
                      <a:pt x="299" y="145"/>
                    </a:lnTo>
                    <a:lnTo>
                      <a:pt x="237" y="199"/>
                    </a:lnTo>
                    <a:lnTo>
                      <a:pt x="213" y="228"/>
                    </a:lnTo>
                    <a:lnTo>
                      <a:pt x="188" y="258"/>
                    </a:lnTo>
                    <a:lnTo>
                      <a:pt x="148" y="323"/>
                    </a:lnTo>
                    <a:lnTo>
                      <a:pt x="98" y="429"/>
                    </a:lnTo>
                    <a:lnTo>
                      <a:pt x="30" y="634"/>
                    </a:lnTo>
                    <a:lnTo>
                      <a:pt x="7" y="714"/>
                    </a:lnTo>
                    <a:lnTo>
                      <a:pt x="0" y="759"/>
                    </a:lnTo>
                    <a:lnTo>
                      <a:pt x="0" y="896"/>
                    </a:lnTo>
                    <a:lnTo>
                      <a:pt x="18" y="1059"/>
                    </a:lnTo>
                    <a:lnTo>
                      <a:pt x="46" y="1178"/>
                    </a:lnTo>
                    <a:lnTo>
                      <a:pt x="70" y="1247"/>
                    </a:lnTo>
                    <a:lnTo>
                      <a:pt x="85" y="1277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14241463" y="365125"/>
                <a:ext cx="117475" cy="217488"/>
              </a:xfrm>
              <a:custGeom>
                <a:avLst/>
                <a:gdLst>
                  <a:gd name="T0" fmla="*/ 214 w 223"/>
                  <a:gd name="T1" fmla="*/ 204 h 409"/>
                  <a:gd name="T2" fmla="*/ 203 w 223"/>
                  <a:gd name="T3" fmla="*/ 250 h 409"/>
                  <a:gd name="T4" fmla="*/ 168 w 223"/>
                  <a:gd name="T5" fmla="*/ 326 h 409"/>
                  <a:gd name="T6" fmla="*/ 125 w 223"/>
                  <a:gd name="T7" fmla="*/ 380 h 409"/>
                  <a:gd name="T8" fmla="*/ 80 w 223"/>
                  <a:gd name="T9" fmla="*/ 407 h 409"/>
                  <a:gd name="T10" fmla="*/ 60 w 223"/>
                  <a:gd name="T11" fmla="*/ 409 h 409"/>
                  <a:gd name="T12" fmla="*/ 51 w 223"/>
                  <a:gd name="T13" fmla="*/ 409 h 409"/>
                  <a:gd name="T14" fmla="*/ 34 w 223"/>
                  <a:gd name="T15" fmla="*/ 400 h 409"/>
                  <a:gd name="T16" fmla="*/ 14 w 223"/>
                  <a:gd name="T17" fmla="*/ 373 h 409"/>
                  <a:gd name="T18" fmla="*/ 0 w 223"/>
                  <a:gd name="T19" fmla="*/ 315 h 409"/>
                  <a:gd name="T20" fmla="*/ 1 w 223"/>
                  <a:gd name="T21" fmla="*/ 243 h 409"/>
                  <a:gd name="T22" fmla="*/ 10 w 223"/>
                  <a:gd name="T23" fmla="*/ 204 h 409"/>
                  <a:gd name="T24" fmla="*/ 21 w 223"/>
                  <a:gd name="T25" fmla="*/ 158 h 409"/>
                  <a:gd name="T26" fmla="*/ 56 w 223"/>
                  <a:gd name="T27" fmla="*/ 83 h 409"/>
                  <a:gd name="T28" fmla="*/ 99 w 223"/>
                  <a:gd name="T29" fmla="*/ 30 h 409"/>
                  <a:gd name="T30" fmla="*/ 144 w 223"/>
                  <a:gd name="T31" fmla="*/ 2 h 409"/>
                  <a:gd name="T32" fmla="*/ 162 w 223"/>
                  <a:gd name="T33" fmla="*/ 0 h 409"/>
                  <a:gd name="T34" fmla="*/ 172 w 223"/>
                  <a:gd name="T35" fmla="*/ 0 h 409"/>
                  <a:gd name="T36" fmla="*/ 190 w 223"/>
                  <a:gd name="T37" fmla="*/ 7 h 409"/>
                  <a:gd name="T38" fmla="*/ 208 w 223"/>
                  <a:gd name="T39" fmla="*/ 30 h 409"/>
                  <a:gd name="T40" fmla="*/ 223 w 223"/>
                  <a:gd name="T41" fmla="*/ 83 h 409"/>
                  <a:gd name="T42" fmla="*/ 223 w 223"/>
                  <a:gd name="T43" fmla="*/ 158 h 409"/>
                  <a:gd name="T44" fmla="*/ 214 w 223"/>
                  <a:gd name="T45" fmla="*/ 20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409">
                    <a:moveTo>
                      <a:pt x="214" y="204"/>
                    </a:moveTo>
                    <a:lnTo>
                      <a:pt x="203" y="250"/>
                    </a:lnTo>
                    <a:lnTo>
                      <a:pt x="168" y="326"/>
                    </a:lnTo>
                    <a:lnTo>
                      <a:pt x="125" y="380"/>
                    </a:lnTo>
                    <a:lnTo>
                      <a:pt x="80" y="407"/>
                    </a:lnTo>
                    <a:lnTo>
                      <a:pt x="60" y="409"/>
                    </a:lnTo>
                    <a:lnTo>
                      <a:pt x="51" y="409"/>
                    </a:lnTo>
                    <a:lnTo>
                      <a:pt x="34" y="400"/>
                    </a:lnTo>
                    <a:lnTo>
                      <a:pt x="14" y="373"/>
                    </a:lnTo>
                    <a:lnTo>
                      <a:pt x="0" y="315"/>
                    </a:lnTo>
                    <a:lnTo>
                      <a:pt x="1" y="243"/>
                    </a:lnTo>
                    <a:lnTo>
                      <a:pt x="10" y="204"/>
                    </a:lnTo>
                    <a:lnTo>
                      <a:pt x="21" y="158"/>
                    </a:lnTo>
                    <a:lnTo>
                      <a:pt x="56" y="83"/>
                    </a:lnTo>
                    <a:lnTo>
                      <a:pt x="99" y="30"/>
                    </a:lnTo>
                    <a:lnTo>
                      <a:pt x="144" y="2"/>
                    </a:lnTo>
                    <a:lnTo>
                      <a:pt x="162" y="0"/>
                    </a:lnTo>
                    <a:lnTo>
                      <a:pt x="172" y="0"/>
                    </a:lnTo>
                    <a:lnTo>
                      <a:pt x="190" y="7"/>
                    </a:lnTo>
                    <a:lnTo>
                      <a:pt x="208" y="30"/>
                    </a:lnTo>
                    <a:lnTo>
                      <a:pt x="223" y="83"/>
                    </a:lnTo>
                    <a:lnTo>
                      <a:pt x="223" y="158"/>
                    </a:lnTo>
                    <a:lnTo>
                      <a:pt x="214" y="204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13920788" y="677863"/>
                <a:ext cx="325438" cy="458788"/>
              </a:xfrm>
              <a:custGeom>
                <a:avLst/>
                <a:gdLst>
                  <a:gd name="T0" fmla="*/ 615 w 615"/>
                  <a:gd name="T1" fmla="*/ 0 h 869"/>
                  <a:gd name="T2" fmla="*/ 593 w 615"/>
                  <a:gd name="T3" fmla="*/ 56 h 869"/>
                  <a:gd name="T4" fmla="*/ 532 w 615"/>
                  <a:gd name="T5" fmla="*/ 157 h 869"/>
                  <a:gd name="T6" fmla="*/ 456 w 615"/>
                  <a:gd name="T7" fmla="*/ 243 h 869"/>
                  <a:gd name="T8" fmla="*/ 374 w 615"/>
                  <a:gd name="T9" fmla="*/ 315 h 869"/>
                  <a:gd name="T10" fmla="*/ 253 w 615"/>
                  <a:gd name="T11" fmla="*/ 398 h 869"/>
                  <a:gd name="T12" fmla="*/ 139 w 615"/>
                  <a:gd name="T13" fmla="*/ 456 h 869"/>
                  <a:gd name="T14" fmla="*/ 128 w 615"/>
                  <a:gd name="T15" fmla="*/ 460 h 869"/>
                  <a:gd name="T16" fmla="*/ 128 w 615"/>
                  <a:gd name="T17" fmla="*/ 460 h 869"/>
                  <a:gd name="T18" fmla="*/ 128 w 615"/>
                  <a:gd name="T19" fmla="*/ 482 h 869"/>
                  <a:gd name="T20" fmla="*/ 109 w 615"/>
                  <a:gd name="T21" fmla="*/ 619 h 869"/>
                  <a:gd name="T22" fmla="*/ 77 w 615"/>
                  <a:gd name="T23" fmla="*/ 734 h 869"/>
                  <a:gd name="T24" fmla="*/ 51 w 615"/>
                  <a:gd name="T25" fmla="*/ 793 h 869"/>
                  <a:gd name="T26" fmla="*/ 36 w 615"/>
                  <a:gd name="T27" fmla="*/ 812 h 869"/>
                  <a:gd name="T28" fmla="*/ 15 w 615"/>
                  <a:gd name="T29" fmla="*/ 851 h 869"/>
                  <a:gd name="T30" fmla="*/ 0 w 615"/>
                  <a:gd name="T31" fmla="*/ 869 h 869"/>
                  <a:gd name="T32" fmla="*/ 49 w 615"/>
                  <a:gd name="T33" fmla="*/ 832 h 869"/>
                  <a:gd name="T34" fmla="*/ 139 w 615"/>
                  <a:gd name="T35" fmla="*/ 754 h 869"/>
                  <a:gd name="T36" fmla="*/ 257 w 615"/>
                  <a:gd name="T37" fmla="*/ 638 h 869"/>
                  <a:gd name="T38" fmla="*/ 381 w 615"/>
                  <a:gd name="T39" fmla="*/ 486 h 869"/>
                  <a:gd name="T40" fmla="*/ 473 w 615"/>
                  <a:gd name="T41" fmla="*/ 345 h 869"/>
                  <a:gd name="T42" fmla="*/ 538 w 615"/>
                  <a:gd name="T43" fmla="*/ 220 h 869"/>
                  <a:gd name="T44" fmla="*/ 581 w 615"/>
                  <a:gd name="T45" fmla="*/ 118 h 869"/>
                  <a:gd name="T46" fmla="*/ 612 w 615"/>
                  <a:gd name="T47" fmla="*/ 14 h 869"/>
                  <a:gd name="T48" fmla="*/ 615 w 615"/>
                  <a:gd name="T49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5" h="869">
                    <a:moveTo>
                      <a:pt x="615" y="0"/>
                    </a:moveTo>
                    <a:lnTo>
                      <a:pt x="593" y="56"/>
                    </a:lnTo>
                    <a:lnTo>
                      <a:pt x="532" y="157"/>
                    </a:lnTo>
                    <a:lnTo>
                      <a:pt x="456" y="243"/>
                    </a:lnTo>
                    <a:lnTo>
                      <a:pt x="374" y="315"/>
                    </a:lnTo>
                    <a:lnTo>
                      <a:pt x="253" y="398"/>
                    </a:lnTo>
                    <a:lnTo>
                      <a:pt x="139" y="456"/>
                    </a:lnTo>
                    <a:lnTo>
                      <a:pt x="128" y="460"/>
                    </a:lnTo>
                    <a:lnTo>
                      <a:pt x="128" y="460"/>
                    </a:lnTo>
                    <a:lnTo>
                      <a:pt x="128" y="482"/>
                    </a:lnTo>
                    <a:lnTo>
                      <a:pt x="109" y="619"/>
                    </a:lnTo>
                    <a:lnTo>
                      <a:pt x="77" y="734"/>
                    </a:lnTo>
                    <a:lnTo>
                      <a:pt x="51" y="793"/>
                    </a:lnTo>
                    <a:lnTo>
                      <a:pt x="36" y="812"/>
                    </a:lnTo>
                    <a:lnTo>
                      <a:pt x="15" y="851"/>
                    </a:lnTo>
                    <a:lnTo>
                      <a:pt x="0" y="869"/>
                    </a:lnTo>
                    <a:lnTo>
                      <a:pt x="49" y="832"/>
                    </a:lnTo>
                    <a:lnTo>
                      <a:pt x="139" y="754"/>
                    </a:lnTo>
                    <a:lnTo>
                      <a:pt x="257" y="638"/>
                    </a:lnTo>
                    <a:lnTo>
                      <a:pt x="381" y="486"/>
                    </a:lnTo>
                    <a:lnTo>
                      <a:pt x="473" y="345"/>
                    </a:lnTo>
                    <a:lnTo>
                      <a:pt x="538" y="220"/>
                    </a:lnTo>
                    <a:lnTo>
                      <a:pt x="581" y="118"/>
                    </a:lnTo>
                    <a:lnTo>
                      <a:pt x="612" y="14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13514388" y="974725"/>
                <a:ext cx="365125" cy="1938338"/>
              </a:xfrm>
              <a:custGeom>
                <a:avLst/>
                <a:gdLst>
                  <a:gd name="T0" fmla="*/ 691 w 691"/>
                  <a:gd name="T1" fmla="*/ 0 h 3661"/>
                  <a:gd name="T2" fmla="*/ 671 w 691"/>
                  <a:gd name="T3" fmla="*/ 13 h 3661"/>
                  <a:gd name="T4" fmla="*/ 567 w 691"/>
                  <a:gd name="T5" fmla="*/ 76 h 3661"/>
                  <a:gd name="T6" fmla="*/ 491 w 691"/>
                  <a:gd name="T7" fmla="*/ 116 h 3661"/>
                  <a:gd name="T8" fmla="*/ 461 w 691"/>
                  <a:gd name="T9" fmla="*/ 128 h 3661"/>
                  <a:gd name="T10" fmla="*/ 432 w 691"/>
                  <a:gd name="T11" fmla="*/ 135 h 3661"/>
                  <a:gd name="T12" fmla="*/ 376 w 691"/>
                  <a:gd name="T13" fmla="*/ 149 h 3661"/>
                  <a:gd name="T14" fmla="*/ 336 w 691"/>
                  <a:gd name="T15" fmla="*/ 172 h 3661"/>
                  <a:gd name="T16" fmla="*/ 311 w 691"/>
                  <a:gd name="T17" fmla="*/ 198 h 3661"/>
                  <a:gd name="T18" fmla="*/ 287 w 691"/>
                  <a:gd name="T19" fmla="*/ 239 h 3661"/>
                  <a:gd name="T20" fmla="*/ 265 w 691"/>
                  <a:gd name="T21" fmla="*/ 296 h 3661"/>
                  <a:gd name="T22" fmla="*/ 256 w 691"/>
                  <a:gd name="T23" fmla="*/ 332 h 3661"/>
                  <a:gd name="T24" fmla="*/ 239 w 691"/>
                  <a:gd name="T25" fmla="*/ 387 h 3661"/>
                  <a:gd name="T26" fmla="*/ 220 w 691"/>
                  <a:gd name="T27" fmla="*/ 473 h 3661"/>
                  <a:gd name="T28" fmla="*/ 204 w 691"/>
                  <a:gd name="T29" fmla="*/ 512 h 3661"/>
                  <a:gd name="T30" fmla="*/ 191 w 691"/>
                  <a:gd name="T31" fmla="*/ 553 h 3661"/>
                  <a:gd name="T32" fmla="*/ 170 w 691"/>
                  <a:gd name="T33" fmla="*/ 649 h 3661"/>
                  <a:gd name="T34" fmla="*/ 153 w 691"/>
                  <a:gd name="T35" fmla="*/ 828 h 3661"/>
                  <a:gd name="T36" fmla="*/ 151 w 691"/>
                  <a:gd name="T37" fmla="*/ 1114 h 3661"/>
                  <a:gd name="T38" fmla="*/ 166 w 691"/>
                  <a:gd name="T39" fmla="*/ 1434 h 3661"/>
                  <a:gd name="T40" fmla="*/ 199 w 691"/>
                  <a:gd name="T41" fmla="*/ 1931 h 3661"/>
                  <a:gd name="T42" fmla="*/ 220 w 691"/>
                  <a:gd name="T43" fmla="*/ 2373 h 3661"/>
                  <a:gd name="T44" fmla="*/ 219 w 691"/>
                  <a:gd name="T45" fmla="*/ 2550 h 3661"/>
                  <a:gd name="T46" fmla="*/ 212 w 691"/>
                  <a:gd name="T47" fmla="*/ 2648 h 3661"/>
                  <a:gd name="T48" fmla="*/ 204 w 691"/>
                  <a:gd name="T49" fmla="*/ 2688 h 3661"/>
                  <a:gd name="T50" fmla="*/ 190 w 691"/>
                  <a:gd name="T51" fmla="*/ 2776 h 3661"/>
                  <a:gd name="T52" fmla="*/ 157 w 691"/>
                  <a:gd name="T53" fmla="*/ 2926 h 3661"/>
                  <a:gd name="T54" fmla="*/ 122 w 691"/>
                  <a:gd name="T55" fmla="*/ 3047 h 3661"/>
                  <a:gd name="T56" fmla="*/ 89 w 691"/>
                  <a:gd name="T57" fmla="*/ 3141 h 3661"/>
                  <a:gd name="T58" fmla="*/ 43 w 691"/>
                  <a:gd name="T59" fmla="*/ 3240 h 3661"/>
                  <a:gd name="T60" fmla="*/ 4 w 691"/>
                  <a:gd name="T61" fmla="*/ 3299 h 3661"/>
                  <a:gd name="T62" fmla="*/ 0 w 691"/>
                  <a:gd name="T63" fmla="*/ 3302 h 3661"/>
                  <a:gd name="T64" fmla="*/ 307 w 691"/>
                  <a:gd name="T65" fmla="*/ 3661 h 3661"/>
                  <a:gd name="T66" fmla="*/ 325 w 691"/>
                  <a:gd name="T67" fmla="*/ 3537 h 3661"/>
                  <a:gd name="T68" fmla="*/ 412 w 691"/>
                  <a:gd name="T69" fmla="*/ 2932 h 3661"/>
                  <a:gd name="T70" fmla="*/ 455 w 691"/>
                  <a:gd name="T71" fmla="*/ 2576 h 3661"/>
                  <a:gd name="T72" fmla="*/ 461 w 691"/>
                  <a:gd name="T73" fmla="*/ 2482 h 3661"/>
                  <a:gd name="T74" fmla="*/ 449 w 691"/>
                  <a:gd name="T75" fmla="*/ 2402 h 3661"/>
                  <a:gd name="T76" fmla="*/ 418 w 691"/>
                  <a:gd name="T77" fmla="*/ 2069 h 3661"/>
                  <a:gd name="T78" fmla="*/ 383 w 691"/>
                  <a:gd name="T79" fmla="*/ 1662 h 3661"/>
                  <a:gd name="T80" fmla="*/ 360 w 691"/>
                  <a:gd name="T81" fmla="*/ 1319 h 3661"/>
                  <a:gd name="T82" fmla="*/ 359 w 691"/>
                  <a:gd name="T83" fmla="*/ 1228 h 3661"/>
                  <a:gd name="T84" fmla="*/ 359 w 691"/>
                  <a:gd name="T85" fmla="*/ 1192 h 3661"/>
                  <a:gd name="T86" fmla="*/ 370 w 691"/>
                  <a:gd name="T87" fmla="*/ 1101 h 3661"/>
                  <a:gd name="T88" fmla="*/ 397 w 691"/>
                  <a:gd name="T89" fmla="*/ 940 h 3661"/>
                  <a:gd name="T90" fmla="*/ 469 w 691"/>
                  <a:gd name="T91" fmla="*/ 623 h 3661"/>
                  <a:gd name="T92" fmla="*/ 487 w 691"/>
                  <a:gd name="T93" fmla="*/ 563 h 3661"/>
                  <a:gd name="T94" fmla="*/ 691 w 691"/>
                  <a:gd name="T95" fmla="*/ 0 h 3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1" h="3661">
                    <a:moveTo>
                      <a:pt x="691" y="0"/>
                    </a:moveTo>
                    <a:lnTo>
                      <a:pt x="671" y="13"/>
                    </a:lnTo>
                    <a:lnTo>
                      <a:pt x="567" y="76"/>
                    </a:lnTo>
                    <a:lnTo>
                      <a:pt x="491" y="116"/>
                    </a:lnTo>
                    <a:lnTo>
                      <a:pt x="461" y="128"/>
                    </a:lnTo>
                    <a:lnTo>
                      <a:pt x="432" y="135"/>
                    </a:lnTo>
                    <a:lnTo>
                      <a:pt x="376" y="149"/>
                    </a:lnTo>
                    <a:lnTo>
                      <a:pt x="336" y="172"/>
                    </a:lnTo>
                    <a:lnTo>
                      <a:pt x="311" y="198"/>
                    </a:lnTo>
                    <a:lnTo>
                      <a:pt x="287" y="239"/>
                    </a:lnTo>
                    <a:lnTo>
                      <a:pt x="265" y="296"/>
                    </a:lnTo>
                    <a:lnTo>
                      <a:pt x="256" y="332"/>
                    </a:lnTo>
                    <a:lnTo>
                      <a:pt x="239" y="387"/>
                    </a:lnTo>
                    <a:lnTo>
                      <a:pt x="220" y="473"/>
                    </a:lnTo>
                    <a:lnTo>
                      <a:pt x="204" y="512"/>
                    </a:lnTo>
                    <a:lnTo>
                      <a:pt x="191" y="553"/>
                    </a:lnTo>
                    <a:lnTo>
                      <a:pt x="170" y="649"/>
                    </a:lnTo>
                    <a:lnTo>
                      <a:pt x="153" y="828"/>
                    </a:lnTo>
                    <a:lnTo>
                      <a:pt x="151" y="1114"/>
                    </a:lnTo>
                    <a:lnTo>
                      <a:pt x="166" y="1434"/>
                    </a:lnTo>
                    <a:lnTo>
                      <a:pt x="199" y="1931"/>
                    </a:lnTo>
                    <a:lnTo>
                      <a:pt x="220" y="2373"/>
                    </a:lnTo>
                    <a:lnTo>
                      <a:pt x="219" y="2550"/>
                    </a:lnTo>
                    <a:lnTo>
                      <a:pt x="212" y="2648"/>
                    </a:lnTo>
                    <a:lnTo>
                      <a:pt x="204" y="2688"/>
                    </a:lnTo>
                    <a:lnTo>
                      <a:pt x="190" y="2776"/>
                    </a:lnTo>
                    <a:lnTo>
                      <a:pt x="157" y="2926"/>
                    </a:lnTo>
                    <a:lnTo>
                      <a:pt x="122" y="3047"/>
                    </a:lnTo>
                    <a:lnTo>
                      <a:pt x="89" y="3141"/>
                    </a:lnTo>
                    <a:lnTo>
                      <a:pt x="43" y="3240"/>
                    </a:lnTo>
                    <a:lnTo>
                      <a:pt x="4" y="3299"/>
                    </a:lnTo>
                    <a:lnTo>
                      <a:pt x="0" y="3302"/>
                    </a:lnTo>
                    <a:lnTo>
                      <a:pt x="307" y="3661"/>
                    </a:lnTo>
                    <a:lnTo>
                      <a:pt x="325" y="3537"/>
                    </a:lnTo>
                    <a:lnTo>
                      <a:pt x="412" y="2932"/>
                    </a:lnTo>
                    <a:lnTo>
                      <a:pt x="455" y="2576"/>
                    </a:lnTo>
                    <a:lnTo>
                      <a:pt x="461" y="2482"/>
                    </a:lnTo>
                    <a:lnTo>
                      <a:pt x="449" y="2402"/>
                    </a:lnTo>
                    <a:lnTo>
                      <a:pt x="418" y="2069"/>
                    </a:lnTo>
                    <a:lnTo>
                      <a:pt x="383" y="1662"/>
                    </a:lnTo>
                    <a:lnTo>
                      <a:pt x="360" y="1319"/>
                    </a:lnTo>
                    <a:lnTo>
                      <a:pt x="359" y="1228"/>
                    </a:lnTo>
                    <a:lnTo>
                      <a:pt x="359" y="1192"/>
                    </a:lnTo>
                    <a:lnTo>
                      <a:pt x="370" y="1101"/>
                    </a:lnTo>
                    <a:lnTo>
                      <a:pt x="397" y="940"/>
                    </a:lnTo>
                    <a:lnTo>
                      <a:pt x="469" y="623"/>
                    </a:lnTo>
                    <a:lnTo>
                      <a:pt x="487" y="563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14435138" y="1150938"/>
                <a:ext cx="325438" cy="949325"/>
              </a:xfrm>
              <a:custGeom>
                <a:avLst/>
                <a:gdLst>
                  <a:gd name="T0" fmla="*/ 307 w 614"/>
                  <a:gd name="T1" fmla="*/ 0 h 1793"/>
                  <a:gd name="T2" fmla="*/ 323 w 614"/>
                  <a:gd name="T3" fmla="*/ 2 h 1793"/>
                  <a:gd name="T4" fmla="*/ 355 w 614"/>
                  <a:gd name="T5" fmla="*/ 10 h 1793"/>
                  <a:gd name="T6" fmla="*/ 383 w 614"/>
                  <a:gd name="T7" fmla="*/ 28 h 1793"/>
                  <a:gd name="T8" fmla="*/ 412 w 614"/>
                  <a:gd name="T9" fmla="*/ 55 h 1793"/>
                  <a:gd name="T10" fmla="*/ 454 w 614"/>
                  <a:gd name="T11" fmla="*/ 107 h 1793"/>
                  <a:gd name="T12" fmla="*/ 503 w 614"/>
                  <a:gd name="T13" fmla="*/ 203 h 1793"/>
                  <a:gd name="T14" fmla="*/ 545 w 614"/>
                  <a:gd name="T15" fmla="*/ 326 h 1793"/>
                  <a:gd name="T16" fmla="*/ 578 w 614"/>
                  <a:gd name="T17" fmla="*/ 468 h 1793"/>
                  <a:gd name="T18" fmla="*/ 601 w 614"/>
                  <a:gd name="T19" fmla="*/ 630 h 1793"/>
                  <a:gd name="T20" fmla="*/ 614 w 614"/>
                  <a:gd name="T21" fmla="*/ 804 h 1793"/>
                  <a:gd name="T22" fmla="*/ 614 w 614"/>
                  <a:gd name="T23" fmla="*/ 896 h 1793"/>
                  <a:gd name="T24" fmla="*/ 614 w 614"/>
                  <a:gd name="T25" fmla="*/ 988 h 1793"/>
                  <a:gd name="T26" fmla="*/ 601 w 614"/>
                  <a:gd name="T27" fmla="*/ 1164 h 1793"/>
                  <a:gd name="T28" fmla="*/ 578 w 614"/>
                  <a:gd name="T29" fmla="*/ 1324 h 1793"/>
                  <a:gd name="T30" fmla="*/ 545 w 614"/>
                  <a:gd name="T31" fmla="*/ 1468 h 1793"/>
                  <a:gd name="T32" fmla="*/ 503 w 614"/>
                  <a:gd name="T33" fmla="*/ 1589 h 1793"/>
                  <a:gd name="T34" fmla="*/ 454 w 614"/>
                  <a:gd name="T35" fmla="*/ 1685 h 1793"/>
                  <a:gd name="T36" fmla="*/ 412 w 614"/>
                  <a:gd name="T37" fmla="*/ 1739 h 1793"/>
                  <a:gd name="T38" fmla="*/ 383 w 614"/>
                  <a:gd name="T39" fmla="*/ 1765 h 1793"/>
                  <a:gd name="T40" fmla="*/ 355 w 614"/>
                  <a:gd name="T41" fmla="*/ 1783 h 1793"/>
                  <a:gd name="T42" fmla="*/ 323 w 614"/>
                  <a:gd name="T43" fmla="*/ 1792 h 1793"/>
                  <a:gd name="T44" fmla="*/ 307 w 614"/>
                  <a:gd name="T45" fmla="*/ 1793 h 1793"/>
                  <a:gd name="T46" fmla="*/ 291 w 614"/>
                  <a:gd name="T47" fmla="*/ 1792 h 1793"/>
                  <a:gd name="T48" fmla="*/ 259 w 614"/>
                  <a:gd name="T49" fmla="*/ 1783 h 1793"/>
                  <a:gd name="T50" fmla="*/ 231 w 614"/>
                  <a:gd name="T51" fmla="*/ 1765 h 1793"/>
                  <a:gd name="T52" fmla="*/ 202 w 614"/>
                  <a:gd name="T53" fmla="*/ 1739 h 1793"/>
                  <a:gd name="T54" fmla="*/ 160 w 614"/>
                  <a:gd name="T55" fmla="*/ 1685 h 1793"/>
                  <a:gd name="T56" fmla="*/ 111 w 614"/>
                  <a:gd name="T57" fmla="*/ 1589 h 1793"/>
                  <a:gd name="T58" fmla="*/ 69 w 614"/>
                  <a:gd name="T59" fmla="*/ 1468 h 1793"/>
                  <a:gd name="T60" fmla="*/ 36 w 614"/>
                  <a:gd name="T61" fmla="*/ 1324 h 1793"/>
                  <a:gd name="T62" fmla="*/ 13 w 614"/>
                  <a:gd name="T63" fmla="*/ 1164 h 1793"/>
                  <a:gd name="T64" fmla="*/ 0 w 614"/>
                  <a:gd name="T65" fmla="*/ 988 h 1793"/>
                  <a:gd name="T66" fmla="*/ 0 w 614"/>
                  <a:gd name="T67" fmla="*/ 896 h 1793"/>
                  <a:gd name="T68" fmla="*/ 0 w 614"/>
                  <a:gd name="T69" fmla="*/ 804 h 1793"/>
                  <a:gd name="T70" fmla="*/ 13 w 614"/>
                  <a:gd name="T71" fmla="*/ 630 h 1793"/>
                  <a:gd name="T72" fmla="*/ 36 w 614"/>
                  <a:gd name="T73" fmla="*/ 468 h 1793"/>
                  <a:gd name="T74" fmla="*/ 69 w 614"/>
                  <a:gd name="T75" fmla="*/ 326 h 1793"/>
                  <a:gd name="T76" fmla="*/ 111 w 614"/>
                  <a:gd name="T77" fmla="*/ 203 h 1793"/>
                  <a:gd name="T78" fmla="*/ 160 w 614"/>
                  <a:gd name="T79" fmla="*/ 107 h 1793"/>
                  <a:gd name="T80" fmla="*/ 202 w 614"/>
                  <a:gd name="T81" fmla="*/ 55 h 1793"/>
                  <a:gd name="T82" fmla="*/ 231 w 614"/>
                  <a:gd name="T83" fmla="*/ 28 h 1793"/>
                  <a:gd name="T84" fmla="*/ 259 w 614"/>
                  <a:gd name="T85" fmla="*/ 10 h 1793"/>
                  <a:gd name="T86" fmla="*/ 291 w 614"/>
                  <a:gd name="T87" fmla="*/ 2 h 1793"/>
                  <a:gd name="T88" fmla="*/ 307 w 614"/>
                  <a:gd name="T89" fmla="*/ 0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4" h="1793">
                    <a:moveTo>
                      <a:pt x="307" y="0"/>
                    </a:moveTo>
                    <a:lnTo>
                      <a:pt x="323" y="2"/>
                    </a:lnTo>
                    <a:lnTo>
                      <a:pt x="355" y="10"/>
                    </a:lnTo>
                    <a:lnTo>
                      <a:pt x="383" y="28"/>
                    </a:lnTo>
                    <a:lnTo>
                      <a:pt x="412" y="55"/>
                    </a:lnTo>
                    <a:lnTo>
                      <a:pt x="454" y="107"/>
                    </a:lnTo>
                    <a:lnTo>
                      <a:pt x="503" y="203"/>
                    </a:lnTo>
                    <a:lnTo>
                      <a:pt x="545" y="326"/>
                    </a:lnTo>
                    <a:lnTo>
                      <a:pt x="578" y="468"/>
                    </a:lnTo>
                    <a:lnTo>
                      <a:pt x="601" y="630"/>
                    </a:lnTo>
                    <a:lnTo>
                      <a:pt x="614" y="804"/>
                    </a:lnTo>
                    <a:lnTo>
                      <a:pt x="614" y="896"/>
                    </a:lnTo>
                    <a:lnTo>
                      <a:pt x="614" y="988"/>
                    </a:lnTo>
                    <a:lnTo>
                      <a:pt x="601" y="1164"/>
                    </a:lnTo>
                    <a:lnTo>
                      <a:pt x="578" y="1324"/>
                    </a:lnTo>
                    <a:lnTo>
                      <a:pt x="545" y="1468"/>
                    </a:lnTo>
                    <a:lnTo>
                      <a:pt x="503" y="1589"/>
                    </a:lnTo>
                    <a:lnTo>
                      <a:pt x="454" y="1685"/>
                    </a:lnTo>
                    <a:lnTo>
                      <a:pt x="412" y="1739"/>
                    </a:lnTo>
                    <a:lnTo>
                      <a:pt x="383" y="1765"/>
                    </a:lnTo>
                    <a:lnTo>
                      <a:pt x="355" y="1783"/>
                    </a:lnTo>
                    <a:lnTo>
                      <a:pt x="323" y="1792"/>
                    </a:lnTo>
                    <a:lnTo>
                      <a:pt x="307" y="1793"/>
                    </a:lnTo>
                    <a:lnTo>
                      <a:pt x="291" y="1792"/>
                    </a:lnTo>
                    <a:lnTo>
                      <a:pt x="259" y="1783"/>
                    </a:lnTo>
                    <a:lnTo>
                      <a:pt x="231" y="1765"/>
                    </a:lnTo>
                    <a:lnTo>
                      <a:pt x="202" y="1739"/>
                    </a:lnTo>
                    <a:lnTo>
                      <a:pt x="160" y="1685"/>
                    </a:lnTo>
                    <a:lnTo>
                      <a:pt x="111" y="1589"/>
                    </a:lnTo>
                    <a:lnTo>
                      <a:pt x="69" y="1468"/>
                    </a:lnTo>
                    <a:lnTo>
                      <a:pt x="36" y="1324"/>
                    </a:lnTo>
                    <a:lnTo>
                      <a:pt x="13" y="1164"/>
                    </a:lnTo>
                    <a:lnTo>
                      <a:pt x="0" y="988"/>
                    </a:lnTo>
                    <a:lnTo>
                      <a:pt x="0" y="896"/>
                    </a:lnTo>
                    <a:lnTo>
                      <a:pt x="0" y="804"/>
                    </a:lnTo>
                    <a:lnTo>
                      <a:pt x="13" y="630"/>
                    </a:lnTo>
                    <a:lnTo>
                      <a:pt x="36" y="468"/>
                    </a:lnTo>
                    <a:lnTo>
                      <a:pt x="69" y="326"/>
                    </a:lnTo>
                    <a:lnTo>
                      <a:pt x="111" y="203"/>
                    </a:lnTo>
                    <a:lnTo>
                      <a:pt x="160" y="107"/>
                    </a:lnTo>
                    <a:lnTo>
                      <a:pt x="202" y="55"/>
                    </a:lnTo>
                    <a:lnTo>
                      <a:pt x="231" y="28"/>
                    </a:lnTo>
                    <a:lnTo>
                      <a:pt x="259" y="10"/>
                    </a:lnTo>
                    <a:lnTo>
                      <a:pt x="291" y="2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13635038" y="989013"/>
                <a:ext cx="244475" cy="1327150"/>
              </a:xfrm>
              <a:custGeom>
                <a:avLst/>
                <a:gdLst>
                  <a:gd name="T0" fmla="*/ 464 w 464"/>
                  <a:gd name="T1" fmla="*/ 0 h 2508"/>
                  <a:gd name="T2" fmla="*/ 412 w 464"/>
                  <a:gd name="T3" fmla="*/ 511 h 2508"/>
                  <a:gd name="T4" fmla="*/ 381 w 464"/>
                  <a:gd name="T5" fmla="*/ 573 h 2508"/>
                  <a:gd name="T6" fmla="*/ 237 w 464"/>
                  <a:gd name="T7" fmla="*/ 900 h 2508"/>
                  <a:gd name="T8" fmla="*/ 179 w 464"/>
                  <a:gd name="T9" fmla="*/ 1077 h 2508"/>
                  <a:gd name="T10" fmla="*/ 159 w 464"/>
                  <a:gd name="T11" fmla="*/ 1183 h 2508"/>
                  <a:gd name="T12" fmla="*/ 156 w 464"/>
                  <a:gd name="T13" fmla="*/ 1228 h 2508"/>
                  <a:gd name="T14" fmla="*/ 163 w 464"/>
                  <a:gd name="T15" fmla="*/ 1503 h 2508"/>
                  <a:gd name="T16" fmla="*/ 202 w 464"/>
                  <a:gd name="T17" fmla="*/ 2377 h 2508"/>
                  <a:gd name="T18" fmla="*/ 208 w 464"/>
                  <a:gd name="T19" fmla="*/ 2508 h 2508"/>
                  <a:gd name="T20" fmla="*/ 179 w 464"/>
                  <a:gd name="T21" fmla="*/ 2374 h 2508"/>
                  <a:gd name="T22" fmla="*/ 55 w 464"/>
                  <a:gd name="T23" fmla="*/ 1685 h 2508"/>
                  <a:gd name="T24" fmla="*/ 12 w 464"/>
                  <a:gd name="T25" fmla="*/ 1339 h 2508"/>
                  <a:gd name="T26" fmla="*/ 0 w 464"/>
                  <a:gd name="T27" fmla="*/ 1147 h 2508"/>
                  <a:gd name="T28" fmla="*/ 3 w 464"/>
                  <a:gd name="T29" fmla="*/ 1074 h 2508"/>
                  <a:gd name="T30" fmla="*/ 11 w 464"/>
                  <a:gd name="T31" fmla="*/ 1002 h 2508"/>
                  <a:gd name="T32" fmla="*/ 47 w 464"/>
                  <a:gd name="T33" fmla="*/ 846 h 2508"/>
                  <a:gd name="T34" fmla="*/ 103 w 464"/>
                  <a:gd name="T35" fmla="*/ 691 h 2508"/>
                  <a:gd name="T36" fmla="*/ 170 w 464"/>
                  <a:gd name="T37" fmla="*/ 540 h 2508"/>
                  <a:gd name="T38" fmla="*/ 274 w 464"/>
                  <a:gd name="T39" fmla="*/ 339 h 2508"/>
                  <a:gd name="T40" fmla="*/ 376 w 464"/>
                  <a:gd name="T41" fmla="*/ 170 h 2508"/>
                  <a:gd name="T42" fmla="*/ 386 w 464"/>
                  <a:gd name="T43" fmla="*/ 152 h 2508"/>
                  <a:gd name="T44" fmla="*/ 464 w 464"/>
                  <a:gd name="T45" fmla="*/ 0 h 2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2508">
                    <a:moveTo>
                      <a:pt x="464" y="0"/>
                    </a:moveTo>
                    <a:lnTo>
                      <a:pt x="412" y="511"/>
                    </a:lnTo>
                    <a:lnTo>
                      <a:pt x="381" y="573"/>
                    </a:lnTo>
                    <a:lnTo>
                      <a:pt x="237" y="900"/>
                    </a:lnTo>
                    <a:lnTo>
                      <a:pt x="179" y="1077"/>
                    </a:lnTo>
                    <a:lnTo>
                      <a:pt x="159" y="1183"/>
                    </a:lnTo>
                    <a:lnTo>
                      <a:pt x="156" y="1228"/>
                    </a:lnTo>
                    <a:lnTo>
                      <a:pt x="163" y="1503"/>
                    </a:lnTo>
                    <a:lnTo>
                      <a:pt x="202" y="2377"/>
                    </a:lnTo>
                    <a:lnTo>
                      <a:pt x="208" y="2508"/>
                    </a:lnTo>
                    <a:lnTo>
                      <a:pt x="179" y="2374"/>
                    </a:lnTo>
                    <a:lnTo>
                      <a:pt x="55" y="1685"/>
                    </a:lnTo>
                    <a:lnTo>
                      <a:pt x="12" y="1339"/>
                    </a:lnTo>
                    <a:lnTo>
                      <a:pt x="0" y="1147"/>
                    </a:lnTo>
                    <a:lnTo>
                      <a:pt x="3" y="1074"/>
                    </a:lnTo>
                    <a:lnTo>
                      <a:pt x="11" y="1002"/>
                    </a:lnTo>
                    <a:lnTo>
                      <a:pt x="47" y="846"/>
                    </a:lnTo>
                    <a:lnTo>
                      <a:pt x="103" y="691"/>
                    </a:lnTo>
                    <a:lnTo>
                      <a:pt x="170" y="540"/>
                    </a:lnTo>
                    <a:lnTo>
                      <a:pt x="274" y="339"/>
                    </a:lnTo>
                    <a:lnTo>
                      <a:pt x="376" y="170"/>
                    </a:lnTo>
                    <a:lnTo>
                      <a:pt x="386" y="15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13825538" y="812800"/>
                <a:ext cx="989013" cy="2181225"/>
              </a:xfrm>
              <a:custGeom>
                <a:avLst/>
                <a:gdLst>
                  <a:gd name="T0" fmla="*/ 1204 w 1869"/>
                  <a:gd name="T1" fmla="*/ 0 h 4122"/>
                  <a:gd name="T2" fmla="*/ 1869 w 1869"/>
                  <a:gd name="T3" fmla="*/ 204 h 4122"/>
                  <a:gd name="T4" fmla="*/ 1859 w 1869"/>
                  <a:gd name="T5" fmla="*/ 207 h 4122"/>
                  <a:gd name="T6" fmla="*/ 1786 w 1869"/>
                  <a:gd name="T7" fmla="*/ 232 h 4122"/>
                  <a:gd name="T8" fmla="*/ 1718 w 1869"/>
                  <a:gd name="T9" fmla="*/ 263 h 4122"/>
                  <a:gd name="T10" fmla="*/ 1643 w 1869"/>
                  <a:gd name="T11" fmla="*/ 308 h 4122"/>
                  <a:gd name="T12" fmla="*/ 1569 w 1869"/>
                  <a:gd name="T13" fmla="*/ 370 h 4122"/>
                  <a:gd name="T14" fmla="*/ 1502 w 1869"/>
                  <a:gd name="T15" fmla="*/ 452 h 4122"/>
                  <a:gd name="T16" fmla="*/ 1463 w 1869"/>
                  <a:gd name="T17" fmla="*/ 527 h 4122"/>
                  <a:gd name="T18" fmla="*/ 1443 w 1869"/>
                  <a:gd name="T19" fmla="*/ 583 h 4122"/>
                  <a:gd name="T20" fmla="*/ 1434 w 1869"/>
                  <a:gd name="T21" fmla="*/ 613 h 4122"/>
                  <a:gd name="T22" fmla="*/ 1421 w 1869"/>
                  <a:gd name="T23" fmla="*/ 675 h 4122"/>
                  <a:gd name="T24" fmla="*/ 1404 w 1869"/>
                  <a:gd name="T25" fmla="*/ 785 h 4122"/>
                  <a:gd name="T26" fmla="*/ 1391 w 1869"/>
                  <a:gd name="T27" fmla="*/ 924 h 4122"/>
                  <a:gd name="T28" fmla="*/ 1402 w 1869"/>
                  <a:gd name="T29" fmla="*/ 1103 h 4122"/>
                  <a:gd name="T30" fmla="*/ 1408 w 1869"/>
                  <a:gd name="T31" fmla="*/ 1126 h 4122"/>
                  <a:gd name="T32" fmla="*/ 1793 w 1869"/>
                  <a:gd name="T33" fmla="*/ 3533 h 4122"/>
                  <a:gd name="T34" fmla="*/ 1649 w 1869"/>
                  <a:gd name="T35" fmla="*/ 3603 h 4122"/>
                  <a:gd name="T36" fmla="*/ 947 w 1869"/>
                  <a:gd name="T37" fmla="*/ 3926 h 4122"/>
                  <a:gd name="T38" fmla="*/ 622 w 1869"/>
                  <a:gd name="T39" fmla="*/ 4058 h 4122"/>
                  <a:gd name="T40" fmla="*/ 460 w 1869"/>
                  <a:gd name="T41" fmla="*/ 4113 h 4122"/>
                  <a:gd name="T42" fmla="*/ 410 w 1869"/>
                  <a:gd name="T43" fmla="*/ 4122 h 4122"/>
                  <a:gd name="T44" fmla="*/ 363 w 1869"/>
                  <a:gd name="T45" fmla="*/ 3980 h 4122"/>
                  <a:gd name="T46" fmla="*/ 141 w 1869"/>
                  <a:gd name="T47" fmla="*/ 3258 h 4122"/>
                  <a:gd name="T48" fmla="*/ 47 w 1869"/>
                  <a:gd name="T49" fmla="*/ 2892 h 4122"/>
                  <a:gd name="T50" fmla="*/ 8 w 1869"/>
                  <a:gd name="T51" fmla="*/ 2689 h 4122"/>
                  <a:gd name="T52" fmla="*/ 1 w 1869"/>
                  <a:gd name="T53" fmla="*/ 2611 h 4122"/>
                  <a:gd name="T54" fmla="*/ 0 w 1869"/>
                  <a:gd name="T55" fmla="*/ 2573 h 4122"/>
                  <a:gd name="T56" fmla="*/ 7 w 1869"/>
                  <a:gd name="T57" fmla="*/ 2486 h 4122"/>
                  <a:gd name="T58" fmla="*/ 34 w 1869"/>
                  <a:gd name="T59" fmla="*/ 2330 h 4122"/>
                  <a:gd name="T60" fmla="*/ 102 w 1869"/>
                  <a:gd name="T61" fmla="*/ 2091 h 4122"/>
                  <a:gd name="T62" fmla="*/ 187 w 1869"/>
                  <a:gd name="T63" fmla="*/ 1836 h 4122"/>
                  <a:gd name="T64" fmla="*/ 328 w 1869"/>
                  <a:gd name="T65" fmla="*/ 1470 h 4122"/>
                  <a:gd name="T66" fmla="*/ 471 w 1869"/>
                  <a:gd name="T67" fmla="*/ 1136 h 4122"/>
                  <a:gd name="T68" fmla="*/ 486 w 1869"/>
                  <a:gd name="T69" fmla="*/ 1100 h 4122"/>
                  <a:gd name="T70" fmla="*/ 897 w 1869"/>
                  <a:gd name="T71" fmla="*/ 204 h 4122"/>
                  <a:gd name="T72" fmla="*/ 1204 w 1869"/>
                  <a:gd name="T73" fmla="*/ 0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9" h="4122">
                    <a:moveTo>
                      <a:pt x="1204" y="0"/>
                    </a:moveTo>
                    <a:lnTo>
                      <a:pt x="1869" y="204"/>
                    </a:lnTo>
                    <a:lnTo>
                      <a:pt x="1859" y="207"/>
                    </a:lnTo>
                    <a:lnTo>
                      <a:pt x="1786" y="232"/>
                    </a:lnTo>
                    <a:lnTo>
                      <a:pt x="1718" y="263"/>
                    </a:lnTo>
                    <a:lnTo>
                      <a:pt x="1643" y="308"/>
                    </a:lnTo>
                    <a:lnTo>
                      <a:pt x="1569" y="370"/>
                    </a:lnTo>
                    <a:lnTo>
                      <a:pt x="1502" y="452"/>
                    </a:lnTo>
                    <a:lnTo>
                      <a:pt x="1463" y="527"/>
                    </a:lnTo>
                    <a:lnTo>
                      <a:pt x="1443" y="583"/>
                    </a:lnTo>
                    <a:lnTo>
                      <a:pt x="1434" y="613"/>
                    </a:lnTo>
                    <a:lnTo>
                      <a:pt x="1421" y="675"/>
                    </a:lnTo>
                    <a:lnTo>
                      <a:pt x="1404" y="785"/>
                    </a:lnTo>
                    <a:lnTo>
                      <a:pt x="1391" y="924"/>
                    </a:lnTo>
                    <a:lnTo>
                      <a:pt x="1402" y="1103"/>
                    </a:lnTo>
                    <a:lnTo>
                      <a:pt x="1408" y="1126"/>
                    </a:lnTo>
                    <a:lnTo>
                      <a:pt x="1793" y="3533"/>
                    </a:lnTo>
                    <a:lnTo>
                      <a:pt x="1649" y="3603"/>
                    </a:lnTo>
                    <a:lnTo>
                      <a:pt x="947" y="3926"/>
                    </a:lnTo>
                    <a:lnTo>
                      <a:pt x="622" y="4058"/>
                    </a:lnTo>
                    <a:lnTo>
                      <a:pt x="460" y="4113"/>
                    </a:lnTo>
                    <a:lnTo>
                      <a:pt x="410" y="4122"/>
                    </a:lnTo>
                    <a:lnTo>
                      <a:pt x="363" y="3980"/>
                    </a:lnTo>
                    <a:lnTo>
                      <a:pt x="141" y="3258"/>
                    </a:lnTo>
                    <a:lnTo>
                      <a:pt x="47" y="2892"/>
                    </a:lnTo>
                    <a:lnTo>
                      <a:pt x="8" y="2689"/>
                    </a:lnTo>
                    <a:lnTo>
                      <a:pt x="1" y="2611"/>
                    </a:lnTo>
                    <a:lnTo>
                      <a:pt x="0" y="2573"/>
                    </a:lnTo>
                    <a:lnTo>
                      <a:pt x="7" y="2486"/>
                    </a:lnTo>
                    <a:lnTo>
                      <a:pt x="34" y="2330"/>
                    </a:lnTo>
                    <a:lnTo>
                      <a:pt x="102" y="2091"/>
                    </a:lnTo>
                    <a:lnTo>
                      <a:pt x="187" y="1836"/>
                    </a:lnTo>
                    <a:lnTo>
                      <a:pt x="328" y="1470"/>
                    </a:lnTo>
                    <a:lnTo>
                      <a:pt x="471" y="1136"/>
                    </a:lnTo>
                    <a:lnTo>
                      <a:pt x="486" y="1100"/>
                    </a:lnTo>
                    <a:lnTo>
                      <a:pt x="897" y="204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13825538" y="1016000"/>
                <a:ext cx="568325" cy="1354138"/>
              </a:xfrm>
              <a:custGeom>
                <a:avLst/>
                <a:gdLst>
                  <a:gd name="T0" fmla="*/ 485 w 1074"/>
                  <a:gd name="T1" fmla="*/ 1102 h 2561"/>
                  <a:gd name="T2" fmla="*/ 465 w 1074"/>
                  <a:gd name="T3" fmla="*/ 1146 h 2561"/>
                  <a:gd name="T4" fmla="*/ 409 w 1074"/>
                  <a:gd name="T5" fmla="*/ 1286 h 2561"/>
                  <a:gd name="T6" fmla="*/ 305 w 1074"/>
                  <a:gd name="T7" fmla="*/ 1576 h 2561"/>
                  <a:gd name="T8" fmla="*/ 199 w 1074"/>
                  <a:gd name="T9" fmla="*/ 1917 h 2561"/>
                  <a:gd name="T10" fmla="*/ 138 w 1074"/>
                  <a:gd name="T11" fmla="*/ 2140 h 2561"/>
                  <a:gd name="T12" fmla="*/ 95 w 1074"/>
                  <a:gd name="T13" fmla="*/ 2340 h 2561"/>
                  <a:gd name="T14" fmla="*/ 78 w 1074"/>
                  <a:gd name="T15" fmla="*/ 2466 h 2561"/>
                  <a:gd name="T16" fmla="*/ 75 w 1074"/>
                  <a:gd name="T17" fmla="*/ 2533 h 2561"/>
                  <a:gd name="T18" fmla="*/ 76 w 1074"/>
                  <a:gd name="T19" fmla="*/ 2561 h 2561"/>
                  <a:gd name="T20" fmla="*/ 71 w 1074"/>
                  <a:gd name="T21" fmla="*/ 2543 h 2561"/>
                  <a:gd name="T22" fmla="*/ 36 w 1074"/>
                  <a:gd name="T23" fmla="*/ 2411 h 2561"/>
                  <a:gd name="T24" fmla="*/ 14 w 1074"/>
                  <a:gd name="T25" fmla="*/ 2275 h 2561"/>
                  <a:gd name="T26" fmla="*/ 0 w 1074"/>
                  <a:gd name="T27" fmla="*/ 2105 h 2561"/>
                  <a:gd name="T28" fmla="*/ 1 w 1074"/>
                  <a:gd name="T29" fmla="*/ 1904 h 2561"/>
                  <a:gd name="T30" fmla="*/ 19 w 1074"/>
                  <a:gd name="T31" fmla="*/ 1737 h 2561"/>
                  <a:gd name="T32" fmla="*/ 39 w 1074"/>
                  <a:gd name="T33" fmla="*/ 1619 h 2561"/>
                  <a:gd name="T34" fmla="*/ 66 w 1074"/>
                  <a:gd name="T35" fmla="*/ 1498 h 2561"/>
                  <a:gd name="T36" fmla="*/ 105 w 1074"/>
                  <a:gd name="T37" fmla="*/ 1371 h 2561"/>
                  <a:gd name="T38" fmla="*/ 128 w 1074"/>
                  <a:gd name="T39" fmla="*/ 1306 h 2561"/>
                  <a:gd name="T40" fmla="*/ 197 w 1074"/>
                  <a:gd name="T41" fmla="*/ 1113 h 2561"/>
                  <a:gd name="T42" fmla="*/ 357 w 1074"/>
                  <a:gd name="T43" fmla="*/ 727 h 2561"/>
                  <a:gd name="T44" fmla="*/ 592 w 1074"/>
                  <a:gd name="T45" fmla="*/ 215 h 2561"/>
                  <a:gd name="T46" fmla="*/ 691 w 1074"/>
                  <a:gd name="T47" fmla="*/ 0 h 2561"/>
                  <a:gd name="T48" fmla="*/ 1074 w 1074"/>
                  <a:gd name="T49" fmla="*/ 0 h 2561"/>
                  <a:gd name="T50" fmla="*/ 831 w 1074"/>
                  <a:gd name="T51" fmla="*/ 448 h 2561"/>
                  <a:gd name="T52" fmla="*/ 485 w 1074"/>
                  <a:gd name="T53" fmla="*/ 1102 h 2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4" h="2561">
                    <a:moveTo>
                      <a:pt x="485" y="1102"/>
                    </a:moveTo>
                    <a:lnTo>
                      <a:pt x="465" y="1146"/>
                    </a:lnTo>
                    <a:lnTo>
                      <a:pt x="409" y="1286"/>
                    </a:lnTo>
                    <a:lnTo>
                      <a:pt x="305" y="1576"/>
                    </a:lnTo>
                    <a:lnTo>
                      <a:pt x="199" y="1917"/>
                    </a:lnTo>
                    <a:lnTo>
                      <a:pt x="138" y="2140"/>
                    </a:lnTo>
                    <a:lnTo>
                      <a:pt x="95" y="2340"/>
                    </a:lnTo>
                    <a:lnTo>
                      <a:pt x="78" y="2466"/>
                    </a:lnTo>
                    <a:lnTo>
                      <a:pt x="75" y="2533"/>
                    </a:lnTo>
                    <a:lnTo>
                      <a:pt x="76" y="2561"/>
                    </a:lnTo>
                    <a:lnTo>
                      <a:pt x="71" y="2543"/>
                    </a:lnTo>
                    <a:lnTo>
                      <a:pt x="36" y="2411"/>
                    </a:lnTo>
                    <a:lnTo>
                      <a:pt x="14" y="2275"/>
                    </a:lnTo>
                    <a:lnTo>
                      <a:pt x="0" y="2105"/>
                    </a:lnTo>
                    <a:lnTo>
                      <a:pt x="1" y="1904"/>
                    </a:lnTo>
                    <a:lnTo>
                      <a:pt x="19" y="1737"/>
                    </a:lnTo>
                    <a:lnTo>
                      <a:pt x="39" y="1619"/>
                    </a:lnTo>
                    <a:lnTo>
                      <a:pt x="66" y="1498"/>
                    </a:lnTo>
                    <a:lnTo>
                      <a:pt x="105" y="1371"/>
                    </a:lnTo>
                    <a:lnTo>
                      <a:pt x="128" y="1306"/>
                    </a:lnTo>
                    <a:lnTo>
                      <a:pt x="197" y="1113"/>
                    </a:lnTo>
                    <a:lnTo>
                      <a:pt x="357" y="727"/>
                    </a:lnTo>
                    <a:lnTo>
                      <a:pt x="592" y="215"/>
                    </a:lnTo>
                    <a:lnTo>
                      <a:pt x="691" y="0"/>
                    </a:lnTo>
                    <a:lnTo>
                      <a:pt x="1074" y="0"/>
                    </a:lnTo>
                    <a:lnTo>
                      <a:pt x="831" y="448"/>
                    </a:lnTo>
                    <a:lnTo>
                      <a:pt x="485" y="1102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14138276" y="658813"/>
                <a:ext cx="392113" cy="398463"/>
              </a:xfrm>
              <a:custGeom>
                <a:avLst/>
                <a:gdLst>
                  <a:gd name="T0" fmla="*/ 333 w 742"/>
                  <a:gd name="T1" fmla="*/ 8 h 751"/>
                  <a:gd name="T2" fmla="*/ 336 w 742"/>
                  <a:gd name="T3" fmla="*/ 8 h 751"/>
                  <a:gd name="T4" fmla="*/ 366 w 742"/>
                  <a:gd name="T5" fmla="*/ 9 h 751"/>
                  <a:gd name="T6" fmla="*/ 386 w 742"/>
                  <a:gd name="T7" fmla="*/ 29 h 751"/>
                  <a:gd name="T8" fmla="*/ 389 w 742"/>
                  <a:gd name="T9" fmla="*/ 54 h 751"/>
                  <a:gd name="T10" fmla="*/ 380 w 742"/>
                  <a:gd name="T11" fmla="*/ 94 h 751"/>
                  <a:gd name="T12" fmla="*/ 354 w 742"/>
                  <a:gd name="T13" fmla="*/ 150 h 751"/>
                  <a:gd name="T14" fmla="*/ 333 w 742"/>
                  <a:gd name="T15" fmla="*/ 188 h 751"/>
                  <a:gd name="T16" fmla="*/ 102 w 742"/>
                  <a:gd name="T17" fmla="*/ 584 h 751"/>
                  <a:gd name="T18" fmla="*/ 0 w 742"/>
                  <a:gd name="T19" fmla="*/ 751 h 751"/>
                  <a:gd name="T20" fmla="*/ 69 w 742"/>
                  <a:gd name="T21" fmla="*/ 744 h 751"/>
                  <a:gd name="T22" fmla="*/ 366 w 742"/>
                  <a:gd name="T23" fmla="*/ 693 h 751"/>
                  <a:gd name="T24" fmla="*/ 491 w 742"/>
                  <a:gd name="T25" fmla="*/ 661 h 751"/>
                  <a:gd name="T26" fmla="*/ 608 w 742"/>
                  <a:gd name="T27" fmla="*/ 621 h 751"/>
                  <a:gd name="T28" fmla="*/ 706 w 742"/>
                  <a:gd name="T29" fmla="*/ 574 h 751"/>
                  <a:gd name="T30" fmla="*/ 742 w 742"/>
                  <a:gd name="T31" fmla="*/ 545 h 751"/>
                  <a:gd name="T32" fmla="*/ 665 w 742"/>
                  <a:gd name="T33" fmla="*/ 290 h 751"/>
                  <a:gd name="T34" fmla="*/ 645 w 742"/>
                  <a:gd name="T35" fmla="*/ 235 h 751"/>
                  <a:gd name="T36" fmla="*/ 598 w 742"/>
                  <a:gd name="T37" fmla="*/ 139 h 751"/>
                  <a:gd name="T38" fmla="*/ 563 w 742"/>
                  <a:gd name="T39" fmla="*/ 84 h 751"/>
                  <a:gd name="T40" fmla="*/ 506 w 742"/>
                  <a:gd name="T41" fmla="*/ 47 h 751"/>
                  <a:gd name="T42" fmla="*/ 419 w 742"/>
                  <a:gd name="T43" fmla="*/ 6 h 751"/>
                  <a:gd name="T44" fmla="*/ 362 w 742"/>
                  <a:gd name="T45" fmla="*/ 0 h 751"/>
                  <a:gd name="T46" fmla="*/ 333 w 742"/>
                  <a:gd name="T47" fmla="*/ 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2" h="751">
                    <a:moveTo>
                      <a:pt x="333" y="8"/>
                    </a:moveTo>
                    <a:lnTo>
                      <a:pt x="336" y="8"/>
                    </a:lnTo>
                    <a:lnTo>
                      <a:pt x="366" y="9"/>
                    </a:lnTo>
                    <a:lnTo>
                      <a:pt x="386" y="29"/>
                    </a:lnTo>
                    <a:lnTo>
                      <a:pt x="389" y="54"/>
                    </a:lnTo>
                    <a:lnTo>
                      <a:pt x="380" y="94"/>
                    </a:lnTo>
                    <a:lnTo>
                      <a:pt x="354" y="150"/>
                    </a:lnTo>
                    <a:lnTo>
                      <a:pt x="333" y="188"/>
                    </a:lnTo>
                    <a:lnTo>
                      <a:pt x="102" y="584"/>
                    </a:lnTo>
                    <a:lnTo>
                      <a:pt x="0" y="751"/>
                    </a:lnTo>
                    <a:lnTo>
                      <a:pt x="69" y="744"/>
                    </a:lnTo>
                    <a:lnTo>
                      <a:pt x="366" y="693"/>
                    </a:lnTo>
                    <a:lnTo>
                      <a:pt x="491" y="661"/>
                    </a:lnTo>
                    <a:lnTo>
                      <a:pt x="608" y="621"/>
                    </a:lnTo>
                    <a:lnTo>
                      <a:pt x="706" y="574"/>
                    </a:lnTo>
                    <a:lnTo>
                      <a:pt x="742" y="545"/>
                    </a:lnTo>
                    <a:lnTo>
                      <a:pt x="665" y="290"/>
                    </a:lnTo>
                    <a:lnTo>
                      <a:pt x="645" y="235"/>
                    </a:lnTo>
                    <a:lnTo>
                      <a:pt x="598" y="139"/>
                    </a:lnTo>
                    <a:lnTo>
                      <a:pt x="563" y="84"/>
                    </a:lnTo>
                    <a:lnTo>
                      <a:pt x="506" y="47"/>
                    </a:lnTo>
                    <a:lnTo>
                      <a:pt x="419" y="6"/>
                    </a:lnTo>
                    <a:lnTo>
                      <a:pt x="362" y="0"/>
                    </a:lnTo>
                    <a:lnTo>
                      <a:pt x="333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13690601" y="893763"/>
                <a:ext cx="312738" cy="393700"/>
              </a:xfrm>
              <a:custGeom>
                <a:avLst/>
                <a:gdLst>
                  <a:gd name="T0" fmla="*/ 537 w 592"/>
                  <a:gd name="T1" fmla="*/ 743 h 743"/>
                  <a:gd name="T2" fmla="*/ 435 w 592"/>
                  <a:gd name="T3" fmla="*/ 666 h 743"/>
                  <a:gd name="T4" fmla="*/ 178 w 592"/>
                  <a:gd name="T5" fmla="*/ 486 h 743"/>
                  <a:gd name="T6" fmla="*/ 0 w 592"/>
                  <a:gd name="T7" fmla="*/ 460 h 743"/>
                  <a:gd name="T8" fmla="*/ 28 w 592"/>
                  <a:gd name="T9" fmla="*/ 447 h 743"/>
                  <a:gd name="T10" fmla="*/ 170 w 592"/>
                  <a:gd name="T11" fmla="*/ 367 h 743"/>
                  <a:gd name="T12" fmla="*/ 236 w 592"/>
                  <a:gd name="T13" fmla="*/ 314 h 743"/>
                  <a:gd name="T14" fmla="*/ 270 w 592"/>
                  <a:gd name="T15" fmla="*/ 275 h 743"/>
                  <a:gd name="T16" fmla="*/ 280 w 592"/>
                  <a:gd name="T17" fmla="*/ 256 h 743"/>
                  <a:gd name="T18" fmla="*/ 384 w 592"/>
                  <a:gd name="T19" fmla="*/ 77 h 743"/>
                  <a:gd name="T20" fmla="*/ 435 w 592"/>
                  <a:gd name="T21" fmla="*/ 0 h 743"/>
                  <a:gd name="T22" fmla="*/ 435 w 592"/>
                  <a:gd name="T23" fmla="*/ 0 h 743"/>
                  <a:gd name="T24" fmla="*/ 445 w 592"/>
                  <a:gd name="T25" fmla="*/ 10 h 743"/>
                  <a:gd name="T26" fmla="*/ 473 w 592"/>
                  <a:gd name="T27" fmla="*/ 28 h 743"/>
                  <a:gd name="T28" fmla="*/ 512 w 592"/>
                  <a:gd name="T29" fmla="*/ 43 h 743"/>
                  <a:gd name="T30" fmla="*/ 560 w 592"/>
                  <a:gd name="T31" fmla="*/ 50 h 743"/>
                  <a:gd name="T32" fmla="*/ 589 w 592"/>
                  <a:gd name="T33" fmla="*/ 51 h 743"/>
                  <a:gd name="T34" fmla="*/ 592 w 592"/>
                  <a:gd name="T35" fmla="*/ 70 h 743"/>
                  <a:gd name="T36" fmla="*/ 581 w 592"/>
                  <a:gd name="T37" fmla="*/ 198 h 743"/>
                  <a:gd name="T38" fmla="*/ 557 w 592"/>
                  <a:gd name="T39" fmla="*/ 286 h 743"/>
                  <a:gd name="T40" fmla="*/ 530 w 592"/>
                  <a:gd name="T41" fmla="*/ 351 h 743"/>
                  <a:gd name="T42" fmla="*/ 511 w 592"/>
                  <a:gd name="T43" fmla="*/ 384 h 743"/>
                  <a:gd name="T44" fmla="*/ 502 w 592"/>
                  <a:gd name="T45" fmla="*/ 404 h 743"/>
                  <a:gd name="T46" fmla="*/ 495 w 592"/>
                  <a:gd name="T47" fmla="*/ 455 h 743"/>
                  <a:gd name="T48" fmla="*/ 497 w 592"/>
                  <a:gd name="T49" fmla="*/ 543 h 743"/>
                  <a:gd name="T50" fmla="*/ 528 w 592"/>
                  <a:gd name="T51" fmla="*/ 711 h 743"/>
                  <a:gd name="T52" fmla="*/ 537 w 592"/>
                  <a:gd name="T53" fmla="*/ 74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743">
                    <a:moveTo>
                      <a:pt x="537" y="743"/>
                    </a:moveTo>
                    <a:lnTo>
                      <a:pt x="435" y="666"/>
                    </a:lnTo>
                    <a:lnTo>
                      <a:pt x="178" y="486"/>
                    </a:lnTo>
                    <a:lnTo>
                      <a:pt x="0" y="460"/>
                    </a:lnTo>
                    <a:lnTo>
                      <a:pt x="28" y="447"/>
                    </a:lnTo>
                    <a:lnTo>
                      <a:pt x="170" y="367"/>
                    </a:lnTo>
                    <a:lnTo>
                      <a:pt x="236" y="314"/>
                    </a:lnTo>
                    <a:lnTo>
                      <a:pt x="270" y="275"/>
                    </a:lnTo>
                    <a:lnTo>
                      <a:pt x="280" y="256"/>
                    </a:lnTo>
                    <a:lnTo>
                      <a:pt x="384" y="77"/>
                    </a:lnTo>
                    <a:lnTo>
                      <a:pt x="435" y="0"/>
                    </a:lnTo>
                    <a:lnTo>
                      <a:pt x="435" y="0"/>
                    </a:lnTo>
                    <a:lnTo>
                      <a:pt x="445" y="10"/>
                    </a:lnTo>
                    <a:lnTo>
                      <a:pt x="473" y="28"/>
                    </a:lnTo>
                    <a:lnTo>
                      <a:pt x="512" y="43"/>
                    </a:lnTo>
                    <a:lnTo>
                      <a:pt x="560" y="50"/>
                    </a:lnTo>
                    <a:lnTo>
                      <a:pt x="589" y="51"/>
                    </a:lnTo>
                    <a:lnTo>
                      <a:pt x="592" y="70"/>
                    </a:lnTo>
                    <a:lnTo>
                      <a:pt x="581" y="198"/>
                    </a:lnTo>
                    <a:lnTo>
                      <a:pt x="557" y="286"/>
                    </a:lnTo>
                    <a:lnTo>
                      <a:pt x="530" y="351"/>
                    </a:lnTo>
                    <a:lnTo>
                      <a:pt x="511" y="384"/>
                    </a:lnTo>
                    <a:lnTo>
                      <a:pt x="502" y="404"/>
                    </a:lnTo>
                    <a:lnTo>
                      <a:pt x="495" y="455"/>
                    </a:lnTo>
                    <a:lnTo>
                      <a:pt x="497" y="543"/>
                    </a:lnTo>
                    <a:lnTo>
                      <a:pt x="528" y="711"/>
                    </a:lnTo>
                    <a:lnTo>
                      <a:pt x="537" y="7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12403138" y="1557338"/>
                <a:ext cx="1557338" cy="677863"/>
              </a:xfrm>
              <a:custGeom>
                <a:avLst/>
                <a:gdLst>
                  <a:gd name="T0" fmla="*/ 0 w 2944"/>
                  <a:gd name="T1" fmla="*/ 845 h 1280"/>
                  <a:gd name="T2" fmla="*/ 2561 w 2944"/>
                  <a:gd name="T3" fmla="*/ 1280 h 1280"/>
                  <a:gd name="T4" fmla="*/ 2944 w 2944"/>
                  <a:gd name="T5" fmla="*/ 436 h 1280"/>
                  <a:gd name="T6" fmla="*/ 845 w 2944"/>
                  <a:gd name="T7" fmla="*/ 0 h 1280"/>
                  <a:gd name="T8" fmla="*/ 0 w 2944"/>
                  <a:gd name="T9" fmla="*/ 84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4" h="1280">
                    <a:moveTo>
                      <a:pt x="0" y="845"/>
                    </a:moveTo>
                    <a:lnTo>
                      <a:pt x="2561" y="1280"/>
                    </a:lnTo>
                    <a:lnTo>
                      <a:pt x="2944" y="436"/>
                    </a:lnTo>
                    <a:lnTo>
                      <a:pt x="845" y="0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14163676" y="5878513"/>
                <a:ext cx="611188" cy="566738"/>
              </a:xfrm>
              <a:custGeom>
                <a:avLst/>
                <a:gdLst>
                  <a:gd name="T0" fmla="*/ 1153 w 1153"/>
                  <a:gd name="T1" fmla="*/ 328 h 1072"/>
                  <a:gd name="T2" fmla="*/ 1127 w 1153"/>
                  <a:gd name="T3" fmla="*/ 385 h 1072"/>
                  <a:gd name="T4" fmla="*/ 1043 w 1153"/>
                  <a:gd name="T5" fmla="*/ 632 h 1072"/>
                  <a:gd name="T6" fmla="*/ 1025 w 1153"/>
                  <a:gd name="T7" fmla="*/ 796 h 1072"/>
                  <a:gd name="T8" fmla="*/ 948 w 1153"/>
                  <a:gd name="T9" fmla="*/ 796 h 1072"/>
                  <a:gd name="T10" fmla="*/ 932 w 1153"/>
                  <a:gd name="T11" fmla="*/ 776 h 1072"/>
                  <a:gd name="T12" fmla="*/ 882 w 1153"/>
                  <a:gd name="T13" fmla="*/ 962 h 1072"/>
                  <a:gd name="T14" fmla="*/ 846 w 1153"/>
                  <a:gd name="T15" fmla="*/ 1000 h 1072"/>
                  <a:gd name="T16" fmla="*/ 755 w 1153"/>
                  <a:gd name="T17" fmla="*/ 1028 h 1072"/>
                  <a:gd name="T18" fmla="*/ 395 w 1153"/>
                  <a:gd name="T19" fmla="*/ 1072 h 1072"/>
                  <a:gd name="T20" fmla="*/ 160 w 1153"/>
                  <a:gd name="T21" fmla="*/ 1061 h 1072"/>
                  <a:gd name="T22" fmla="*/ 77 w 1153"/>
                  <a:gd name="T23" fmla="*/ 1039 h 1072"/>
                  <a:gd name="T24" fmla="*/ 32 w 1153"/>
                  <a:gd name="T25" fmla="*/ 1003 h 1072"/>
                  <a:gd name="T26" fmla="*/ 0 w 1153"/>
                  <a:gd name="T27" fmla="*/ 924 h 1072"/>
                  <a:gd name="T28" fmla="*/ 72 w 1153"/>
                  <a:gd name="T29" fmla="*/ 774 h 1072"/>
                  <a:gd name="T30" fmla="*/ 129 w 1153"/>
                  <a:gd name="T31" fmla="*/ 694 h 1072"/>
                  <a:gd name="T32" fmla="*/ 240 w 1153"/>
                  <a:gd name="T33" fmla="*/ 541 h 1072"/>
                  <a:gd name="T34" fmla="*/ 330 w 1153"/>
                  <a:gd name="T35" fmla="*/ 351 h 1072"/>
                  <a:gd name="T36" fmla="*/ 317 w 1153"/>
                  <a:gd name="T37" fmla="*/ 393 h 1072"/>
                  <a:gd name="T38" fmla="*/ 268 w 1153"/>
                  <a:gd name="T39" fmla="*/ 632 h 1072"/>
                  <a:gd name="T40" fmla="*/ 284 w 1153"/>
                  <a:gd name="T41" fmla="*/ 722 h 1072"/>
                  <a:gd name="T42" fmla="*/ 307 w 1153"/>
                  <a:gd name="T43" fmla="*/ 744 h 1072"/>
                  <a:gd name="T44" fmla="*/ 368 w 1153"/>
                  <a:gd name="T45" fmla="*/ 770 h 1072"/>
                  <a:gd name="T46" fmla="*/ 543 w 1153"/>
                  <a:gd name="T47" fmla="*/ 793 h 1072"/>
                  <a:gd name="T48" fmla="*/ 659 w 1153"/>
                  <a:gd name="T49" fmla="*/ 777 h 1072"/>
                  <a:gd name="T50" fmla="*/ 718 w 1153"/>
                  <a:gd name="T51" fmla="*/ 744 h 1072"/>
                  <a:gd name="T52" fmla="*/ 770 w 1153"/>
                  <a:gd name="T53" fmla="*/ 658 h 1072"/>
                  <a:gd name="T54" fmla="*/ 908 w 1153"/>
                  <a:gd name="T55" fmla="*/ 260 h 1072"/>
                  <a:gd name="T56" fmla="*/ 951 w 1153"/>
                  <a:gd name="T57" fmla="*/ 24 h 1072"/>
                  <a:gd name="T58" fmla="*/ 954 w 1153"/>
                  <a:gd name="T59" fmla="*/ 0 h 1072"/>
                  <a:gd name="T60" fmla="*/ 1023 w 1153"/>
                  <a:gd name="T61" fmla="*/ 66 h 1072"/>
                  <a:gd name="T62" fmla="*/ 1137 w 1153"/>
                  <a:gd name="T63" fmla="*/ 250 h 1072"/>
                  <a:gd name="T64" fmla="*/ 1153 w 1153"/>
                  <a:gd name="T65" fmla="*/ 309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3" h="1072">
                    <a:moveTo>
                      <a:pt x="1153" y="309"/>
                    </a:moveTo>
                    <a:lnTo>
                      <a:pt x="1153" y="328"/>
                    </a:lnTo>
                    <a:lnTo>
                      <a:pt x="1143" y="367"/>
                    </a:lnTo>
                    <a:lnTo>
                      <a:pt x="1127" y="385"/>
                    </a:lnTo>
                    <a:lnTo>
                      <a:pt x="1089" y="482"/>
                    </a:lnTo>
                    <a:lnTo>
                      <a:pt x="1043" y="632"/>
                    </a:lnTo>
                    <a:lnTo>
                      <a:pt x="1026" y="738"/>
                    </a:lnTo>
                    <a:lnTo>
                      <a:pt x="1025" y="796"/>
                    </a:lnTo>
                    <a:lnTo>
                      <a:pt x="1025" y="796"/>
                    </a:lnTo>
                    <a:lnTo>
                      <a:pt x="948" y="796"/>
                    </a:lnTo>
                    <a:lnTo>
                      <a:pt x="948" y="694"/>
                    </a:lnTo>
                    <a:lnTo>
                      <a:pt x="932" y="776"/>
                    </a:lnTo>
                    <a:lnTo>
                      <a:pt x="905" y="908"/>
                    </a:lnTo>
                    <a:lnTo>
                      <a:pt x="882" y="962"/>
                    </a:lnTo>
                    <a:lnTo>
                      <a:pt x="859" y="990"/>
                    </a:lnTo>
                    <a:lnTo>
                      <a:pt x="846" y="1000"/>
                    </a:lnTo>
                    <a:lnTo>
                      <a:pt x="824" y="1011"/>
                    </a:lnTo>
                    <a:lnTo>
                      <a:pt x="755" y="1028"/>
                    </a:lnTo>
                    <a:lnTo>
                      <a:pt x="615" y="1054"/>
                    </a:lnTo>
                    <a:lnTo>
                      <a:pt x="395" y="1072"/>
                    </a:lnTo>
                    <a:lnTo>
                      <a:pt x="242" y="1071"/>
                    </a:lnTo>
                    <a:lnTo>
                      <a:pt x="160" y="1061"/>
                    </a:lnTo>
                    <a:lnTo>
                      <a:pt x="129" y="1051"/>
                    </a:lnTo>
                    <a:lnTo>
                      <a:pt x="77" y="1039"/>
                    </a:lnTo>
                    <a:lnTo>
                      <a:pt x="52" y="1026"/>
                    </a:lnTo>
                    <a:lnTo>
                      <a:pt x="32" y="1003"/>
                    </a:lnTo>
                    <a:lnTo>
                      <a:pt x="3" y="946"/>
                    </a:lnTo>
                    <a:lnTo>
                      <a:pt x="0" y="924"/>
                    </a:lnTo>
                    <a:lnTo>
                      <a:pt x="24" y="875"/>
                    </a:lnTo>
                    <a:lnTo>
                      <a:pt x="72" y="774"/>
                    </a:lnTo>
                    <a:lnTo>
                      <a:pt x="110" y="715"/>
                    </a:lnTo>
                    <a:lnTo>
                      <a:pt x="129" y="694"/>
                    </a:lnTo>
                    <a:lnTo>
                      <a:pt x="168" y="650"/>
                    </a:lnTo>
                    <a:lnTo>
                      <a:pt x="240" y="541"/>
                    </a:lnTo>
                    <a:lnTo>
                      <a:pt x="297" y="432"/>
                    </a:lnTo>
                    <a:lnTo>
                      <a:pt x="330" y="351"/>
                    </a:lnTo>
                    <a:lnTo>
                      <a:pt x="333" y="335"/>
                    </a:lnTo>
                    <a:lnTo>
                      <a:pt x="317" y="393"/>
                    </a:lnTo>
                    <a:lnTo>
                      <a:pt x="276" y="564"/>
                    </a:lnTo>
                    <a:lnTo>
                      <a:pt x="268" y="632"/>
                    </a:lnTo>
                    <a:lnTo>
                      <a:pt x="271" y="691"/>
                    </a:lnTo>
                    <a:lnTo>
                      <a:pt x="284" y="722"/>
                    </a:lnTo>
                    <a:lnTo>
                      <a:pt x="299" y="738"/>
                    </a:lnTo>
                    <a:lnTo>
                      <a:pt x="307" y="744"/>
                    </a:lnTo>
                    <a:lnTo>
                      <a:pt x="323" y="754"/>
                    </a:lnTo>
                    <a:lnTo>
                      <a:pt x="368" y="770"/>
                    </a:lnTo>
                    <a:lnTo>
                      <a:pt x="450" y="787"/>
                    </a:lnTo>
                    <a:lnTo>
                      <a:pt x="543" y="793"/>
                    </a:lnTo>
                    <a:lnTo>
                      <a:pt x="604" y="789"/>
                    </a:lnTo>
                    <a:lnTo>
                      <a:pt x="659" y="777"/>
                    </a:lnTo>
                    <a:lnTo>
                      <a:pt x="702" y="758"/>
                    </a:lnTo>
                    <a:lnTo>
                      <a:pt x="718" y="744"/>
                    </a:lnTo>
                    <a:lnTo>
                      <a:pt x="732" y="725"/>
                    </a:lnTo>
                    <a:lnTo>
                      <a:pt x="770" y="658"/>
                    </a:lnTo>
                    <a:lnTo>
                      <a:pt x="832" y="505"/>
                    </a:lnTo>
                    <a:lnTo>
                      <a:pt x="908" y="260"/>
                    </a:lnTo>
                    <a:lnTo>
                      <a:pt x="944" y="100"/>
                    </a:lnTo>
                    <a:lnTo>
                      <a:pt x="951" y="24"/>
                    </a:lnTo>
                    <a:lnTo>
                      <a:pt x="948" y="2"/>
                    </a:lnTo>
                    <a:lnTo>
                      <a:pt x="954" y="0"/>
                    </a:lnTo>
                    <a:lnTo>
                      <a:pt x="976" y="14"/>
                    </a:lnTo>
                    <a:lnTo>
                      <a:pt x="1023" y="66"/>
                    </a:lnTo>
                    <a:lnTo>
                      <a:pt x="1095" y="171"/>
                    </a:lnTo>
                    <a:lnTo>
                      <a:pt x="1137" y="250"/>
                    </a:lnTo>
                    <a:lnTo>
                      <a:pt x="1151" y="293"/>
                    </a:lnTo>
                    <a:lnTo>
                      <a:pt x="1153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13631863" y="1936750"/>
                <a:ext cx="720725" cy="287338"/>
              </a:xfrm>
              <a:custGeom>
                <a:avLst/>
                <a:gdLst>
                  <a:gd name="T0" fmla="*/ 1338 w 1361"/>
                  <a:gd name="T1" fmla="*/ 435 h 542"/>
                  <a:gd name="T2" fmla="*/ 1223 w 1361"/>
                  <a:gd name="T3" fmla="*/ 461 h 542"/>
                  <a:gd name="T4" fmla="*/ 1082 w 1361"/>
                  <a:gd name="T5" fmla="*/ 487 h 542"/>
                  <a:gd name="T6" fmla="*/ 1050 w 1361"/>
                  <a:gd name="T7" fmla="*/ 500 h 542"/>
                  <a:gd name="T8" fmla="*/ 895 w 1361"/>
                  <a:gd name="T9" fmla="*/ 534 h 542"/>
                  <a:gd name="T10" fmla="*/ 820 w 1361"/>
                  <a:gd name="T11" fmla="*/ 542 h 542"/>
                  <a:gd name="T12" fmla="*/ 740 w 1361"/>
                  <a:gd name="T13" fmla="*/ 539 h 542"/>
                  <a:gd name="T14" fmla="*/ 660 w 1361"/>
                  <a:gd name="T15" fmla="*/ 526 h 542"/>
                  <a:gd name="T16" fmla="*/ 621 w 1361"/>
                  <a:gd name="T17" fmla="*/ 513 h 542"/>
                  <a:gd name="T18" fmla="*/ 559 w 1361"/>
                  <a:gd name="T19" fmla="*/ 494 h 542"/>
                  <a:gd name="T20" fmla="*/ 468 w 1361"/>
                  <a:gd name="T21" fmla="*/ 462 h 542"/>
                  <a:gd name="T22" fmla="*/ 415 w 1361"/>
                  <a:gd name="T23" fmla="*/ 434 h 542"/>
                  <a:gd name="T24" fmla="*/ 393 w 1361"/>
                  <a:gd name="T25" fmla="*/ 403 h 542"/>
                  <a:gd name="T26" fmla="*/ 390 w 1361"/>
                  <a:gd name="T27" fmla="*/ 385 h 542"/>
                  <a:gd name="T28" fmla="*/ 340 w 1361"/>
                  <a:gd name="T29" fmla="*/ 385 h 542"/>
                  <a:gd name="T30" fmla="*/ 251 w 1361"/>
                  <a:gd name="T31" fmla="*/ 382 h 542"/>
                  <a:gd name="T32" fmla="*/ 95 w 1361"/>
                  <a:gd name="T33" fmla="*/ 362 h 542"/>
                  <a:gd name="T34" fmla="*/ 22 w 1361"/>
                  <a:gd name="T35" fmla="*/ 343 h 542"/>
                  <a:gd name="T36" fmla="*/ 7 w 1361"/>
                  <a:gd name="T37" fmla="*/ 333 h 542"/>
                  <a:gd name="T38" fmla="*/ 3 w 1361"/>
                  <a:gd name="T39" fmla="*/ 328 h 542"/>
                  <a:gd name="T40" fmla="*/ 0 w 1361"/>
                  <a:gd name="T41" fmla="*/ 317 h 542"/>
                  <a:gd name="T42" fmla="*/ 7 w 1361"/>
                  <a:gd name="T43" fmla="*/ 298 h 542"/>
                  <a:gd name="T44" fmla="*/ 36 w 1361"/>
                  <a:gd name="T45" fmla="*/ 274 h 542"/>
                  <a:gd name="T46" fmla="*/ 81 w 1361"/>
                  <a:gd name="T47" fmla="*/ 258 h 542"/>
                  <a:gd name="T48" fmla="*/ 110 w 1361"/>
                  <a:gd name="T49" fmla="*/ 256 h 542"/>
                  <a:gd name="T50" fmla="*/ 110 w 1361"/>
                  <a:gd name="T51" fmla="*/ 251 h 542"/>
                  <a:gd name="T52" fmla="*/ 146 w 1361"/>
                  <a:gd name="T53" fmla="*/ 222 h 542"/>
                  <a:gd name="T54" fmla="*/ 210 w 1361"/>
                  <a:gd name="T55" fmla="*/ 208 h 542"/>
                  <a:gd name="T56" fmla="*/ 264 w 1361"/>
                  <a:gd name="T57" fmla="*/ 205 h 542"/>
                  <a:gd name="T58" fmla="*/ 442 w 1361"/>
                  <a:gd name="T59" fmla="*/ 205 h 542"/>
                  <a:gd name="T60" fmla="*/ 647 w 1361"/>
                  <a:gd name="T61" fmla="*/ 205 h 542"/>
                  <a:gd name="T62" fmla="*/ 621 w 1361"/>
                  <a:gd name="T63" fmla="*/ 180 h 542"/>
                  <a:gd name="T64" fmla="*/ 468 w 1361"/>
                  <a:gd name="T65" fmla="*/ 154 h 542"/>
                  <a:gd name="T66" fmla="*/ 545 w 1361"/>
                  <a:gd name="T67" fmla="*/ 0 h 542"/>
                  <a:gd name="T68" fmla="*/ 749 w 1361"/>
                  <a:gd name="T69" fmla="*/ 0 h 542"/>
                  <a:gd name="T70" fmla="*/ 789 w 1361"/>
                  <a:gd name="T71" fmla="*/ 3 h 542"/>
                  <a:gd name="T72" fmla="*/ 941 w 1361"/>
                  <a:gd name="T73" fmla="*/ 33 h 542"/>
                  <a:gd name="T74" fmla="*/ 1223 w 1361"/>
                  <a:gd name="T75" fmla="*/ 99 h 542"/>
                  <a:gd name="T76" fmla="*/ 1338 w 1361"/>
                  <a:gd name="T77" fmla="*/ 128 h 542"/>
                  <a:gd name="T78" fmla="*/ 1347 w 1361"/>
                  <a:gd name="T79" fmla="*/ 131 h 542"/>
                  <a:gd name="T80" fmla="*/ 1358 w 1361"/>
                  <a:gd name="T81" fmla="*/ 156 h 542"/>
                  <a:gd name="T82" fmla="*/ 1361 w 1361"/>
                  <a:gd name="T83" fmla="*/ 225 h 542"/>
                  <a:gd name="T84" fmla="*/ 1345 w 1361"/>
                  <a:gd name="T85" fmla="*/ 398 h 542"/>
                  <a:gd name="T86" fmla="*/ 1338 w 1361"/>
                  <a:gd name="T87" fmla="*/ 435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1" h="542">
                    <a:moveTo>
                      <a:pt x="1338" y="435"/>
                    </a:moveTo>
                    <a:lnTo>
                      <a:pt x="1223" y="461"/>
                    </a:lnTo>
                    <a:lnTo>
                      <a:pt x="1082" y="487"/>
                    </a:lnTo>
                    <a:lnTo>
                      <a:pt x="1050" y="500"/>
                    </a:lnTo>
                    <a:lnTo>
                      <a:pt x="895" y="534"/>
                    </a:lnTo>
                    <a:lnTo>
                      <a:pt x="820" y="542"/>
                    </a:lnTo>
                    <a:lnTo>
                      <a:pt x="740" y="539"/>
                    </a:lnTo>
                    <a:lnTo>
                      <a:pt x="660" y="526"/>
                    </a:lnTo>
                    <a:lnTo>
                      <a:pt x="621" y="513"/>
                    </a:lnTo>
                    <a:lnTo>
                      <a:pt x="559" y="494"/>
                    </a:lnTo>
                    <a:lnTo>
                      <a:pt x="468" y="462"/>
                    </a:lnTo>
                    <a:lnTo>
                      <a:pt x="415" y="434"/>
                    </a:lnTo>
                    <a:lnTo>
                      <a:pt x="393" y="403"/>
                    </a:lnTo>
                    <a:lnTo>
                      <a:pt x="390" y="385"/>
                    </a:lnTo>
                    <a:lnTo>
                      <a:pt x="340" y="385"/>
                    </a:lnTo>
                    <a:lnTo>
                      <a:pt x="251" y="382"/>
                    </a:lnTo>
                    <a:lnTo>
                      <a:pt x="95" y="362"/>
                    </a:lnTo>
                    <a:lnTo>
                      <a:pt x="22" y="343"/>
                    </a:lnTo>
                    <a:lnTo>
                      <a:pt x="7" y="333"/>
                    </a:lnTo>
                    <a:lnTo>
                      <a:pt x="3" y="328"/>
                    </a:lnTo>
                    <a:lnTo>
                      <a:pt x="0" y="317"/>
                    </a:lnTo>
                    <a:lnTo>
                      <a:pt x="7" y="298"/>
                    </a:lnTo>
                    <a:lnTo>
                      <a:pt x="36" y="274"/>
                    </a:lnTo>
                    <a:lnTo>
                      <a:pt x="81" y="258"/>
                    </a:lnTo>
                    <a:lnTo>
                      <a:pt x="110" y="256"/>
                    </a:lnTo>
                    <a:lnTo>
                      <a:pt x="110" y="251"/>
                    </a:lnTo>
                    <a:lnTo>
                      <a:pt x="146" y="222"/>
                    </a:lnTo>
                    <a:lnTo>
                      <a:pt x="210" y="208"/>
                    </a:lnTo>
                    <a:lnTo>
                      <a:pt x="264" y="205"/>
                    </a:lnTo>
                    <a:lnTo>
                      <a:pt x="442" y="205"/>
                    </a:lnTo>
                    <a:lnTo>
                      <a:pt x="647" y="205"/>
                    </a:lnTo>
                    <a:lnTo>
                      <a:pt x="621" y="180"/>
                    </a:lnTo>
                    <a:lnTo>
                      <a:pt x="468" y="154"/>
                    </a:lnTo>
                    <a:lnTo>
                      <a:pt x="545" y="0"/>
                    </a:lnTo>
                    <a:lnTo>
                      <a:pt x="749" y="0"/>
                    </a:lnTo>
                    <a:lnTo>
                      <a:pt x="789" y="3"/>
                    </a:lnTo>
                    <a:lnTo>
                      <a:pt x="941" y="33"/>
                    </a:lnTo>
                    <a:lnTo>
                      <a:pt x="1223" y="99"/>
                    </a:lnTo>
                    <a:lnTo>
                      <a:pt x="1338" y="128"/>
                    </a:lnTo>
                    <a:lnTo>
                      <a:pt x="1347" y="131"/>
                    </a:lnTo>
                    <a:lnTo>
                      <a:pt x="1358" y="156"/>
                    </a:lnTo>
                    <a:lnTo>
                      <a:pt x="1361" y="225"/>
                    </a:lnTo>
                    <a:lnTo>
                      <a:pt x="1345" y="398"/>
                    </a:lnTo>
                    <a:lnTo>
                      <a:pt x="1338" y="435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14192251" y="920750"/>
                <a:ext cx="852488" cy="1409700"/>
              </a:xfrm>
              <a:custGeom>
                <a:avLst/>
                <a:gdLst>
                  <a:gd name="T0" fmla="*/ 1331 w 1613"/>
                  <a:gd name="T1" fmla="*/ 2535 h 2663"/>
                  <a:gd name="T2" fmla="*/ 1301 w 1613"/>
                  <a:gd name="T3" fmla="*/ 2544 h 2663"/>
                  <a:gd name="T4" fmla="*/ 1226 w 1613"/>
                  <a:gd name="T5" fmla="*/ 2555 h 2663"/>
                  <a:gd name="T6" fmla="*/ 1095 w 1613"/>
                  <a:gd name="T7" fmla="*/ 2570 h 2663"/>
                  <a:gd name="T8" fmla="*/ 998 w 1613"/>
                  <a:gd name="T9" fmla="*/ 2585 h 2663"/>
                  <a:gd name="T10" fmla="*/ 841 w 1613"/>
                  <a:gd name="T11" fmla="*/ 2604 h 2663"/>
                  <a:gd name="T12" fmla="*/ 525 w 1613"/>
                  <a:gd name="T13" fmla="*/ 2633 h 2663"/>
                  <a:gd name="T14" fmla="*/ 140 w 1613"/>
                  <a:gd name="T15" fmla="*/ 2660 h 2663"/>
                  <a:gd name="T16" fmla="*/ 77 w 1613"/>
                  <a:gd name="T17" fmla="*/ 2663 h 2663"/>
                  <a:gd name="T18" fmla="*/ 82 w 1613"/>
                  <a:gd name="T19" fmla="*/ 2646 h 2663"/>
                  <a:gd name="T20" fmla="*/ 116 w 1613"/>
                  <a:gd name="T21" fmla="*/ 2529 h 2663"/>
                  <a:gd name="T22" fmla="*/ 137 w 1613"/>
                  <a:gd name="T23" fmla="*/ 2421 h 2663"/>
                  <a:gd name="T24" fmla="*/ 149 w 1613"/>
                  <a:gd name="T25" fmla="*/ 2302 h 2663"/>
                  <a:gd name="T26" fmla="*/ 143 w 1613"/>
                  <a:gd name="T27" fmla="*/ 2179 h 2663"/>
                  <a:gd name="T28" fmla="*/ 123 w 1613"/>
                  <a:gd name="T29" fmla="*/ 2096 h 2663"/>
                  <a:gd name="T30" fmla="*/ 100 w 1613"/>
                  <a:gd name="T31" fmla="*/ 2044 h 2663"/>
                  <a:gd name="T32" fmla="*/ 67 w 1613"/>
                  <a:gd name="T33" fmla="*/ 1999 h 2663"/>
                  <a:gd name="T34" fmla="*/ 25 w 1613"/>
                  <a:gd name="T35" fmla="*/ 1962 h 2663"/>
                  <a:gd name="T36" fmla="*/ 0 w 1613"/>
                  <a:gd name="T37" fmla="*/ 1946 h 2663"/>
                  <a:gd name="T38" fmla="*/ 409 w 1613"/>
                  <a:gd name="T39" fmla="*/ 1907 h 2663"/>
                  <a:gd name="T40" fmla="*/ 896 w 1613"/>
                  <a:gd name="T41" fmla="*/ 1870 h 2663"/>
                  <a:gd name="T42" fmla="*/ 742 w 1613"/>
                  <a:gd name="T43" fmla="*/ 820 h 2663"/>
                  <a:gd name="T44" fmla="*/ 742 w 1613"/>
                  <a:gd name="T45" fmla="*/ 820 h 2663"/>
                  <a:gd name="T46" fmla="*/ 742 w 1613"/>
                  <a:gd name="T47" fmla="*/ 752 h 2663"/>
                  <a:gd name="T48" fmla="*/ 755 w 1613"/>
                  <a:gd name="T49" fmla="*/ 598 h 2663"/>
                  <a:gd name="T50" fmla="*/ 777 w 1613"/>
                  <a:gd name="T51" fmla="*/ 476 h 2663"/>
                  <a:gd name="T52" fmla="*/ 794 w 1613"/>
                  <a:gd name="T53" fmla="*/ 409 h 2663"/>
                  <a:gd name="T54" fmla="*/ 801 w 1613"/>
                  <a:gd name="T55" fmla="*/ 379 h 2663"/>
                  <a:gd name="T56" fmla="*/ 821 w 1613"/>
                  <a:gd name="T57" fmla="*/ 323 h 2663"/>
                  <a:gd name="T58" fmla="*/ 862 w 1613"/>
                  <a:gd name="T59" fmla="*/ 248 h 2663"/>
                  <a:gd name="T60" fmla="*/ 928 w 1613"/>
                  <a:gd name="T61" fmla="*/ 166 h 2663"/>
                  <a:gd name="T62" fmla="*/ 1003 w 1613"/>
                  <a:gd name="T63" fmla="*/ 104 h 2663"/>
                  <a:gd name="T64" fmla="*/ 1078 w 1613"/>
                  <a:gd name="T65" fmla="*/ 59 h 2663"/>
                  <a:gd name="T66" fmla="*/ 1144 w 1613"/>
                  <a:gd name="T67" fmla="*/ 28 h 2663"/>
                  <a:gd name="T68" fmla="*/ 1217 w 1613"/>
                  <a:gd name="T69" fmla="*/ 3 h 2663"/>
                  <a:gd name="T70" fmla="*/ 1229 w 1613"/>
                  <a:gd name="T71" fmla="*/ 0 h 2663"/>
                  <a:gd name="T72" fmla="*/ 1239 w 1613"/>
                  <a:gd name="T73" fmla="*/ 3 h 2663"/>
                  <a:gd name="T74" fmla="*/ 1299 w 1613"/>
                  <a:gd name="T75" fmla="*/ 38 h 2663"/>
                  <a:gd name="T76" fmla="*/ 1354 w 1613"/>
                  <a:gd name="T77" fmla="*/ 81 h 2663"/>
                  <a:gd name="T78" fmla="*/ 1412 w 1613"/>
                  <a:gd name="T79" fmla="*/ 146 h 2663"/>
                  <a:gd name="T80" fmla="*/ 1465 w 1613"/>
                  <a:gd name="T81" fmla="*/ 235 h 2663"/>
                  <a:gd name="T82" fmla="*/ 1508 w 1613"/>
                  <a:gd name="T83" fmla="*/ 353 h 2663"/>
                  <a:gd name="T84" fmla="*/ 1528 w 1613"/>
                  <a:gd name="T85" fmla="*/ 461 h 2663"/>
                  <a:gd name="T86" fmla="*/ 1536 w 1613"/>
                  <a:gd name="T87" fmla="*/ 545 h 2663"/>
                  <a:gd name="T88" fmla="*/ 1536 w 1613"/>
                  <a:gd name="T89" fmla="*/ 589 h 2663"/>
                  <a:gd name="T90" fmla="*/ 1537 w 1613"/>
                  <a:gd name="T91" fmla="*/ 777 h 2663"/>
                  <a:gd name="T92" fmla="*/ 1553 w 1613"/>
                  <a:gd name="T93" fmla="*/ 1177 h 2663"/>
                  <a:gd name="T94" fmla="*/ 1577 w 1613"/>
                  <a:gd name="T95" fmla="*/ 1547 h 2663"/>
                  <a:gd name="T96" fmla="*/ 1602 w 1613"/>
                  <a:gd name="T97" fmla="*/ 1821 h 2663"/>
                  <a:gd name="T98" fmla="*/ 1613 w 1613"/>
                  <a:gd name="T99" fmla="*/ 1894 h 2663"/>
                  <a:gd name="T100" fmla="*/ 1605 w 1613"/>
                  <a:gd name="T101" fmla="*/ 1922 h 2663"/>
                  <a:gd name="T102" fmla="*/ 1596 w 1613"/>
                  <a:gd name="T103" fmla="*/ 1994 h 2663"/>
                  <a:gd name="T104" fmla="*/ 1590 w 1613"/>
                  <a:gd name="T105" fmla="*/ 2132 h 2663"/>
                  <a:gd name="T106" fmla="*/ 1569 w 1613"/>
                  <a:gd name="T107" fmla="*/ 2284 h 2663"/>
                  <a:gd name="T108" fmla="*/ 1544 w 1613"/>
                  <a:gd name="T109" fmla="*/ 2356 h 2663"/>
                  <a:gd name="T110" fmla="*/ 1523 w 1613"/>
                  <a:gd name="T111" fmla="*/ 2400 h 2663"/>
                  <a:gd name="T112" fmla="*/ 1494 w 1613"/>
                  <a:gd name="T113" fmla="*/ 2440 h 2663"/>
                  <a:gd name="T114" fmla="*/ 1458 w 1613"/>
                  <a:gd name="T115" fmla="*/ 2476 h 2663"/>
                  <a:gd name="T116" fmla="*/ 1415 w 1613"/>
                  <a:gd name="T117" fmla="*/ 2505 h 2663"/>
                  <a:gd name="T118" fmla="*/ 1361 w 1613"/>
                  <a:gd name="T119" fmla="*/ 2526 h 2663"/>
                  <a:gd name="T120" fmla="*/ 1331 w 1613"/>
                  <a:gd name="T121" fmla="*/ 2535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3" h="2663">
                    <a:moveTo>
                      <a:pt x="1331" y="2535"/>
                    </a:moveTo>
                    <a:lnTo>
                      <a:pt x="1301" y="2544"/>
                    </a:lnTo>
                    <a:lnTo>
                      <a:pt x="1226" y="2555"/>
                    </a:lnTo>
                    <a:lnTo>
                      <a:pt x="1095" y="2570"/>
                    </a:lnTo>
                    <a:lnTo>
                      <a:pt x="998" y="2585"/>
                    </a:lnTo>
                    <a:lnTo>
                      <a:pt x="841" y="2604"/>
                    </a:lnTo>
                    <a:lnTo>
                      <a:pt x="525" y="2633"/>
                    </a:lnTo>
                    <a:lnTo>
                      <a:pt x="140" y="2660"/>
                    </a:lnTo>
                    <a:lnTo>
                      <a:pt x="77" y="2663"/>
                    </a:lnTo>
                    <a:lnTo>
                      <a:pt x="82" y="2646"/>
                    </a:lnTo>
                    <a:lnTo>
                      <a:pt x="116" y="2529"/>
                    </a:lnTo>
                    <a:lnTo>
                      <a:pt x="137" y="2421"/>
                    </a:lnTo>
                    <a:lnTo>
                      <a:pt x="149" y="2302"/>
                    </a:lnTo>
                    <a:lnTo>
                      <a:pt x="143" y="2179"/>
                    </a:lnTo>
                    <a:lnTo>
                      <a:pt x="123" y="2096"/>
                    </a:lnTo>
                    <a:lnTo>
                      <a:pt x="100" y="2044"/>
                    </a:lnTo>
                    <a:lnTo>
                      <a:pt x="67" y="1999"/>
                    </a:lnTo>
                    <a:lnTo>
                      <a:pt x="25" y="1962"/>
                    </a:lnTo>
                    <a:lnTo>
                      <a:pt x="0" y="1946"/>
                    </a:lnTo>
                    <a:lnTo>
                      <a:pt x="409" y="1907"/>
                    </a:lnTo>
                    <a:lnTo>
                      <a:pt x="896" y="1870"/>
                    </a:lnTo>
                    <a:lnTo>
                      <a:pt x="742" y="820"/>
                    </a:lnTo>
                    <a:lnTo>
                      <a:pt x="742" y="820"/>
                    </a:lnTo>
                    <a:lnTo>
                      <a:pt x="742" y="752"/>
                    </a:lnTo>
                    <a:lnTo>
                      <a:pt x="755" y="598"/>
                    </a:lnTo>
                    <a:lnTo>
                      <a:pt x="777" y="476"/>
                    </a:lnTo>
                    <a:lnTo>
                      <a:pt x="794" y="409"/>
                    </a:lnTo>
                    <a:lnTo>
                      <a:pt x="801" y="379"/>
                    </a:lnTo>
                    <a:lnTo>
                      <a:pt x="821" y="323"/>
                    </a:lnTo>
                    <a:lnTo>
                      <a:pt x="862" y="248"/>
                    </a:lnTo>
                    <a:lnTo>
                      <a:pt x="928" y="166"/>
                    </a:lnTo>
                    <a:lnTo>
                      <a:pt x="1003" y="104"/>
                    </a:lnTo>
                    <a:lnTo>
                      <a:pt x="1078" y="59"/>
                    </a:lnTo>
                    <a:lnTo>
                      <a:pt x="1144" y="28"/>
                    </a:lnTo>
                    <a:lnTo>
                      <a:pt x="1217" y="3"/>
                    </a:lnTo>
                    <a:lnTo>
                      <a:pt x="1229" y="0"/>
                    </a:lnTo>
                    <a:lnTo>
                      <a:pt x="1239" y="3"/>
                    </a:lnTo>
                    <a:lnTo>
                      <a:pt x="1299" y="38"/>
                    </a:lnTo>
                    <a:lnTo>
                      <a:pt x="1354" y="81"/>
                    </a:lnTo>
                    <a:lnTo>
                      <a:pt x="1412" y="146"/>
                    </a:lnTo>
                    <a:lnTo>
                      <a:pt x="1465" y="235"/>
                    </a:lnTo>
                    <a:lnTo>
                      <a:pt x="1508" y="353"/>
                    </a:lnTo>
                    <a:lnTo>
                      <a:pt x="1528" y="461"/>
                    </a:lnTo>
                    <a:lnTo>
                      <a:pt x="1536" y="545"/>
                    </a:lnTo>
                    <a:lnTo>
                      <a:pt x="1536" y="589"/>
                    </a:lnTo>
                    <a:lnTo>
                      <a:pt x="1537" y="777"/>
                    </a:lnTo>
                    <a:lnTo>
                      <a:pt x="1553" y="1177"/>
                    </a:lnTo>
                    <a:lnTo>
                      <a:pt x="1577" y="1547"/>
                    </a:lnTo>
                    <a:lnTo>
                      <a:pt x="1602" y="1821"/>
                    </a:lnTo>
                    <a:lnTo>
                      <a:pt x="1613" y="1894"/>
                    </a:lnTo>
                    <a:lnTo>
                      <a:pt x="1605" y="1922"/>
                    </a:lnTo>
                    <a:lnTo>
                      <a:pt x="1596" y="1994"/>
                    </a:lnTo>
                    <a:lnTo>
                      <a:pt x="1590" y="2132"/>
                    </a:lnTo>
                    <a:lnTo>
                      <a:pt x="1569" y="2284"/>
                    </a:lnTo>
                    <a:lnTo>
                      <a:pt x="1544" y="2356"/>
                    </a:lnTo>
                    <a:lnTo>
                      <a:pt x="1523" y="2400"/>
                    </a:lnTo>
                    <a:lnTo>
                      <a:pt x="1494" y="2440"/>
                    </a:lnTo>
                    <a:lnTo>
                      <a:pt x="1458" y="2476"/>
                    </a:lnTo>
                    <a:lnTo>
                      <a:pt x="1415" y="2505"/>
                    </a:lnTo>
                    <a:lnTo>
                      <a:pt x="1361" y="2526"/>
                    </a:lnTo>
                    <a:lnTo>
                      <a:pt x="1331" y="253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9"/>
              <p:cNvSpPr>
                <a:spLocks/>
              </p:cNvSpPr>
              <p:nvPr/>
            </p:nvSpPr>
            <p:spPr bwMode="auto">
              <a:xfrm>
                <a:off x="13838238" y="2139950"/>
                <a:ext cx="150813" cy="0"/>
              </a:xfrm>
              <a:custGeom>
                <a:avLst/>
                <a:gdLst>
                  <a:gd name="T0" fmla="*/ 0 w 283"/>
                  <a:gd name="T1" fmla="*/ 52 w 283"/>
                  <a:gd name="T2" fmla="*/ 155 w 283"/>
                  <a:gd name="T3" fmla="*/ 257 w 283"/>
                  <a:gd name="T4" fmla="*/ 283 w 283"/>
                  <a:gd name="T5" fmla="*/ 283 w 283"/>
                  <a:gd name="T6" fmla="*/ 231 w 283"/>
                  <a:gd name="T7" fmla="*/ 129 w 283"/>
                  <a:gd name="T8" fmla="*/ 78 w 283"/>
                  <a:gd name="T9" fmla="*/ 26 w 283"/>
                  <a:gd name="T10" fmla="*/ 0 w 2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83">
                    <a:moveTo>
                      <a:pt x="0" y="0"/>
                    </a:moveTo>
                    <a:lnTo>
                      <a:pt x="52" y="0"/>
                    </a:lnTo>
                    <a:lnTo>
                      <a:pt x="155" y="0"/>
                    </a:lnTo>
                    <a:lnTo>
                      <a:pt x="257" y="0"/>
                    </a:lnTo>
                    <a:lnTo>
                      <a:pt x="283" y="0"/>
                    </a:lnTo>
                    <a:lnTo>
                      <a:pt x="283" y="0"/>
                    </a:lnTo>
                    <a:lnTo>
                      <a:pt x="231" y="0"/>
                    </a:lnTo>
                    <a:lnTo>
                      <a:pt x="129" y="0"/>
                    </a:lnTo>
                    <a:lnTo>
                      <a:pt x="78" y="0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4" name="직사각형 163"/>
          <p:cNvSpPr/>
          <p:nvPr/>
        </p:nvSpPr>
        <p:spPr>
          <a:xfrm>
            <a:off x="7215175" y="0"/>
            <a:ext cx="19288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endParaRPr lang="ko-KR" altLang="en-US" sz="4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8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8043 -0.5483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21" y="-2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6150781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785800"/>
            <a:ext cx="7643866" cy="428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"/>
          <p:cNvSpPr/>
          <p:nvPr/>
        </p:nvSpPr>
        <p:spPr>
          <a:xfrm>
            <a:off x="2786050" y="714362"/>
            <a:ext cx="3840863" cy="4003846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1151" h="5338461">
                <a:moveTo>
                  <a:pt x="104775" y="0"/>
                </a:moveTo>
                <a:cubicBezTo>
                  <a:pt x="1776900" y="0"/>
                  <a:pt x="3496651" y="171450"/>
                  <a:pt x="5121151" y="0"/>
                </a:cubicBezTo>
                <a:cubicBezTo>
                  <a:pt x="4911601" y="1760351"/>
                  <a:pt x="5121151" y="3558803"/>
                  <a:pt x="5121151" y="5338204"/>
                </a:cubicBezTo>
                <a:cubicBezTo>
                  <a:pt x="3499826" y="5347729"/>
                  <a:pt x="1707050" y="5090554"/>
                  <a:pt x="0" y="4966729"/>
                </a:cubicBezTo>
                <a:cubicBezTo>
                  <a:pt x="168275" y="3320678"/>
                  <a:pt x="-101600" y="1655576"/>
                  <a:pt x="104775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카페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객층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및 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컨셉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등이 반영된 </a:t>
            </a:r>
            <a:endParaRPr lang="en-US" altLang="ko-KR" b="1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연령</a:t>
            </a:r>
            <a:r>
              <a:rPr lang="en-US" altLang="ko-KR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b="1" dirty="0" err="1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날짜별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 인기메뉴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분석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2810154" y="705878"/>
            <a:ext cx="3810187" cy="577234"/>
          </a:xfrm>
          <a:custGeom>
            <a:avLst/>
            <a:gdLst>
              <a:gd name="connsiteX0" fmla="*/ 63873 w 5080249"/>
              <a:gd name="connsiteY0" fmla="*/ 0 h 769645"/>
              <a:gd name="connsiteX1" fmla="*/ 5080249 w 5080249"/>
              <a:gd name="connsiteY1" fmla="*/ 0 h 769645"/>
              <a:gd name="connsiteX2" fmla="*/ 5020085 w 5080249"/>
              <a:gd name="connsiteY2" fmla="*/ 661806 h 769645"/>
              <a:gd name="connsiteX3" fmla="*/ 5014678 w 5080249"/>
              <a:gd name="connsiteY3" fmla="*/ 763516 h 769645"/>
              <a:gd name="connsiteX4" fmla="*/ 4974433 w 5080249"/>
              <a:gd name="connsiteY4" fmla="*/ 717542 h 769645"/>
              <a:gd name="connsiteX5" fmla="*/ 4928822 w 5080249"/>
              <a:gd name="connsiteY5" fmla="*/ 769645 h 769645"/>
              <a:gd name="connsiteX6" fmla="*/ 4883211 w 5080249"/>
              <a:gd name="connsiteY6" fmla="*/ 717542 h 769645"/>
              <a:gd name="connsiteX7" fmla="*/ 4837600 w 5080249"/>
              <a:gd name="connsiteY7" fmla="*/ 769645 h 769645"/>
              <a:gd name="connsiteX8" fmla="*/ 4791989 w 5080249"/>
              <a:gd name="connsiteY8" fmla="*/ 717542 h 769645"/>
              <a:gd name="connsiteX9" fmla="*/ 4746377 w 5080249"/>
              <a:gd name="connsiteY9" fmla="*/ 769645 h 769645"/>
              <a:gd name="connsiteX10" fmla="*/ 4700766 w 5080249"/>
              <a:gd name="connsiteY10" fmla="*/ 717542 h 769645"/>
              <a:gd name="connsiteX11" fmla="*/ 4655155 w 5080249"/>
              <a:gd name="connsiteY11" fmla="*/ 769645 h 769645"/>
              <a:gd name="connsiteX12" fmla="*/ 4609544 w 5080249"/>
              <a:gd name="connsiteY12" fmla="*/ 717542 h 769645"/>
              <a:gd name="connsiteX13" fmla="*/ 4563932 w 5080249"/>
              <a:gd name="connsiteY13" fmla="*/ 769645 h 769645"/>
              <a:gd name="connsiteX14" fmla="*/ 4518321 w 5080249"/>
              <a:gd name="connsiteY14" fmla="*/ 717542 h 769645"/>
              <a:gd name="connsiteX15" fmla="*/ 4472710 w 5080249"/>
              <a:gd name="connsiteY15" fmla="*/ 769645 h 769645"/>
              <a:gd name="connsiteX16" fmla="*/ 4427099 w 5080249"/>
              <a:gd name="connsiteY16" fmla="*/ 717542 h 769645"/>
              <a:gd name="connsiteX17" fmla="*/ 4381487 w 5080249"/>
              <a:gd name="connsiteY17" fmla="*/ 769645 h 769645"/>
              <a:gd name="connsiteX18" fmla="*/ 4335876 w 5080249"/>
              <a:gd name="connsiteY18" fmla="*/ 717542 h 769645"/>
              <a:gd name="connsiteX19" fmla="*/ 4290265 w 5080249"/>
              <a:gd name="connsiteY19" fmla="*/ 769645 h 769645"/>
              <a:gd name="connsiteX20" fmla="*/ 4244654 w 5080249"/>
              <a:gd name="connsiteY20" fmla="*/ 717542 h 769645"/>
              <a:gd name="connsiteX21" fmla="*/ 4199043 w 5080249"/>
              <a:gd name="connsiteY21" fmla="*/ 769645 h 769645"/>
              <a:gd name="connsiteX22" fmla="*/ 4153432 w 5080249"/>
              <a:gd name="connsiteY22" fmla="*/ 717542 h 769645"/>
              <a:gd name="connsiteX23" fmla="*/ 4107820 w 5080249"/>
              <a:gd name="connsiteY23" fmla="*/ 769645 h 769645"/>
              <a:gd name="connsiteX24" fmla="*/ 4062209 w 5080249"/>
              <a:gd name="connsiteY24" fmla="*/ 717542 h 769645"/>
              <a:gd name="connsiteX25" fmla="*/ 4016598 w 5080249"/>
              <a:gd name="connsiteY25" fmla="*/ 769645 h 769645"/>
              <a:gd name="connsiteX26" fmla="*/ 3970987 w 5080249"/>
              <a:gd name="connsiteY26" fmla="*/ 717542 h 769645"/>
              <a:gd name="connsiteX27" fmla="*/ 3925375 w 5080249"/>
              <a:gd name="connsiteY27" fmla="*/ 769645 h 769645"/>
              <a:gd name="connsiteX28" fmla="*/ 3879764 w 5080249"/>
              <a:gd name="connsiteY28" fmla="*/ 717542 h 769645"/>
              <a:gd name="connsiteX29" fmla="*/ 3834153 w 5080249"/>
              <a:gd name="connsiteY29" fmla="*/ 769645 h 769645"/>
              <a:gd name="connsiteX30" fmla="*/ 3788542 w 5080249"/>
              <a:gd name="connsiteY30" fmla="*/ 717542 h 769645"/>
              <a:gd name="connsiteX31" fmla="*/ 3742931 w 5080249"/>
              <a:gd name="connsiteY31" fmla="*/ 769645 h 769645"/>
              <a:gd name="connsiteX32" fmla="*/ 3697320 w 5080249"/>
              <a:gd name="connsiteY32" fmla="*/ 717542 h 769645"/>
              <a:gd name="connsiteX33" fmla="*/ 3651708 w 5080249"/>
              <a:gd name="connsiteY33" fmla="*/ 769645 h 769645"/>
              <a:gd name="connsiteX34" fmla="*/ 3606097 w 5080249"/>
              <a:gd name="connsiteY34" fmla="*/ 717542 h 769645"/>
              <a:gd name="connsiteX35" fmla="*/ 3560486 w 5080249"/>
              <a:gd name="connsiteY35" fmla="*/ 769645 h 769645"/>
              <a:gd name="connsiteX36" fmla="*/ 3514875 w 5080249"/>
              <a:gd name="connsiteY36" fmla="*/ 717542 h 769645"/>
              <a:gd name="connsiteX37" fmla="*/ 3469263 w 5080249"/>
              <a:gd name="connsiteY37" fmla="*/ 769645 h 769645"/>
              <a:gd name="connsiteX38" fmla="*/ 3423652 w 5080249"/>
              <a:gd name="connsiteY38" fmla="*/ 717542 h 769645"/>
              <a:gd name="connsiteX39" fmla="*/ 3378041 w 5080249"/>
              <a:gd name="connsiteY39" fmla="*/ 769645 h 769645"/>
              <a:gd name="connsiteX40" fmla="*/ 3332430 w 5080249"/>
              <a:gd name="connsiteY40" fmla="*/ 717542 h 769645"/>
              <a:gd name="connsiteX41" fmla="*/ 3286819 w 5080249"/>
              <a:gd name="connsiteY41" fmla="*/ 769645 h 769645"/>
              <a:gd name="connsiteX42" fmla="*/ 3241208 w 5080249"/>
              <a:gd name="connsiteY42" fmla="*/ 717542 h 769645"/>
              <a:gd name="connsiteX43" fmla="*/ 3195596 w 5080249"/>
              <a:gd name="connsiteY43" fmla="*/ 769645 h 769645"/>
              <a:gd name="connsiteX44" fmla="*/ 3149985 w 5080249"/>
              <a:gd name="connsiteY44" fmla="*/ 717542 h 769645"/>
              <a:gd name="connsiteX45" fmla="*/ 3104374 w 5080249"/>
              <a:gd name="connsiteY45" fmla="*/ 769645 h 769645"/>
              <a:gd name="connsiteX46" fmla="*/ 3058763 w 5080249"/>
              <a:gd name="connsiteY46" fmla="*/ 717542 h 769645"/>
              <a:gd name="connsiteX47" fmla="*/ 3013151 w 5080249"/>
              <a:gd name="connsiteY47" fmla="*/ 769645 h 769645"/>
              <a:gd name="connsiteX48" fmla="*/ 2967540 w 5080249"/>
              <a:gd name="connsiteY48" fmla="*/ 717542 h 769645"/>
              <a:gd name="connsiteX49" fmla="*/ 2921929 w 5080249"/>
              <a:gd name="connsiteY49" fmla="*/ 769645 h 769645"/>
              <a:gd name="connsiteX50" fmla="*/ 2876318 w 5080249"/>
              <a:gd name="connsiteY50" fmla="*/ 717542 h 769645"/>
              <a:gd name="connsiteX51" fmla="*/ 2830707 w 5080249"/>
              <a:gd name="connsiteY51" fmla="*/ 769645 h 769645"/>
              <a:gd name="connsiteX52" fmla="*/ 2785096 w 5080249"/>
              <a:gd name="connsiteY52" fmla="*/ 717542 h 769645"/>
              <a:gd name="connsiteX53" fmla="*/ 2739484 w 5080249"/>
              <a:gd name="connsiteY53" fmla="*/ 769645 h 769645"/>
              <a:gd name="connsiteX54" fmla="*/ 2693873 w 5080249"/>
              <a:gd name="connsiteY54" fmla="*/ 717542 h 769645"/>
              <a:gd name="connsiteX55" fmla="*/ 2648262 w 5080249"/>
              <a:gd name="connsiteY55" fmla="*/ 769645 h 769645"/>
              <a:gd name="connsiteX56" fmla="*/ 2602651 w 5080249"/>
              <a:gd name="connsiteY56" fmla="*/ 717542 h 769645"/>
              <a:gd name="connsiteX57" fmla="*/ 2557039 w 5080249"/>
              <a:gd name="connsiteY57" fmla="*/ 769645 h 769645"/>
              <a:gd name="connsiteX58" fmla="*/ 2511428 w 5080249"/>
              <a:gd name="connsiteY58" fmla="*/ 717542 h 769645"/>
              <a:gd name="connsiteX59" fmla="*/ 2465817 w 5080249"/>
              <a:gd name="connsiteY59" fmla="*/ 769645 h 769645"/>
              <a:gd name="connsiteX60" fmla="*/ 2420206 w 5080249"/>
              <a:gd name="connsiteY60" fmla="*/ 717542 h 769645"/>
              <a:gd name="connsiteX61" fmla="*/ 2374594 w 5080249"/>
              <a:gd name="connsiteY61" fmla="*/ 769645 h 769645"/>
              <a:gd name="connsiteX62" fmla="*/ 2328983 w 5080249"/>
              <a:gd name="connsiteY62" fmla="*/ 717542 h 769645"/>
              <a:gd name="connsiteX63" fmla="*/ 2283372 w 5080249"/>
              <a:gd name="connsiteY63" fmla="*/ 769645 h 769645"/>
              <a:gd name="connsiteX64" fmla="*/ 2237761 w 5080249"/>
              <a:gd name="connsiteY64" fmla="*/ 717542 h 769645"/>
              <a:gd name="connsiteX65" fmla="*/ 2192150 w 5080249"/>
              <a:gd name="connsiteY65" fmla="*/ 769645 h 769645"/>
              <a:gd name="connsiteX66" fmla="*/ 2146539 w 5080249"/>
              <a:gd name="connsiteY66" fmla="*/ 717542 h 769645"/>
              <a:gd name="connsiteX67" fmla="*/ 2100927 w 5080249"/>
              <a:gd name="connsiteY67" fmla="*/ 769645 h 769645"/>
              <a:gd name="connsiteX68" fmla="*/ 2055316 w 5080249"/>
              <a:gd name="connsiteY68" fmla="*/ 717542 h 769645"/>
              <a:gd name="connsiteX69" fmla="*/ 2009705 w 5080249"/>
              <a:gd name="connsiteY69" fmla="*/ 769645 h 769645"/>
              <a:gd name="connsiteX70" fmla="*/ 1964094 w 5080249"/>
              <a:gd name="connsiteY70" fmla="*/ 717542 h 769645"/>
              <a:gd name="connsiteX71" fmla="*/ 1918482 w 5080249"/>
              <a:gd name="connsiteY71" fmla="*/ 769645 h 769645"/>
              <a:gd name="connsiteX72" fmla="*/ 1872871 w 5080249"/>
              <a:gd name="connsiteY72" fmla="*/ 717542 h 769645"/>
              <a:gd name="connsiteX73" fmla="*/ 1827260 w 5080249"/>
              <a:gd name="connsiteY73" fmla="*/ 769645 h 769645"/>
              <a:gd name="connsiteX74" fmla="*/ 1781649 w 5080249"/>
              <a:gd name="connsiteY74" fmla="*/ 717542 h 769645"/>
              <a:gd name="connsiteX75" fmla="*/ 1736038 w 5080249"/>
              <a:gd name="connsiteY75" fmla="*/ 769645 h 769645"/>
              <a:gd name="connsiteX76" fmla="*/ 1690427 w 5080249"/>
              <a:gd name="connsiteY76" fmla="*/ 717542 h 769645"/>
              <a:gd name="connsiteX77" fmla="*/ 1644815 w 5080249"/>
              <a:gd name="connsiteY77" fmla="*/ 769645 h 769645"/>
              <a:gd name="connsiteX78" fmla="*/ 1599204 w 5080249"/>
              <a:gd name="connsiteY78" fmla="*/ 717542 h 769645"/>
              <a:gd name="connsiteX79" fmla="*/ 1553593 w 5080249"/>
              <a:gd name="connsiteY79" fmla="*/ 769645 h 769645"/>
              <a:gd name="connsiteX80" fmla="*/ 1507982 w 5080249"/>
              <a:gd name="connsiteY80" fmla="*/ 717542 h 769645"/>
              <a:gd name="connsiteX81" fmla="*/ 1462370 w 5080249"/>
              <a:gd name="connsiteY81" fmla="*/ 769645 h 769645"/>
              <a:gd name="connsiteX82" fmla="*/ 1416759 w 5080249"/>
              <a:gd name="connsiteY82" fmla="*/ 717542 h 769645"/>
              <a:gd name="connsiteX83" fmla="*/ 1371148 w 5080249"/>
              <a:gd name="connsiteY83" fmla="*/ 769645 h 769645"/>
              <a:gd name="connsiteX84" fmla="*/ 1325537 w 5080249"/>
              <a:gd name="connsiteY84" fmla="*/ 717542 h 769645"/>
              <a:gd name="connsiteX85" fmla="*/ 1279926 w 5080249"/>
              <a:gd name="connsiteY85" fmla="*/ 769645 h 769645"/>
              <a:gd name="connsiteX86" fmla="*/ 1234315 w 5080249"/>
              <a:gd name="connsiteY86" fmla="*/ 717542 h 769645"/>
              <a:gd name="connsiteX87" fmla="*/ 1188703 w 5080249"/>
              <a:gd name="connsiteY87" fmla="*/ 769645 h 769645"/>
              <a:gd name="connsiteX88" fmla="*/ 1143092 w 5080249"/>
              <a:gd name="connsiteY88" fmla="*/ 717542 h 769645"/>
              <a:gd name="connsiteX89" fmla="*/ 1097481 w 5080249"/>
              <a:gd name="connsiteY89" fmla="*/ 769645 h 769645"/>
              <a:gd name="connsiteX90" fmla="*/ 1051870 w 5080249"/>
              <a:gd name="connsiteY90" fmla="*/ 717542 h 769645"/>
              <a:gd name="connsiteX91" fmla="*/ 1006258 w 5080249"/>
              <a:gd name="connsiteY91" fmla="*/ 769645 h 769645"/>
              <a:gd name="connsiteX92" fmla="*/ 960647 w 5080249"/>
              <a:gd name="connsiteY92" fmla="*/ 717542 h 769645"/>
              <a:gd name="connsiteX93" fmla="*/ 915036 w 5080249"/>
              <a:gd name="connsiteY93" fmla="*/ 769645 h 769645"/>
              <a:gd name="connsiteX94" fmla="*/ 869425 w 5080249"/>
              <a:gd name="connsiteY94" fmla="*/ 717542 h 769645"/>
              <a:gd name="connsiteX95" fmla="*/ 823816 w 5080249"/>
              <a:gd name="connsiteY95" fmla="*/ 769645 h 769645"/>
              <a:gd name="connsiteX96" fmla="*/ 778205 w 5080249"/>
              <a:gd name="connsiteY96" fmla="*/ 717542 h 769645"/>
              <a:gd name="connsiteX97" fmla="*/ 732593 w 5080249"/>
              <a:gd name="connsiteY97" fmla="*/ 769645 h 769645"/>
              <a:gd name="connsiteX98" fmla="*/ 686981 w 5080249"/>
              <a:gd name="connsiteY98" fmla="*/ 717542 h 769645"/>
              <a:gd name="connsiteX99" fmla="*/ 641370 w 5080249"/>
              <a:gd name="connsiteY99" fmla="*/ 769645 h 769645"/>
              <a:gd name="connsiteX100" fmla="*/ 595760 w 5080249"/>
              <a:gd name="connsiteY100" fmla="*/ 717542 h 769645"/>
              <a:gd name="connsiteX101" fmla="*/ 550148 w 5080249"/>
              <a:gd name="connsiteY101" fmla="*/ 769645 h 769645"/>
              <a:gd name="connsiteX102" fmla="*/ 504537 w 5080249"/>
              <a:gd name="connsiteY102" fmla="*/ 717542 h 769645"/>
              <a:gd name="connsiteX103" fmla="*/ 458925 w 5080249"/>
              <a:gd name="connsiteY103" fmla="*/ 769645 h 769645"/>
              <a:gd name="connsiteX104" fmla="*/ 413315 w 5080249"/>
              <a:gd name="connsiteY104" fmla="*/ 717542 h 769645"/>
              <a:gd name="connsiteX105" fmla="*/ 367702 w 5080249"/>
              <a:gd name="connsiteY105" fmla="*/ 769645 h 769645"/>
              <a:gd name="connsiteX106" fmla="*/ 322092 w 5080249"/>
              <a:gd name="connsiteY106" fmla="*/ 717542 h 769645"/>
              <a:gd name="connsiteX107" fmla="*/ 276481 w 5080249"/>
              <a:gd name="connsiteY107" fmla="*/ 769645 h 769645"/>
              <a:gd name="connsiteX108" fmla="*/ 230869 w 5080249"/>
              <a:gd name="connsiteY108" fmla="*/ 717542 h 769645"/>
              <a:gd name="connsiteX109" fmla="*/ 185258 w 5080249"/>
              <a:gd name="connsiteY109" fmla="*/ 769645 h 769645"/>
              <a:gd name="connsiteX110" fmla="*/ 139647 w 5080249"/>
              <a:gd name="connsiteY110" fmla="*/ 717542 h 769645"/>
              <a:gd name="connsiteX111" fmla="*/ 94036 w 5080249"/>
              <a:gd name="connsiteY111" fmla="*/ 769645 h 769645"/>
              <a:gd name="connsiteX112" fmla="*/ 48425 w 5080249"/>
              <a:gd name="connsiteY112" fmla="*/ 717542 h 769645"/>
              <a:gd name="connsiteX113" fmla="*/ 2813 w 5080249"/>
              <a:gd name="connsiteY113" fmla="*/ 769645 h 769645"/>
              <a:gd name="connsiteX114" fmla="*/ 0 w 5080249"/>
              <a:gd name="connsiteY114" fmla="*/ 766431 h 769645"/>
              <a:gd name="connsiteX115" fmla="*/ 7021 w 5080249"/>
              <a:gd name="connsiteY115" fmla="*/ 621232 h 769645"/>
              <a:gd name="connsiteX116" fmla="*/ 63873 w 5080249"/>
              <a:gd name="connsiteY116" fmla="*/ 0 h 7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0249" h="769645">
                <a:moveTo>
                  <a:pt x="63873" y="0"/>
                </a:moveTo>
                <a:cubicBezTo>
                  <a:pt x="1735998" y="0"/>
                  <a:pt x="3455749" y="171450"/>
                  <a:pt x="5080249" y="0"/>
                </a:cubicBezTo>
                <a:cubicBezTo>
                  <a:pt x="5054055" y="220044"/>
                  <a:pt x="5034410" y="440683"/>
                  <a:pt x="5020085" y="661806"/>
                </a:cubicBezTo>
                <a:lnTo>
                  <a:pt x="5014678" y="763516"/>
                </a:lnTo>
                <a:lnTo>
                  <a:pt x="4974433" y="717542"/>
                </a:lnTo>
                <a:lnTo>
                  <a:pt x="4928822" y="769645"/>
                </a:lnTo>
                <a:lnTo>
                  <a:pt x="4883211" y="717542"/>
                </a:lnTo>
                <a:lnTo>
                  <a:pt x="4837600" y="769645"/>
                </a:lnTo>
                <a:lnTo>
                  <a:pt x="4791989" y="717542"/>
                </a:lnTo>
                <a:lnTo>
                  <a:pt x="4746377" y="769645"/>
                </a:lnTo>
                <a:lnTo>
                  <a:pt x="4700766" y="717542"/>
                </a:lnTo>
                <a:lnTo>
                  <a:pt x="4655155" y="769645"/>
                </a:lnTo>
                <a:lnTo>
                  <a:pt x="4609544" y="717542"/>
                </a:lnTo>
                <a:lnTo>
                  <a:pt x="4563932" y="769645"/>
                </a:lnTo>
                <a:lnTo>
                  <a:pt x="4518321" y="717542"/>
                </a:lnTo>
                <a:lnTo>
                  <a:pt x="4472710" y="769645"/>
                </a:lnTo>
                <a:lnTo>
                  <a:pt x="4427099" y="717542"/>
                </a:lnTo>
                <a:lnTo>
                  <a:pt x="4381487" y="769645"/>
                </a:lnTo>
                <a:lnTo>
                  <a:pt x="4335876" y="717542"/>
                </a:lnTo>
                <a:lnTo>
                  <a:pt x="4290265" y="769645"/>
                </a:lnTo>
                <a:lnTo>
                  <a:pt x="4244654" y="717542"/>
                </a:lnTo>
                <a:lnTo>
                  <a:pt x="4199043" y="769645"/>
                </a:lnTo>
                <a:lnTo>
                  <a:pt x="4153432" y="717542"/>
                </a:lnTo>
                <a:lnTo>
                  <a:pt x="4107820" y="769645"/>
                </a:lnTo>
                <a:lnTo>
                  <a:pt x="4062209" y="717542"/>
                </a:lnTo>
                <a:lnTo>
                  <a:pt x="4016598" y="769645"/>
                </a:lnTo>
                <a:lnTo>
                  <a:pt x="3970987" y="717542"/>
                </a:lnTo>
                <a:lnTo>
                  <a:pt x="3925375" y="769645"/>
                </a:lnTo>
                <a:lnTo>
                  <a:pt x="3879764" y="717542"/>
                </a:lnTo>
                <a:lnTo>
                  <a:pt x="3834153" y="769645"/>
                </a:lnTo>
                <a:lnTo>
                  <a:pt x="3788542" y="717542"/>
                </a:lnTo>
                <a:lnTo>
                  <a:pt x="3742931" y="769645"/>
                </a:lnTo>
                <a:lnTo>
                  <a:pt x="3697320" y="717542"/>
                </a:lnTo>
                <a:lnTo>
                  <a:pt x="3651708" y="769645"/>
                </a:lnTo>
                <a:lnTo>
                  <a:pt x="3606097" y="717542"/>
                </a:lnTo>
                <a:lnTo>
                  <a:pt x="3560486" y="769645"/>
                </a:lnTo>
                <a:lnTo>
                  <a:pt x="3514875" y="717542"/>
                </a:lnTo>
                <a:lnTo>
                  <a:pt x="3469263" y="769645"/>
                </a:lnTo>
                <a:lnTo>
                  <a:pt x="3423652" y="717542"/>
                </a:lnTo>
                <a:lnTo>
                  <a:pt x="3378041" y="769645"/>
                </a:lnTo>
                <a:lnTo>
                  <a:pt x="3332430" y="717542"/>
                </a:lnTo>
                <a:lnTo>
                  <a:pt x="3286819" y="769645"/>
                </a:lnTo>
                <a:lnTo>
                  <a:pt x="3241208" y="717542"/>
                </a:lnTo>
                <a:lnTo>
                  <a:pt x="3195596" y="769645"/>
                </a:lnTo>
                <a:lnTo>
                  <a:pt x="3149985" y="717542"/>
                </a:lnTo>
                <a:lnTo>
                  <a:pt x="3104374" y="769645"/>
                </a:lnTo>
                <a:lnTo>
                  <a:pt x="3058763" y="717542"/>
                </a:lnTo>
                <a:lnTo>
                  <a:pt x="3013151" y="769645"/>
                </a:lnTo>
                <a:lnTo>
                  <a:pt x="2967540" y="717542"/>
                </a:lnTo>
                <a:lnTo>
                  <a:pt x="2921929" y="769645"/>
                </a:lnTo>
                <a:lnTo>
                  <a:pt x="2876318" y="717542"/>
                </a:lnTo>
                <a:lnTo>
                  <a:pt x="2830707" y="769645"/>
                </a:lnTo>
                <a:lnTo>
                  <a:pt x="2785096" y="717542"/>
                </a:lnTo>
                <a:lnTo>
                  <a:pt x="2739484" y="769645"/>
                </a:lnTo>
                <a:lnTo>
                  <a:pt x="2693873" y="717542"/>
                </a:lnTo>
                <a:lnTo>
                  <a:pt x="2648262" y="769645"/>
                </a:lnTo>
                <a:lnTo>
                  <a:pt x="2602651" y="717542"/>
                </a:lnTo>
                <a:lnTo>
                  <a:pt x="2557039" y="769645"/>
                </a:lnTo>
                <a:lnTo>
                  <a:pt x="2511428" y="717542"/>
                </a:lnTo>
                <a:lnTo>
                  <a:pt x="2465817" y="769645"/>
                </a:lnTo>
                <a:lnTo>
                  <a:pt x="2420206" y="717542"/>
                </a:lnTo>
                <a:lnTo>
                  <a:pt x="2374594" y="769645"/>
                </a:lnTo>
                <a:lnTo>
                  <a:pt x="2328983" y="717542"/>
                </a:lnTo>
                <a:lnTo>
                  <a:pt x="2283372" y="769645"/>
                </a:lnTo>
                <a:lnTo>
                  <a:pt x="2237761" y="717542"/>
                </a:lnTo>
                <a:lnTo>
                  <a:pt x="2192150" y="769645"/>
                </a:lnTo>
                <a:lnTo>
                  <a:pt x="2146539" y="717542"/>
                </a:lnTo>
                <a:lnTo>
                  <a:pt x="2100927" y="769645"/>
                </a:lnTo>
                <a:lnTo>
                  <a:pt x="2055316" y="717542"/>
                </a:lnTo>
                <a:lnTo>
                  <a:pt x="2009705" y="769645"/>
                </a:lnTo>
                <a:lnTo>
                  <a:pt x="1964094" y="717542"/>
                </a:lnTo>
                <a:lnTo>
                  <a:pt x="1918482" y="769645"/>
                </a:lnTo>
                <a:lnTo>
                  <a:pt x="1872871" y="717542"/>
                </a:lnTo>
                <a:lnTo>
                  <a:pt x="1827260" y="769645"/>
                </a:lnTo>
                <a:lnTo>
                  <a:pt x="1781649" y="717542"/>
                </a:lnTo>
                <a:lnTo>
                  <a:pt x="1736038" y="769645"/>
                </a:lnTo>
                <a:lnTo>
                  <a:pt x="1690427" y="717542"/>
                </a:lnTo>
                <a:lnTo>
                  <a:pt x="1644815" y="769645"/>
                </a:lnTo>
                <a:lnTo>
                  <a:pt x="1599204" y="717542"/>
                </a:lnTo>
                <a:lnTo>
                  <a:pt x="1553593" y="769645"/>
                </a:lnTo>
                <a:lnTo>
                  <a:pt x="1507982" y="717542"/>
                </a:lnTo>
                <a:lnTo>
                  <a:pt x="1462370" y="769645"/>
                </a:lnTo>
                <a:lnTo>
                  <a:pt x="1416759" y="717542"/>
                </a:lnTo>
                <a:lnTo>
                  <a:pt x="1371148" y="769645"/>
                </a:lnTo>
                <a:lnTo>
                  <a:pt x="1325537" y="717542"/>
                </a:lnTo>
                <a:lnTo>
                  <a:pt x="1279926" y="769645"/>
                </a:lnTo>
                <a:lnTo>
                  <a:pt x="1234315" y="717542"/>
                </a:lnTo>
                <a:lnTo>
                  <a:pt x="1188703" y="769645"/>
                </a:lnTo>
                <a:lnTo>
                  <a:pt x="1143092" y="717542"/>
                </a:lnTo>
                <a:lnTo>
                  <a:pt x="1097481" y="769645"/>
                </a:lnTo>
                <a:lnTo>
                  <a:pt x="1051870" y="717542"/>
                </a:lnTo>
                <a:lnTo>
                  <a:pt x="1006258" y="769645"/>
                </a:lnTo>
                <a:lnTo>
                  <a:pt x="960647" y="717542"/>
                </a:lnTo>
                <a:lnTo>
                  <a:pt x="915036" y="769645"/>
                </a:lnTo>
                <a:lnTo>
                  <a:pt x="869425" y="717542"/>
                </a:lnTo>
                <a:lnTo>
                  <a:pt x="823816" y="769645"/>
                </a:lnTo>
                <a:lnTo>
                  <a:pt x="778205" y="717542"/>
                </a:lnTo>
                <a:lnTo>
                  <a:pt x="732593" y="769645"/>
                </a:lnTo>
                <a:lnTo>
                  <a:pt x="686981" y="717542"/>
                </a:lnTo>
                <a:lnTo>
                  <a:pt x="641370" y="769645"/>
                </a:lnTo>
                <a:lnTo>
                  <a:pt x="595760" y="717542"/>
                </a:lnTo>
                <a:lnTo>
                  <a:pt x="550148" y="769645"/>
                </a:lnTo>
                <a:lnTo>
                  <a:pt x="504537" y="717542"/>
                </a:lnTo>
                <a:lnTo>
                  <a:pt x="458925" y="769645"/>
                </a:lnTo>
                <a:lnTo>
                  <a:pt x="413315" y="717542"/>
                </a:lnTo>
                <a:lnTo>
                  <a:pt x="367702" y="769645"/>
                </a:lnTo>
                <a:lnTo>
                  <a:pt x="322092" y="717542"/>
                </a:lnTo>
                <a:lnTo>
                  <a:pt x="276481" y="769645"/>
                </a:lnTo>
                <a:lnTo>
                  <a:pt x="230869" y="717542"/>
                </a:lnTo>
                <a:lnTo>
                  <a:pt x="185258" y="769645"/>
                </a:lnTo>
                <a:lnTo>
                  <a:pt x="139647" y="717542"/>
                </a:lnTo>
                <a:lnTo>
                  <a:pt x="94036" y="769645"/>
                </a:lnTo>
                <a:lnTo>
                  <a:pt x="48425" y="717542"/>
                </a:lnTo>
                <a:lnTo>
                  <a:pt x="2813" y="769645"/>
                </a:lnTo>
                <a:lnTo>
                  <a:pt x="0" y="766431"/>
                </a:lnTo>
                <a:lnTo>
                  <a:pt x="7021" y="621232"/>
                </a:lnTo>
                <a:cubicBezTo>
                  <a:pt x="19721" y="414043"/>
                  <a:pt x="38076" y="206947"/>
                  <a:pt x="63873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2779478" y="1234412"/>
            <a:ext cx="3840863" cy="3409040"/>
          </a:xfrm>
          <a:custGeom>
            <a:avLst/>
            <a:gdLst>
              <a:gd name="connsiteX0" fmla="*/ 134938 w 5121151"/>
              <a:gd name="connsiteY0" fmla="*/ 0 h 4545387"/>
              <a:gd name="connsiteX1" fmla="*/ 180549 w 5121151"/>
              <a:gd name="connsiteY1" fmla="*/ 52103 h 4545387"/>
              <a:gd name="connsiteX2" fmla="*/ 226160 w 5121151"/>
              <a:gd name="connsiteY2" fmla="*/ 1 h 4545387"/>
              <a:gd name="connsiteX3" fmla="*/ 271771 w 5121151"/>
              <a:gd name="connsiteY3" fmla="*/ 52103 h 4545387"/>
              <a:gd name="connsiteX4" fmla="*/ 317383 w 5121151"/>
              <a:gd name="connsiteY4" fmla="*/ 1 h 4545387"/>
              <a:gd name="connsiteX5" fmla="*/ 362994 w 5121151"/>
              <a:gd name="connsiteY5" fmla="*/ 52103 h 4545387"/>
              <a:gd name="connsiteX6" fmla="*/ 408604 w 5121151"/>
              <a:gd name="connsiteY6" fmla="*/ 0 h 4545387"/>
              <a:gd name="connsiteX7" fmla="*/ 454217 w 5121151"/>
              <a:gd name="connsiteY7" fmla="*/ 52103 h 4545387"/>
              <a:gd name="connsiteX8" fmla="*/ 499827 w 5121151"/>
              <a:gd name="connsiteY8" fmla="*/ 1 h 4545387"/>
              <a:gd name="connsiteX9" fmla="*/ 545439 w 5121151"/>
              <a:gd name="connsiteY9" fmla="*/ 52103 h 4545387"/>
              <a:gd name="connsiteX10" fmla="*/ 591050 w 5121151"/>
              <a:gd name="connsiteY10" fmla="*/ 0 h 4545387"/>
              <a:gd name="connsiteX11" fmla="*/ 636662 w 5121151"/>
              <a:gd name="connsiteY11" fmla="*/ 52103 h 4545387"/>
              <a:gd name="connsiteX12" fmla="*/ 682272 w 5121151"/>
              <a:gd name="connsiteY12" fmla="*/ 1 h 4545387"/>
              <a:gd name="connsiteX13" fmla="*/ 727883 w 5121151"/>
              <a:gd name="connsiteY13" fmla="*/ 52103 h 4545387"/>
              <a:gd name="connsiteX14" fmla="*/ 773495 w 5121151"/>
              <a:gd name="connsiteY14" fmla="*/ 0 h 4545387"/>
              <a:gd name="connsiteX15" fmla="*/ 819107 w 5121151"/>
              <a:gd name="connsiteY15" fmla="*/ 52103 h 4545387"/>
              <a:gd name="connsiteX16" fmla="*/ 864718 w 5121151"/>
              <a:gd name="connsiteY16" fmla="*/ 1 h 4545387"/>
              <a:gd name="connsiteX17" fmla="*/ 910327 w 5121151"/>
              <a:gd name="connsiteY17" fmla="*/ 52103 h 4545387"/>
              <a:gd name="connsiteX18" fmla="*/ 955938 w 5121151"/>
              <a:gd name="connsiteY18" fmla="*/ 1 h 4545387"/>
              <a:gd name="connsiteX19" fmla="*/ 1001549 w 5121151"/>
              <a:gd name="connsiteY19" fmla="*/ 52103 h 4545387"/>
              <a:gd name="connsiteX20" fmla="*/ 1047160 w 5121151"/>
              <a:gd name="connsiteY20" fmla="*/ 0 h 4545387"/>
              <a:gd name="connsiteX21" fmla="*/ 1092772 w 5121151"/>
              <a:gd name="connsiteY21" fmla="*/ 52103 h 4545387"/>
              <a:gd name="connsiteX22" fmla="*/ 1138383 w 5121151"/>
              <a:gd name="connsiteY22" fmla="*/ 1 h 4545387"/>
              <a:gd name="connsiteX23" fmla="*/ 1183994 w 5121151"/>
              <a:gd name="connsiteY23" fmla="*/ 52103 h 4545387"/>
              <a:gd name="connsiteX24" fmla="*/ 1229605 w 5121151"/>
              <a:gd name="connsiteY24" fmla="*/ 0 h 4545387"/>
              <a:gd name="connsiteX25" fmla="*/ 1275217 w 5121151"/>
              <a:gd name="connsiteY25" fmla="*/ 52103 h 4545387"/>
              <a:gd name="connsiteX26" fmla="*/ 1320828 w 5121151"/>
              <a:gd name="connsiteY26" fmla="*/ 1 h 4545387"/>
              <a:gd name="connsiteX27" fmla="*/ 1366439 w 5121151"/>
              <a:gd name="connsiteY27" fmla="*/ 52103 h 4545387"/>
              <a:gd name="connsiteX28" fmla="*/ 1412050 w 5121151"/>
              <a:gd name="connsiteY28" fmla="*/ 1 h 4545387"/>
              <a:gd name="connsiteX29" fmla="*/ 1457661 w 5121151"/>
              <a:gd name="connsiteY29" fmla="*/ 52103 h 4545387"/>
              <a:gd name="connsiteX30" fmla="*/ 1503272 w 5121151"/>
              <a:gd name="connsiteY30" fmla="*/ 0 h 4545387"/>
              <a:gd name="connsiteX31" fmla="*/ 1548884 w 5121151"/>
              <a:gd name="connsiteY31" fmla="*/ 52103 h 4545387"/>
              <a:gd name="connsiteX32" fmla="*/ 1594495 w 5121151"/>
              <a:gd name="connsiteY32" fmla="*/ 1 h 4545387"/>
              <a:gd name="connsiteX33" fmla="*/ 1640106 w 5121151"/>
              <a:gd name="connsiteY33" fmla="*/ 52103 h 4545387"/>
              <a:gd name="connsiteX34" fmla="*/ 1685717 w 5121151"/>
              <a:gd name="connsiteY34" fmla="*/ 0 h 4545387"/>
              <a:gd name="connsiteX35" fmla="*/ 1731329 w 5121151"/>
              <a:gd name="connsiteY35" fmla="*/ 52103 h 4545387"/>
              <a:gd name="connsiteX36" fmla="*/ 1776940 w 5121151"/>
              <a:gd name="connsiteY36" fmla="*/ 1 h 4545387"/>
              <a:gd name="connsiteX37" fmla="*/ 1822551 w 5121151"/>
              <a:gd name="connsiteY37" fmla="*/ 52103 h 4545387"/>
              <a:gd name="connsiteX38" fmla="*/ 1868162 w 5121151"/>
              <a:gd name="connsiteY38" fmla="*/ 1 h 4545387"/>
              <a:gd name="connsiteX39" fmla="*/ 1913773 w 5121151"/>
              <a:gd name="connsiteY39" fmla="*/ 52103 h 4545387"/>
              <a:gd name="connsiteX40" fmla="*/ 1959384 w 5121151"/>
              <a:gd name="connsiteY40" fmla="*/ 0 h 4545387"/>
              <a:gd name="connsiteX41" fmla="*/ 2004996 w 5121151"/>
              <a:gd name="connsiteY41" fmla="*/ 52103 h 4545387"/>
              <a:gd name="connsiteX42" fmla="*/ 2050607 w 5121151"/>
              <a:gd name="connsiteY42" fmla="*/ 1 h 4545387"/>
              <a:gd name="connsiteX43" fmla="*/ 2096218 w 5121151"/>
              <a:gd name="connsiteY43" fmla="*/ 52103 h 4545387"/>
              <a:gd name="connsiteX44" fmla="*/ 2141829 w 5121151"/>
              <a:gd name="connsiteY44" fmla="*/ 0 h 4545387"/>
              <a:gd name="connsiteX45" fmla="*/ 2187441 w 5121151"/>
              <a:gd name="connsiteY45" fmla="*/ 52103 h 4545387"/>
              <a:gd name="connsiteX46" fmla="*/ 2233052 w 5121151"/>
              <a:gd name="connsiteY46" fmla="*/ 1 h 4545387"/>
              <a:gd name="connsiteX47" fmla="*/ 2278663 w 5121151"/>
              <a:gd name="connsiteY47" fmla="*/ 52103 h 4545387"/>
              <a:gd name="connsiteX48" fmla="*/ 2324274 w 5121151"/>
              <a:gd name="connsiteY48" fmla="*/ 1 h 4545387"/>
              <a:gd name="connsiteX49" fmla="*/ 2369885 w 5121151"/>
              <a:gd name="connsiteY49" fmla="*/ 52103 h 4545387"/>
              <a:gd name="connsiteX50" fmla="*/ 2415496 w 5121151"/>
              <a:gd name="connsiteY50" fmla="*/ 0 h 4545387"/>
              <a:gd name="connsiteX51" fmla="*/ 2461108 w 5121151"/>
              <a:gd name="connsiteY51" fmla="*/ 52103 h 4545387"/>
              <a:gd name="connsiteX52" fmla="*/ 2506719 w 5121151"/>
              <a:gd name="connsiteY52" fmla="*/ 1 h 4545387"/>
              <a:gd name="connsiteX53" fmla="*/ 2552330 w 5121151"/>
              <a:gd name="connsiteY53" fmla="*/ 52103 h 4545387"/>
              <a:gd name="connsiteX54" fmla="*/ 2597941 w 5121151"/>
              <a:gd name="connsiteY54" fmla="*/ 0 h 4545387"/>
              <a:gd name="connsiteX55" fmla="*/ 2643553 w 5121151"/>
              <a:gd name="connsiteY55" fmla="*/ 52103 h 4545387"/>
              <a:gd name="connsiteX56" fmla="*/ 2689164 w 5121151"/>
              <a:gd name="connsiteY56" fmla="*/ 1 h 4545387"/>
              <a:gd name="connsiteX57" fmla="*/ 2734775 w 5121151"/>
              <a:gd name="connsiteY57" fmla="*/ 52103 h 4545387"/>
              <a:gd name="connsiteX58" fmla="*/ 2780386 w 5121151"/>
              <a:gd name="connsiteY58" fmla="*/ 0 h 4545387"/>
              <a:gd name="connsiteX59" fmla="*/ 2825998 w 5121151"/>
              <a:gd name="connsiteY59" fmla="*/ 52103 h 4545387"/>
              <a:gd name="connsiteX60" fmla="*/ 2871609 w 5121151"/>
              <a:gd name="connsiteY60" fmla="*/ 1 h 4545387"/>
              <a:gd name="connsiteX61" fmla="*/ 2917220 w 5121151"/>
              <a:gd name="connsiteY61" fmla="*/ 52103 h 4545387"/>
              <a:gd name="connsiteX62" fmla="*/ 2962831 w 5121151"/>
              <a:gd name="connsiteY62" fmla="*/ 1 h 4545387"/>
              <a:gd name="connsiteX63" fmla="*/ 3008442 w 5121151"/>
              <a:gd name="connsiteY63" fmla="*/ 52103 h 4545387"/>
              <a:gd name="connsiteX64" fmla="*/ 3054053 w 5121151"/>
              <a:gd name="connsiteY64" fmla="*/ 0 h 4545387"/>
              <a:gd name="connsiteX65" fmla="*/ 3099665 w 5121151"/>
              <a:gd name="connsiteY65" fmla="*/ 52103 h 4545387"/>
              <a:gd name="connsiteX66" fmla="*/ 3145276 w 5121151"/>
              <a:gd name="connsiteY66" fmla="*/ 1 h 4545387"/>
              <a:gd name="connsiteX67" fmla="*/ 3190887 w 5121151"/>
              <a:gd name="connsiteY67" fmla="*/ 52103 h 4545387"/>
              <a:gd name="connsiteX68" fmla="*/ 3236498 w 5121151"/>
              <a:gd name="connsiteY68" fmla="*/ 0 h 4545387"/>
              <a:gd name="connsiteX69" fmla="*/ 3282110 w 5121151"/>
              <a:gd name="connsiteY69" fmla="*/ 52103 h 4545387"/>
              <a:gd name="connsiteX70" fmla="*/ 3327721 w 5121151"/>
              <a:gd name="connsiteY70" fmla="*/ 1 h 4545387"/>
              <a:gd name="connsiteX71" fmla="*/ 3373332 w 5121151"/>
              <a:gd name="connsiteY71" fmla="*/ 52103 h 4545387"/>
              <a:gd name="connsiteX72" fmla="*/ 3418943 w 5121151"/>
              <a:gd name="connsiteY72" fmla="*/ 1 h 4545387"/>
              <a:gd name="connsiteX73" fmla="*/ 3464554 w 5121151"/>
              <a:gd name="connsiteY73" fmla="*/ 52103 h 4545387"/>
              <a:gd name="connsiteX74" fmla="*/ 3510165 w 5121151"/>
              <a:gd name="connsiteY74" fmla="*/ 0 h 4545387"/>
              <a:gd name="connsiteX75" fmla="*/ 3555777 w 5121151"/>
              <a:gd name="connsiteY75" fmla="*/ 52103 h 4545387"/>
              <a:gd name="connsiteX76" fmla="*/ 3601388 w 5121151"/>
              <a:gd name="connsiteY76" fmla="*/ 1 h 4545387"/>
              <a:gd name="connsiteX77" fmla="*/ 3646999 w 5121151"/>
              <a:gd name="connsiteY77" fmla="*/ 52103 h 4545387"/>
              <a:gd name="connsiteX78" fmla="*/ 3692610 w 5121151"/>
              <a:gd name="connsiteY78" fmla="*/ 0 h 4545387"/>
              <a:gd name="connsiteX79" fmla="*/ 3738222 w 5121151"/>
              <a:gd name="connsiteY79" fmla="*/ 52103 h 4545387"/>
              <a:gd name="connsiteX80" fmla="*/ 3783833 w 5121151"/>
              <a:gd name="connsiteY80" fmla="*/ 1 h 4545387"/>
              <a:gd name="connsiteX81" fmla="*/ 3829444 w 5121151"/>
              <a:gd name="connsiteY81" fmla="*/ 52103 h 4545387"/>
              <a:gd name="connsiteX82" fmla="*/ 3875055 w 5121151"/>
              <a:gd name="connsiteY82" fmla="*/ 1 h 4545387"/>
              <a:gd name="connsiteX83" fmla="*/ 3920666 w 5121151"/>
              <a:gd name="connsiteY83" fmla="*/ 52103 h 4545387"/>
              <a:gd name="connsiteX84" fmla="*/ 3966277 w 5121151"/>
              <a:gd name="connsiteY84" fmla="*/ 0 h 4545387"/>
              <a:gd name="connsiteX85" fmla="*/ 4011889 w 5121151"/>
              <a:gd name="connsiteY85" fmla="*/ 52103 h 4545387"/>
              <a:gd name="connsiteX86" fmla="*/ 4057500 w 5121151"/>
              <a:gd name="connsiteY86" fmla="*/ 1 h 4545387"/>
              <a:gd name="connsiteX87" fmla="*/ 4103111 w 5121151"/>
              <a:gd name="connsiteY87" fmla="*/ 52103 h 4545387"/>
              <a:gd name="connsiteX88" fmla="*/ 4148722 w 5121151"/>
              <a:gd name="connsiteY88" fmla="*/ 0 h 4545387"/>
              <a:gd name="connsiteX89" fmla="*/ 4194334 w 5121151"/>
              <a:gd name="connsiteY89" fmla="*/ 52103 h 4545387"/>
              <a:gd name="connsiteX90" fmla="*/ 4239945 w 5121151"/>
              <a:gd name="connsiteY90" fmla="*/ 1 h 4545387"/>
              <a:gd name="connsiteX91" fmla="*/ 4285556 w 5121151"/>
              <a:gd name="connsiteY91" fmla="*/ 52103 h 4545387"/>
              <a:gd name="connsiteX92" fmla="*/ 4331167 w 5121151"/>
              <a:gd name="connsiteY92" fmla="*/ 1 h 4545387"/>
              <a:gd name="connsiteX93" fmla="*/ 4376778 w 5121151"/>
              <a:gd name="connsiteY93" fmla="*/ 52103 h 4545387"/>
              <a:gd name="connsiteX94" fmla="*/ 4422389 w 5121151"/>
              <a:gd name="connsiteY94" fmla="*/ 0 h 4545387"/>
              <a:gd name="connsiteX95" fmla="*/ 4468001 w 5121151"/>
              <a:gd name="connsiteY95" fmla="*/ 52103 h 4545387"/>
              <a:gd name="connsiteX96" fmla="*/ 4513612 w 5121151"/>
              <a:gd name="connsiteY96" fmla="*/ 1 h 4545387"/>
              <a:gd name="connsiteX97" fmla="*/ 4559223 w 5121151"/>
              <a:gd name="connsiteY97" fmla="*/ 52103 h 4545387"/>
              <a:gd name="connsiteX98" fmla="*/ 4604834 w 5121151"/>
              <a:gd name="connsiteY98" fmla="*/ 0 h 4545387"/>
              <a:gd name="connsiteX99" fmla="*/ 4650446 w 5121151"/>
              <a:gd name="connsiteY99" fmla="*/ 52103 h 4545387"/>
              <a:gd name="connsiteX100" fmla="*/ 4696057 w 5121151"/>
              <a:gd name="connsiteY100" fmla="*/ 1 h 4545387"/>
              <a:gd name="connsiteX101" fmla="*/ 4741668 w 5121151"/>
              <a:gd name="connsiteY101" fmla="*/ 52103 h 4545387"/>
              <a:gd name="connsiteX102" fmla="*/ 4787279 w 5121151"/>
              <a:gd name="connsiteY102" fmla="*/ 0 h 4545387"/>
              <a:gd name="connsiteX103" fmla="*/ 4832891 w 5121151"/>
              <a:gd name="connsiteY103" fmla="*/ 52103 h 4545387"/>
              <a:gd name="connsiteX104" fmla="*/ 4878502 w 5121151"/>
              <a:gd name="connsiteY104" fmla="*/ 1 h 4545387"/>
              <a:gd name="connsiteX105" fmla="*/ 4924113 w 5121151"/>
              <a:gd name="connsiteY105" fmla="*/ 52103 h 4545387"/>
              <a:gd name="connsiteX106" fmla="*/ 4969724 w 5121151"/>
              <a:gd name="connsiteY106" fmla="*/ 1 h 4545387"/>
              <a:gd name="connsiteX107" fmla="*/ 5015335 w 5121151"/>
              <a:gd name="connsiteY107" fmla="*/ 52103 h 4545387"/>
              <a:gd name="connsiteX108" fmla="*/ 5053561 w 5121151"/>
              <a:gd name="connsiteY108" fmla="*/ 8437 h 4545387"/>
              <a:gd name="connsiteX109" fmla="*/ 5043337 w 5121151"/>
              <a:gd name="connsiteY109" fmla="*/ 200765 h 4545387"/>
              <a:gd name="connsiteX110" fmla="*/ 5121151 w 5121151"/>
              <a:gd name="connsiteY110" fmla="*/ 4545130 h 4545387"/>
              <a:gd name="connsiteX111" fmla="*/ 0 w 5121151"/>
              <a:gd name="connsiteY111" fmla="*/ 4173655 h 4545387"/>
              <a:gd name="connsiteX112" fmla="*/ 32891 w 5121151"/>
              <a:gd name="connsiteY112" fmla="*/ 139004 h 4545387"/>
              <a:gd name="connsiteX113" fmla="*/ 39373 w 5121151"/>
              <a:gd name="connsiteY113" fmla="*/ 4961 h 4545387"/>
              <a:gd name="connsiteX114" fmla="*/ 43715 w 5121151"/>
              <a:gd name="connsiteY114" fmla="*/ 1 h 4545387"/>
              <a:gd name="connsiteX115" fmla="*/ 89327 w 5121151"/>
              <a:gd name="connsiteY115" fmla="*/ 52103 h 4545387"/>
              <a:gd name="connsiteX116" fmla="*/ 134938 w 5121151"/>
              <a:gd name="connsiteY116" fmla="*/ 0 h 454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121151" h="4545387">
                <a:moveTo>
                  <a:pt x="134938" y="0"/>
                </a:moveTo>
                <a:lnTo>
                  <a:pt x="180549" y="52103"/>
                </a:lnTo>
                <a:lnTo>
                  <a:pt x="226160" y="1"/>
                </a:lnTo>
                <a:lnTo>
                  <a:pt x="271771" y="52103"/>
                </a:lnTo>
                <a:lnTo>
                  <a:pt x="317383" y="1"/>
                </a:lnTo>
                <a:lnTo>
                  <a:pt x="362994" y="52103"/>
                </a:lnTo>
                <a:lnTo>
                  <a:pt x="408604" y="0"/>
                </a:lnTo>
                <a:lnTo>
                  <a:pt x="454217" y="52103"/>
                </a:lnTo>
                <a:lnTo>
                  <a:pt x="499827" y="1"/>
                </a:lnTo>
                <a:lnTo>
                  <a:pt x="545439" y="52103"/>
                </a:lnTo>
                <a:lnTo>
                  <a:pt x="591050" y="0"/>
                </a:lnTo>
                <a:lnTo>
                  <a:pt x="636662" y="52103"/>
                </a:lnTo>
                <a:lnTo>
                  <a:pt x="682272" y="1"/>
                </a:lnTo>
                <a:lnTo>
                  <a:pt x="727883" y="52103"/>
                </a:lnTo>
                <a:lnTo>
                  <a:pt x="773495" y="0"/>
                </a:lnTo>
                <a:lnTo>
                  <a:pt x="819107" y="52103"/>
                </a:lnTo>
                <a:lnTo>
                  <a:pt x="864718" y="1"/>
                </a:lnTo>
                <a:lnTo>
                  <a:pt x="910327" y="52103"/>
                </a:lnTo>
                <a:lnTo>
                  <a:pt x="955938" y="1"/>
                </a:lnTo>
                <a:lnTo>
                  <a:pt x="1001549" y="52103"/>
                </a:lnTo>
                <a:lnTo>
                  <a:pt x="1047160" y="0"/>
                </a:lnTo>
                <a:lnTo>
                  <a:pt x="1092772" y="52103"/>
                </a:lnTo>
                <a:lnTo>
                  <a:pt x="1138383" y="1"/>
                </a:lnTo>
                <a:lnTo>
                  <a:pt x="1183994" y="52103"/>
                </a:lnTo>
                <a:lnTo>
                  <a:pt x="1229605" y="0"/>
                </a:lnTo>
                <a:lnTo>
                  <a:pt x="1275217" y="52103"/>
                </a:lnTo>
                <a:lnTo>
                  <a:pt x="1320828" y="1"/>
                </a:lnTo>
                <a:lnTo>
                  <a:pt x="1366439" y="52103"/>
                </a:lnTo>
                <a:lnTo>
                  <a:pt x="1412050" y="1"/>
                </a:lnTo>
                <a:lnTo>
                  <a:pt x="1457661" y="52103"/>
                </a:lnTo>
                <a:lnTo>
                  <a:pt x="1503272" y="0"/>
                </a:lnTo>
                <a:lnTo>
                  <a:pt x="1548884" y="52103"/>
                </a:lnTo>
                <a:lnTo>
                  <a:pt x="1594495" y="1"/>
                </a:lnTo>
                <a:lnTo>
                  <a:pt x="1640106" y="52103"/>
                </a:lnTo>
                <a:lnTo>
                  <a:pt x="1685717" y="0"/>
                </a:lnTo>
                <a:lnTo>
                  <a:pt x="1731329" y="52103"/>
                </a:lnTo>
                <a:lnTo>
                  <a:pt x="1776940" y="1"/>
                </a:lnTo>
                <a:lnTo>
                  <a:pt x="1822551" y="52103"/>
                </a:lnTo>
                <a:lnTo>
                  <a:pt x="1868162" y="1"/>
                </a:lnTo>
                <a:lnTo>
                  <a:pt x="1913773" y="52103"/>
                </a:lnTo>
                <a:lnTo>
                  <a:pt x="1959384" y="0"/>
                </a:lnTo>
                <a:lnTo>
                  <a:pt x="2004996" y="52103"/>
                </a:lnTo>
                <a:lnTo>
                  <a:pt x="2050607" y="1"/>
                </a:lnTo>
                <a:lnTo>
                  <a:pt x="2096218" y="52103"/>
                </a:lnTo>
                <a:lnTo>
                  <a:pt x="2141829" y="0"/>
                </a:lnTo>
                <a:lnTo>
                  <a:pt x="2187441" y="52103"/>
                </a:lnTo>
                <a:lnTo>
                  <a:pt x="2233052" y="1"/>
                </a:lnTo>
                <a:lnTo>
                  <a:pt x="2278663" y="52103"/>
                </a:lnTo>
                <a:lnTo>
                  <a:pt x="2324274" y="1"/>
                </a:lnTo>
                <a:lnTo>
                  <a:pt x="2369885" y="52103"/>
                </a:lnTo>
                <a:lnTo>
                  <a:pt x="2415496" y="0"/>
                </a:lnTo>
                <a:lnTo>
                  <a:pt x="2461108" y="52103"/>
                </a:lnTo>
                <a:lnTo>
                  <a:pt x="2506719" y="1"/>
                </a:lnTo>
                <a:lnTo>
                  <a:pt x="2552330" y="52103"/>
                </a:lnTo>
                <a:lnTo>
                  <a:pt x="2597941" y="0"/>
                </a:lnTo>
                <a:lnTo>
                  <a:pt x="2643553" y="52103"/>
                </a:lnTo>
                <a:lnTo>
                  <a:pt x="2689164" y="1"/>
                </a:lnTo>
                <a:lnTo>
                  <a:pt x="2734775" y="52103"/>
                </a:lnTo>
                <a:lnTo>
                  <a:pt x="2780386" y="0"/>
                </a:lnTo>
                <a:lnTo>
                  <a:pt x="2825998" y="52103"/>
                </a:lnTo>
                <a:lnTo>
                  <a:pt x="2871609" y="1"/>
                </a:lnTo>
                <a:lnTo>
                  <a:pt x="2917220" y="52103"/>
                </a:lnTo>
                <a:lnTo>
                  <a:pt x="2962831" y="1"/>
                </a:lnTo>
                <a:lnTo>
                  <a:pt x="3008442" y="52103"/>
                </a:lnTo>
                <a:lnTo>
                  <a:pt x="3054053" y="0"/>
                </a:lnTo>
                <a:lnTo>
                  <a:pt x="3099665" y="52103"/>
                </a:lnTo>
                <a:lnTo>
                  <a:pt x="3145276" y="1"/>
                </a:lnTo>
                <a:lnTo>
                  <a:pt x="3190887" y="52103"/>
                </a:lnTo>
                <a:lnTo>
                  <a:pt x="3236498" y="0"/>
                </a:lnTo>
                <a:lnTo>
                  <a:pt x="3282110" y="52103"/>
                </a:lnTo>
                <a:lnTo>
                  <a:pt x="3327721" y="1"/>
                </a:lnTo>
                <a:lnTo>
                  <a:pt x="3373332" y="52103"/>
                </a:lnTo>
                <a:lnTo>
                  <a:pt x="3418943" y="1"/>
                </a:lnTo>
                <a:lnTo>
                  <a:pt x="3464554" y="52103"/>
                </a:lnTo>
                <a:lnTo>
                  <a:pt x="3510165" y="0"/>
                </a:lnTo>
                <a:lnTo>
                  <a:pt x="3555777" y="52103"/>
                </a:lnTo>
                <a:lnTo>
                  <a:pt x="3601388" y="1"/>
                </a:lnTo>
                <a:lnTo>
                  <a:pt x="3646999" y="52103"/>
                </a:lnTo>
                <a:lnTo>
                  <a:pt x="3692610" y="0"/>
                </a:lnTo>
                <a:lnTo>
                  <a:pt x="3738222" y="52103"/>
                </a:lnTo>
                <a:lnTo>
                  <a:pt x="3783833" y="1"/>
                </a:lnTo>
                <a:lnTo>
                  <a:pt x="3829444" y="52103"/>
                </a:lnTo>
                <a:lnTo>
                  <a:pt x="3875055" y="1"/>
                </a:lnTo>
                <a:lnTo>
                  <a:pt x="3920666" y="52103"/>
                </a:lnTo>
                <a:lnTo>
                  <a:pt x="3966277" y="0"/>
                </a:lnTo>
                <a:lnTo>
                  <a:pt x="4011889" y="52103"/>
                </a:lnTo>
                <a:lnTo>
                  <a:pt x="4057500" y="1"/>
                </a:lnTo>
                <a:lnTo>
                  <a:pt x="4103111" y="52103"/>
                </a:lnTo>
                <a:lnTo>
                  <a:pt x="4148722" y="0"/>
                </a:lnTo>
                <a:lnTo>
                  <a:pt x="4194334" y="52103"/>
                </a:lnTo>
                <a:lnTo>
                  <a:pt x="4239945" y="1"/>
                </a:lnTo>
                <a:lnTo>
                  <a:pt x="4285556" y="52103"/>
                </a:lnTo>
                <a:lnTo>
                  <a:pt x="4331167" y="1"/>
                </a:lnTo>
                <a:lnTo>
                  <a:pt x="4376778" y="52103"/>
                </a:lnTo>
                <a:lnTo>
                  <a:pt x="4422389" y="0"/>
                </a:lnTo>
                <a:lnTo>
                  <a:pt x="4468001" y="52103"/>
                </a:lnTo>
                <a:lnTo>
                  <a:pt x="4513612" y="1"/>
                </a:lnTo>
                <a:lnTo>
                  <a:pt x="4559223" y="52103"/>
                </a:lnTo>
                <a:lnTo>
                  <a:pt x="4604834" y="0"/>
                </a:lnTo>
                <a:lnTo>
                  <a:pt x="4650446" y="52103"/>
                </a:lnTo>
                <a:lnTo>
                  <a:pt x="4696057" y="1"/>
                </a:lnTo>
                <a:lnTo>
                  <a:pt x="4741668" y="52103"/>
                </a:lnTo>
                <a:lnTo>
                  <a:pt x="4787279" y="0"/>
                </a:lnTo>
                <a:lnTo>
                  <a:pt x="4832891" y="52103"/>
                </a:lnTo>
                <a:lnTo>
                  <a:pt x="4878502" y="1"/>
                </a:lnTo>
                <a:lnTo>
                  <a:pt x="4924113" y="52103"/>
                </a:lnTo>
                <a:lnTo>
                  <a:pt x="4969724" y="1"/>
                </a:lnTo>
                <a:lnTo>
                  <a:pt x="5015335" y="52103"/>
                </a:lnTo>
                <a:lnTo>
                  <a:pt x="5053561" y="8437"/>
                </a:lnTo>
                <a:lnTo>
                  <a:pt x="5043337" y="200765"/>
                </a:lnTo>
                <a:cubicBezTo>
                  <a:pt x="4982815" y="1641027"/>
                  <a:pt x="5121151" y="3099367"/>
                  <a:pt x="5121151" y="4545130"/>
                </a:cubicBezTo>
                <a:cubicBezTo>
                  <a:pt x="3499826" y="4554655"/>
                  <a:pt x="1707050" y="4297480"/>
                  <a:pt x="0" y="4173655"/>
                </a:cubicBezTo>
                <a:cubicBezTo>
                  <a:pt x="136724" y="2836239"/>
                  <a:pt x="-15800" y="1486246"/>
                  <a:pt x="32891" y="139004"/>
                </a:cubicBezTo>
                <a:lnTo>
                  <a:pt x="39373" y="4961"/>
                </a:lnTo>
                <a:lnTo>
                  <a:pt x="43715" y="1"/>
                </a:lnTo>
                <a:lnTo>
                  <a:pt x="89327" y="52103"/>
                </a:lnTo>
                <a:lnTo>
                  <a:pt x="134938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3" name="직사각형 1"/>
          <p:cNvSpPr/>
          <p:nvPr/>
        </p:nvSpPr>
        <p:spPr>
          <a:xfrm>
            <a:off x="2772072" y="714362"/>
            <a:ext cx="3840863" cy="4003846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1151" h="5338461">
                <a:moveTo>
                  <a:pt x="104775" y="0"/>
                </a:moveTo>
                <a:cubicBezTo>
                  <a:pt x="1776900" y="0"/>
                  <a:pt x="3496651" y="171450"/>
                  <a:pt x="5121151" y="0"/>
                </a:cubicBezTo>
                <a:cubicBezTo>
                  <a:pt x="4911601" y="1760351"/>
                  <a:pt x="5121151" y="3558803"/>
                  <a:pt x="5121151" y="5338204"/>
                </a:cubicBezTo>
                <a:cubicBezTo>
                  <a:pt x="3499826" y="5347729"/>
                  <a:pt x="1707050" y="5090554"/>
                  <a:pt x="0" y="4966729"/>
                </a:cubicBezTo>
                <a:cubicBezTo>
                  <a:pt x="168275" y="3320678"/>
                  <a:pt x="-101600" y="1655576"/>
                  <a:pt x="104775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자율적인 키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추가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자율적인 키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제거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2817824" y="719395"/>
            <a:ext cx="3788540" cy="502967"/>
          </a:xfrm>
          <a:custGeom>
            <a:avLst/>
            <a:gdLst>
              <a:gd name="connsiteX0" fmla="*/ 35011 w 5051387"/>
              <a:gd name="connsiteY0" fmla="*/ 0 h 670622"/>
              <a:gd name="connsiteX1" fmla="*/ 5051387 w 5051387"/>
              <a:gd name="connsiteY1" fmla="*/ 0 h 670622"/>
              <a:gd name="connsiteX2" fmla="*/ 5018361 w 5051387"/>
              <a:gd name="connsiteY2" fmla="*/ 330049 h 670622"/>
              <a:gd name="connsiteX3" fmla="*/ 4996861 w 5051387"/>
              <a:gd name="connsiteY3" fmla="*/ 657999 h 670622"/>
              <a:gd name="connsiteX4" fmla="*/ 4985810 w 5051387"/>
              <a:gd name="connsiteY4" fmla="*/ 670622 h 670622"/>
              <a:gd name="connsiteX5" fmla="*/ 4940199 w 5051387"/>
              <a:gd name="connsiteY5" fmla="*/ 618519 h 670622"/>
              <a:gd name="connsiteX6" fmla="*/ 4894588 w 5051387"/>
              <a:gd name="connsiteY6" fmla="*/ 670622 h 670622"/>
              <a:gd name="connsiteX7" fmla="*/ 4848977 w 5051387"/>
              <a:gd name="connsiteY7" fmla="*/ 618519 h 670622"/>
              <a:gd name="connsiteX8" fmla="*/ 4803366 w 5051387"/>
              <a:gd name="connsiteY8" fmla="*/ 670622 h 670622"/>
              <a:gd name="connsiteX9" fmla="*/ 4757755 w 5051387"/>
              <a:gd name="connsiteY9" fmla="*/ 618519 h 670622"/>
              <a:gd name="connsiteX10" fmla="*/ 4712143 w 5051387"/>
              <a:gd name="connsiteY10" fmla="*/ 670622 h 670622"/>
              <a:gd name="connsiteX11" fmla="*/ 4666532 w 5051387"/>
              <a:gd name="connsiteY11" fmla="*/ 618519 h 670622"/>
              <a:gd name="connsiteX12" fmla="*/ 4620921 w 5051387"/>
              <a:gd name="connsiteY12" fmla="*/ 670622 h 670622"/>
              <a:gd name="connsiteX13" fmla="*/ 4575310 w 5051387"/>
              <a:gd name="connsiteY13" fmla="*/ 618519 h 670622"/>
              <a:gd name="connsiteX14" fmla="*/ 4529698 w 5051387"/>
              <a:gd name="connsiteY14" fmla="*/ 670622 h 670622"/>
              <a:gd name="connsiteX15" fmla="*/ 4484087 w 5051387"/>
              <a:gd name="connsiteY15" fmla="*/ 618519 h 670622"/>
              <a:gd name="connsiteX16" fmla="*/ 4438476 w 5051387"/>
              <a:gd name="connsiteY16" fmla="*/ 670622 h 670622"/>
              <a:gd name="connsiteX17" fmla="*/ 4392865 w 5051387"/>
              <a:gd name="connsiteY17" fmla="*/ 618519 h 670622"/>
              <a:gd name="connsiteX18" fmla="*/ 4347253 w 5051387"/>
              <a:gd name="connsiteY18" fmla="*/ 670622 h 670622"/>
              <a:gd name="connsiteX19" fmla="*/ 4301642 w 5051387"/>
              <a:gd name="connsiteY19" fmla="*/ 618519 h 670622"/>
              <a:gd name="connsiteX20" fmla="*/ 4256031 w 5051387"/>
              <a:gd name="connsiteY20" fmla="*/ 670622 h 670622"/>
              <a:gd name="connsiteX21" fmla="*/ 4210420 w 5051387"/>
              <a:gd name="connsiteY21" fmla="*/ 618519 h 670622"/>
              <a:gd name="connsiteX22" fmla="*/ 4164809 w 5051387"/>
              <a:gd name="connsiteY22" fmla="*/ 670622 h 670622"/>
              <a:gd name="connsiteX23" fmla="*/ 4119198 w 5051387"/>
              <a:gd name="connsiteY23" fmla="*/ 618519 h 670622"/>
              <a:gd name="connsiteX24" fmla="*/ 4073586 w 5051387"/>
              <a:gd name="connsiteY24" fmla="*/ 670622 h 670622"/>
              <a:gd name="connsiteX25" fmla="*/ 4027975 w 5051387"/>
              <a:gd name="connsiteY25" fmla="*/ 618519 h 670622"/>
              <a:gd name="connsiteX26" fmla="*/ 3982364 w 5051387"/>
              <a:gd name="connsiteY26" fmla="*/ 670622 h 670622"/>
              <a:gd name="connsiteX27" fmla="*/ 3936753 w 5051387"/>
              <a:gd name="connsiteY27" fmla="*/ 618519 h 670622"/>
              <a:gd name="connsiteX28" fmla="*/ 3891141 w 5051387"/>
              <a:gd name="connsiteY28" fmla="*/ 670622 h 670622"/>
              <a:gd name="connsiteX29" fmla="*/ 3845530 w 5051387"/>
              <a:gd name="connsiteY29" fmla="*/ 618519 h 670622"/>
              <a:gd name="connsiteX30" fmla="*/ 3799919 w 5051387"/>
              <a:gd name="connsiteY30" fmla="*/ 670622 h 670622"/>
              <a:gd name="connsiteX31" fmla="*/ 3754308 w 5051387"/>
              <a:gd name="connsiteY31" fmla="*/ 618519 h 670622"/>
              <a:gd name="connsiteX32" fmla="*/ 3708697 w 5051387"/>
              <a:gd name="connsiteY32" fmla="*/ 670622 h 670622"/>
              <a:gd name="connsiteX33" fmla="*/ 3663086 w 5051387"/>
              <a:gd name="connsiteY33" fmla="*/ 618519 h 670622"/>
              <a:gd name="connsiteX34" fmla="*/ 3617474 w 5051387"/>
              <a:gd name="connsiteY34" fmla="*/ 670622 h 670622"/>
              <a:gd name="connsiteX35" fmla="*/ 3571863 w 5051387"/>
              <a:gd name="connsiteY35" fmla="*/ 618519 h 670622"/>
              <a:gd name="connsiteX36" fmla="*/ 3526252 w 5051387"/>
              <a:gd name="connsiteY36" fmla="*/ 670622 h 670622"/>
              <a:gd name="connsiteX37" fmla="*/ 3480641 w 5051387"/>
              <a:gd name="connsiteY37" fmla="*/ 618519 h 670622"/>
              <a:gd name="connsiteX38" fmla="*/ 3435029 w 5051387"/>
              <a:gd name="connsiteY38" fmla="*/ 670622 h 670622"/>
              <a:gd name="connsiteX39" fmla="*/ 3389418 w 5051387"/>
              <a:gd name="connsiteY39" fmla="*/ 618519 h 670622"/>
              <a:gd name="connsiteX40" fmla="*/ 3343807 w 5051387"/>
              <a:gd name="connsiteY40" fmla="*/ 670622 h 670622"/>
              <a:gd name="connsiteX41" fmla="*/ 3298196 w 5051387"/>
              <a:gd name="connsiteY41" fmla="*/ 618519 h 670622"/>
              <a:gd name="connsiteX42" fmla="*/ 3252585 w 5051387"/>
              <a:gd name="connsiteY42" fmla="*/ 670622 h 670622"/>
              <a:gd name="connsiteX43" fmla="*/ 3206974 w 5051387"/>
              <a:gd name="connsiteY43" fmla="*/ 618519 h 670622"/>
              <a:gd name="connsiteX44" fmla="*/ 3161362 w 5051387"/>
              <a:gd name="connsiteY44" fmla="*/ 670622 h 670622"/>
              <a:gd name="connsiteX45" fmla="*/ 3115751 w 5051387"/>
              <a:gd name="connsiteY45" fmla="*/ 618519 h 670622"/>
              <a:gd name="connsiteX46" fmla="*/ 3070140 w 5051387"/>
              <a:gd name="connsiteY46" fmla="*/ 670622 h 670622"/>
              <a:gd name="connsiteX47" fmla="*/ 3024529 w 5051387"/>
              <a:gd name="connsiteY47" fmla="*/ 618519 h 670622"/>
              <a:gd name="connsiteX48" fmla="*/ 2978917 w 5051387"/>
              <a:gd name="connsiteY48" fmla="*/ 670622 h 670622"/>
              <a:gd name="connsiteX49" fmla="*/ 2933306 w 5051387"/>
              <a:gd name="connsiteY49" fmla="*/ 618519 h 670622"/>
              <a:gd name="connsiteX50" fmla="*/ 2887695 w 5051387"/>
              <a:gd name="connsiteY50" fmla="*/ 670622 h 670622"/>
              <a:gd name="connsiteX51" fmla="*/ 2842084 w 5051387"/>
              <a:gd name="connsiteY51" fmla="*/ 618519 h 670622"/>
              <a:gd name="connsiteX52" fmla="*/ 2796473 w 5051387"/>
              <a:gd name="connsiteY52" fmla="*/ 670622 h 670622"/>
              <a:gd name="connsiteX53" fmla="*/ 2750862 w 5051387"/>
              <a:gd name="connsiteY53" fmla="*/ 618519 h 670622"/>
              <a:gd name="connsiteX54" fmla="*/ 2705250 w 5051387"/>
              <a:gd name="connsiteY54" fmla="*/ 670622 h 670622"/>
              <a:gd name="connsiteX55" fmla="*/ 2659639 w 5051387"/>
              <a:gd name="connsiteY55" fmla="*/ 618519 h 670622"/>
              <a:gd name="connsiteX56" fmla="*/ 2614028 w 5051387"/>
              <a:gd name="connsiteY56" fmla="*/ 670622 h 670622"/>
              <a:gd name="connsiteX57" fmla="*/ 2568417 w 5051387"/>
              <a:gd name="connsiteY57" fmla="*/ 618519 h 670622"/>
              <a:gd name="connsiteX58" fmla="*/ 2522805 w 5051387"/>
              <a:gd name="connsiteY58" fmla="*/ 670622 h 670622"/>
              <a:gd name="connsiteX59" fmla="*/ 2477194 w 5051387"/>
              <a:gd name="connsiteY59" fmla="*/ 618519 h 670622"/>
              <a:gd name="connsiteX60" fmla="*/ 2431583 w 5051387"/>
              <a:gd name="connsiteY60" fmla="*/ 670622 h 670622"/>
              <a:gd name="connsiteX61" fmla="*/ 2385972 w 5051387"/>
              <a:gd name="connsiteY61" fmla="*/ 618519 h 670622"/>
              <a:gd name="connsiteX62" fmla="*/ 2340360 w 5051387"/>
              <a:gd name="connsiteY62" fmla="*/ 670622 h 670622"/>
              <a:gd name="connsiteX63" fmla="*/ 2294749 w 5051387"/>
              <a:gd name="connsiteY63" fmla="*/ 618519 h 670622"/>
              <a:gd name="connsiteX64" fmla="*/ 2249138 w 5051387"/>
              <a:gd name="connsiteY64" fmla="*/ 670622 h 670622"/>
              <a:gd name="connsiteX65" fmla="*/ 2203527 w 5051387"/>
              <a:gd name="connsiteY65" fmla="*/ 618519 h 670622"/>
              <a:gd name="connsiteX66" fmla="*/ 2157916 w 5051387"/>
              <a:gd name="connsiteY66" fmla="*/ 670622 h 670622"/>
              <a:gd name="connsiteX67" fmla="*/ 2112305 w 5051387"/>
              <a:gd name="connsiteY67" fmla="*/ 618519 h 670622"/>
              <a:gd name="connsiteX68" fmla="*/ 2066693 w 5051387"/>
              <a:gd name="connsiteY68" fmla="*/ 670622 h 670622"/>
              <a:gd name="connsiteX69" fmla="*/ 2021082 w 5051387"/>
              <a:gd name="connsiteY69" fmla="*/ 618519 h 670622"/>
              <a:gd name="connsiteX70" fmla="*/ 1975471 w 5051387"/>
              <a:gd name="connsiteY70" fmla="*/ 670622 h 670622"/>
              <a:gd name="connsiteX71" fmla="*/ 1929860 w 5051387"/>
              <a:gd name="connsiteY71" fmla="*/ 618519 h 670622"/>
              <a:gd name="connsiteX72" fmla="*/ 1884248 w 5051387"/>
              <a:gd name="connsiteY72" fmla="*/ 670622 h 670622"/>
              <a:gd name="connsiteX73" fmla="*/ 1838637 w 5051387"/>
              <a:gd name="connsiteY73" fmla="*/ 618519 h 670622"/>
              <a:gd name="connsiteX74" fmla="*/ 1793026 w 5051387"/>
              <a:gd name="connsiteY74" fmla="*/ 670622 h 670622"/>
              <a:gd name="connsiteX75" fmla="*/ 1747415 w 5051387"/>
              <a:gd name="connsiteY75" fmla="*/ 618519 h 670622"/>
              <a:gd name="connsiteX76" fmla="*/ 1701804 w 5051387"/>
              <a:gd name="connsiteY76" fmla="*/ 670622 h 670622"/>
              <a:gd name="connsiteX77" fmla="*/ 1656193 w 5051387"/>
              <a:gd name="connsiteY77" fmla="*/ 618519 h 670622"/>
              <a:gd name="connsiteX78" fmla="*/ 1610581 w 5051387"/>
              <a:gd name="connsiteY78" fmla="*/ 670622 h 670622"/>
              <a:gd name="connsiteX79" fmla="*/ 1564970 w 5051387"/>
              <a:gd name="connsiteY79" fmla="*/ 618519 h 670622"/>
              <a:gd name="connsiteX80" fmla="*/ 1519359 w 5051387"/>
              <a:gd name="connsiteY80" fmla="*/ 670622 h 670622"/>
              <a:gd name="connsiteX81" fmla="*/ 1473748 w 5051387"/>
              <a:gd name="connsiteY81" fmla="*/ 618519 h 670622"/>
              <a:gd name="connsiteX82" fmla="*/ 1428136 w 5051387"/>
              <a:gd name="connsiteY82" fmla="*/ 670622 h 670622"/>
              <a:gd name="connsiteX83" fmla="*/ 1382525 w 5051387"/>
              <a:gd name="connsiteY83" fmla="*/ 618519 h 670622"/>
              <a:gd name="connsiteX84" fmla="*/ 1336914 w 5051387"/>
              <a:gd name="connsiteY84" fmla="*/ 670622 h 670622"/>
              <a:gd name="connsiteX85" fmla="*/ 1291303 w 5051387"/>
              <a:gd name="connsiteY85" fmla="*/ 618519 h 670622"/>
              <a:gd name="connsiteX86" fmla="*/ 1245692 w 5051387"/>
              <a:gd name="connsiteY86" fmla="*/ 670622 h 670622"/>
              <a:gd name="connsiteX87" fmla="*/ 1200081 w 5051387"/>
              <a:gd name="connsiteY87" fmla="*/ 618519 h 670622"/>
              <a:gd name="connsiteX88" fmla="*/ 1154469 w 5051387"/>
              <a:gd name="connsiteY88" fmla="*/ 670622 h 670622"/>
              <a:gd name="connsiteX89" fmla="*/ 1108858 w 5051387"/>
              <a:gd name="connsiteY89" fmla="*/ 618519 h 670622"/>
              <a:gd name="connsiteX90" fmla="*/ 1063247 w 5051387"/>
              <a:gd name="connsiteY90" fmla="*/ 670622 h 670622"/>
              <a:gd name="connsiteX91" fmla="*/ 1017636 w 5051387"/>
              <a:gd name="connsiteY91" fmla="*/ 618519 h 670622"/>
              <a:gd name="connsiteX92" fmla="*/ 972024 w 5051387"/>
              <a:gd name="connsiteY92" fmla="*/ 670622 h 670622"/>
              <a:gd name="connsiteX93" fmla="*/ 926413 w 5051387"/>
              <a:gd name="connsiteY93" fmla="*/ 618519 h 670622"/>
              <a:gd name="connsiteX94" fmla="*/ 880802 w 5051387"/>
              <a:gd name="connsiteY94" fmla="*/ 670622 h 670622"/>
              <a:gd name="connsiteX95" fmla="*/ 835191 w 5051387"/>
              <a:gd name="connsiteY95" fmla="*/ 618519 h 670622"/>
              <a:gd name="connsiteX96" fmla="*/ 789582 w 5051387"/>
              <a:gd name="connsiteY96" fmla="*/ 670622 h 670622"/>
              <a:gd name="connsiteX97" fmla="*/ 743971 w 5051387"/>
              <a:gd name="connsiteY97" fmla="*/ 618519 h 670622"/>
              <a:gd name="connsiteX98" fmla="*/ 698359 w 5051387"/>
              <a:gd name="connsiteY98" fmla="*/ 670622 h 670622"/>
              <a:gd name="connsiteX99" fmla="*/ 652747 w 5051387"/>
              <a:gd name="connsiteY99" fmla="*/ 618519 h 670622"/>
              <a:gd name="connsiteX100" fmla="*/ 607136 w 5051387"/>
              <a:gd name="connsiteY100" fmla="*/ 670622 h 670622"/>
              <a:gd name="connsiteX101" fmla="*/ 561526 w 5051387"/>
              <a:gd name="connsiteY101" fmla="*/ 618519 h 670622"/>
              <a:gd name="connsiteX102" fmla="*/ 515914 w 5051387"/>
              <a:gd name="connsiteY102" fmla="*/ 670622 h 670622"/>
              <a:gd name="connsiteX103" fmla="*/ 470303 w 5051387"/>
              <a:gd name="connsiteY103" fmla="*/ 618519 h 670622"/>
              <a:gd name="connsiteX104" fmla="*/ 424691 w 5051387"/>
              <a:gd name="connsiteY104" fmla="*/ 670622 h 670622"/>
              <a:gd name="connsiteX105" fmla="*/ 379081 w 5051387"/>
              <a:gd name="connsiteY105" fmla="*/ 618519 h 670622"/>
              <a:gd name="connsiteX106" fmla="*/ 333468 w 5051387"/>
              <a:gd name="connsiteY106" fmla="*/ 670622 h 670622"/>
              <a:gd name="connsiteX107" fmla="*/ 287858 w 5051387"/>
              <a:gd name="connsiteY107" fmla="*/ 618519 h 670622"/>
              <a:gd name="connsiteX108" fmla="*/ 242247 w 5051387"/>
              <a:gd name="connsiteY108" fmla="*/ 670622 h 670622"/>
              <a:gd name="connsiteX109" fmla="*/ 196635 w 5051387"/>
              <a:gd name="connsiteY109" fmla="*/ 618519 h 670622"/>
              <a:gd name="connsiteX110" fmla="*/ 151024 w 5051387"/>
              <a:gd name="connsiteY110" fmla="*/ 670622 h 670622"/>
              <a:gd name="connsiteX111" fmla="*/ 105413 w 5051387"/>
              <a:gd name="connsiteY111" fmla="*/ 618519 h 670622"/>
              <a:gd name="connsiteX112" fmla="*/ 59802 w 5051387"/>
              <a:gd name="connsiteY112" fmla="*/ 670622 h 670622"/>
              <a:gd name="connsiteX113" fmla="*/ 14191 w 5051387"/>
              <a:gd name="connsiteY113" fmla="*/ 618519 h 670622"/>
              <a:gd name="connsiteX114" fmla="*/ 0 w 5051387"/>
              <a:gd name="connsiteY114" fmla="*/ 634730 h 670622"/>
              <a:gd name="connsiteX115" fmla="*/ 11899 w 5051387"/>
              <a:gd name="connsiteY115" fmla="*/ 316326 h 670622"/>
              <a:gd name="connsiteX116" fmla="*/ 35011 w 5051387"/>
              <a:gd name="connsiteY116" fmla="*/ 0 h 67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51387" h="670622">
                <a:moveTo>
                  <a:pt x="35011" y="0"/>
                </a:moveTo>
                <a:cubicBezTo>
                  <a:pt x="1707136" y="0"/>
                  <a:pt x="3426887" y="171450"/>
                  <a:pt x="5051387" y="0"/>
                </a:cubicBezTo>
                <a:cubicBezTo>
                  <a:pt x="5038290" y="110022"/>
                  <a:pt x="5027376" y="220044"/>
                  <a:pt x="5018361" y="330049"/>
                </a:cubicBezTo>
                <a:lnTo>
                  <a:pt x="4996861" y="657999"/>
                </a:lnTo>
                <a:lnTo>
                  <a:pt x="4985810" y="670622"/>
                </a:lnTo>
                <a:lnTo>
                  <a:pt x="4940199" y="618519"/>
                </a:lnTo>
                <a:lnTo>
                  <a:pt x="4894588" y="670622"/>
                </a:lnTo>
                <a:lnTo>
                  <a:pt x="4848977" y="618519"/>
                </a:lnTo>
                <a:lnTo>
                  <a:pt x="4803366" y="670622"/>
                </a:lnTo>
                <a:lnTo>
                  <a:pt x="4757755" y="618519"/>
                </a:lnTo>
                <a:lnTo>
                  <a:pt x="4712143" y="670622"/>
                </a:lnTo>
                <a:lnTo>
                  <a:pt x="4666532" y="618519"/>
                </a:lnTo>
                <a:lnTo>
                  <a:pt x="4620921" y="670622"/>
                </a:lnTo>
                <a:lnTo>
                  <a:pt x="4575310" y="618519"/>
                </a:lnTo>
                <a:lnTo>
                  <a:pt x="4529698" y="670622"/>
                </a:lnTo>
                <a:lnTo>
                  <a:pt x="4484087" y="618519"/>
                </a:lnTo>
                <a:lnTo>
                  <a:pt x="4438476" y="670622"/>
                </a:lnTo>
                <a:lnTo>
                  <a:pt x="4392865" y="618519"/>
                </a:lnTo>
                <a:lnTo>
                  <a:pt x="4347253" y="670622"/>
                </a:lnTo>
                <a:lnTo>
                  <a:pt x="4301642" y="618519"/>
                </a:lnTo>
                <a:lnTo>
                  <a:pt x="4256031" y="670622"/>
                </a:lnTo>
                <a:lnTo>
                  <a:pt x="4210420" y="618519"/>
                </a:lnTo>
                <a:lnTo>
                  <a:pt x="4164809" y="670622"/>
                </a:lnTo>
                <a:lnTo>
                  <a:pt x="4119198" y="618519"/>
                </a:lnTo>
                <a:lnTo>
                  <a:pt x="4073586" y="670622"/>
                </a:lnTo>
                <a:lnTo>
                  <a:pt x="4027975" y="618519"/>
                </a:lnTo>
                <a:lnTo>
                  <a:pt x="3982364" y="670622"/>
                </a:lnTo>
                <a:lnTo>
                  <a:pt x="3936753" y="618519"/>
                </a:lnTo>
                <a:lnTo>
                  <a:pt x="3891141" y="670622"/>
                </a:lnTo>
                <a:lnTo>
                  <a:pt x="3845530" y="618519"/>
                </a:lnTo>
                <a:lnTo>
                  <a:pt x="3799919" y="670622"/>
                </a:lnTo>
                <a:lnTo>
                  <a:pt x="3754308" y="618519"/>
                </a:lnTo>
                <a:lnTo>
                  <a:pt x="3708697" y="670622"/>
                </a:lnTo>
                <a:lnTo>
                  <a:pt x="3663086" y="618519"/>
                </a:lnTo>
                <a:lnTo>
                  <a:pt x="3617474" y="670622"/>
                </a:lnTo>
                <a:lnTo>
                  <a:pt x="3571863" y="618519"/>
                </a:lnTo>
                <a:lnTo>
                  <a:pt x="3526252" y="670622"/>
                </a:lnTo>
                <a:lnTo>
                  <a:pt x="3480641" y="618519"/>
                </a:lnTo>
                <a:lnTo>
                  <a:pt x="3435029" y="670622"/>
                </a:lnTo>
                <a:lnTo>
                  <a:pt x="3389418" y="618519"/>
                </a:lnTo>
                <a:lnTo>
                  <a:pt x="3343807" y="670622"/>
                </a:lnTo>
                <a:lnTo>
                  <a:pt x="3298196" y="618519"/>
                </a:lnTo>
                <a:lnTo>
                  <a:pt x="3252585" y="670622"/>
                </a:lnTo>
                <a:lnTo>
                  <a:pt x="3206974" y="618519"/>
                </a:lnTo>
                <a:lnTo>
                  <a:pt x="3161362" y="670622"/>
                </a:lnTo>
                <a:lnTo>
                  <a:pt x="3115751" y="618519"/>
                </a:lnTo>
                <a:lnTo>
                  <a:pt x="3070140" y="670622"/>
                </a:lnTo>
                <a:lnTo>
                  <a:pt x="3024529" y="618519"/>
                </a:lnTo>
                <a:lnTo>
                  <a:pt x="2978917" y="670622"/>
                </a:lnTo>
                <a:lnTo>
                  <a:pt x="2933306" y="618519"/>
                </a:lnTo>
                <a:lnTo>
                  <a:pt x="2887695" y="670622"/>
                </a:lnTo>
                <a:lnTo>
                  <a:pt x="2842084" y="618519"/>
                </a:lnTo>
                <a:lnTo>
                  <a:pt x="2796473" y="670622"/>
                </a:lnTo>
                <a:lnTo>
                  <a:pt x="2750862" y="618519"/>
                </a:lnTo>
                <a:lnTo>
                  <a:pt x="2705250" y="670622"/>
                </a:lnTo>
                <a:lnTo>
                  <a:pt x="2659639" y="618519"/>
                </a:lnTo>
                <a:lnTo>
                  <a:pt x="2614028" y="670622"/>
                </a:lnTo>
                <a:lnTo>
                  <a:pt x="2568417" y="618519"/>
                </a:lnTo>
                <a:lnTo>
                  <a:pt x="2522805" y="670622"/>
                </a:lnTo>
                <a:lnTo>
                  <a:pt x="2477194" y="618519"/>
                </a:lnTo>
                <a:lnTo>
                  <a:pt x="2431583" y="670622"/>
                </a:lnTo>
                <a:lnTo>
                  <a:pt x="2385972" y="618519"/>
                </a:lnTo>
                <a:lnTo>
                  <a:pt x="2340360" y="670622"/>
                </a:lnTo>
                <a:lnTo>
                  <a:pt x="2294749" y="618519"/>
                </a:lnTo>
                <a:lnTo>
                  <a:pt x="2249138" y="670622"/>
                </a:lnTo>
                <a:lnTo>
                  <a:pt x="2203527" y="618519"/>
                </a:lnTo>
                <a:lnTo>
                  <a:pt x="2157916" y="670622"/>
                </a:lnTo>
                <a:lnTo>
                  <a:pt x="2112305" y="618519"/>
                </a:lnTo>
                <a:lnTo>
                  <a:pt x="2066693" y="670622"/>
                </a:lnTo>
                <a:lnTo>
                  <a:pt x="2021082" y="618519"/>
                </a:lnTo>
                <a:lnTo>
                  <a:pt x="1975471" y="670622"/>
                </a:lnTo>
                <a:lnTo>
                  <a:pt x="1929860" y="618519"/>
                </a:lnTo>
                <a:lnTo>
                  <a:pt x="1884248" y="670622"/>
                </a:lnTo>
                <a:lnTo>
                  <a:pt x="1838637" y="618519"/>
                </a:lnTo>
                <a:lnTo>
                  <a:pt x="1793026" y="670622"/>
                </a:lnTo>
                <a:lnTo>
                  <a:pt x="1747415" y="618519"/>
                </a:lnTo>
                <a:lnTo>
                  <a:pt x="1701804" y="670622"/>
                </a:lnTo>
                <a:lnTo>
                  <a:pt x="1656193" y="618519"/>
                </a:lnTo>
                <a:lnTo>
                  <a:pt x="1610581" y="670622"/>
                </a:lnTo>
                <a:lnTo>
                  <a:pt x="1564970" y="618519"/>
                </a:lnTo>
                <a:lnTo>
                  <a:pt x="1519359" y="670622"/>
                </a:lnTo>
                <a:lnTo>
                  <a:pt x="1473748" y="618519"/>
                </a:lnTo>
                <a:lnTo>
                  <a:pt x="1428136" y="670622"/>
                </a:lnTo>
                <a:lnTo>
                  <a:pt x="1382525" y="618519"/>
                </a:lnTo>
                <a:lnTo>
                  <a:pt x="1336914" y="670622"/>
                </a:lnTo>
                <a:lnTo>
                  <a:pt x="1291303" y="618519"/>
                </a:lnTo>
                <a:lnTo>
                  <a:pt x="1245692" y="670622"/>
                </a:lnTo>
                <a:lnTo>
                  <a:pt x="1200081" y="618519"/>
                </a:lnTo>
                <a:lnTo>
                  <a:pt x="1154469" y="670622"/>
                </a:lnTo>
                <a:lnTo>
                  <a:pt x="1108858" y="618519"/>
                </a:lnTo>
                <a:lnTo>
                  <a:pt x="1063247" y="670622"/>
                </a:lnTo>
                <a:lnTo>
                  <a:pt x="1017636" y="618519"/>
                </a:lnTo>
                <a:lnTo>
                  <a:pt x="972024" y="670622"/>
                </a:lnTo>
                <a:lnTo>
                  <a:pt x="926413" y="618519"/>
                </a:lnTo>
                <a:lnTo>
                  <a:pt x="880802" y="670622"/>
                </a:lnTo>
                <a:lnTo>
                  <a:pt x="835191" y="618519"/>
                </a:lnTo>
                <a:lnTo>
                  <a:pt x="789582" y="670622"/>
                </a:lnTo>
                <a:lnTo>
                  <a:pt x="743971" y="618519"/>
                </a:lnTo>
                <a:lnTo>
                  <a:pt x="698359" y="670622"/>
                </a:lnTo>
                <a:lnTo>
                  <a:pt x="652747" y="618519"/>
                </a:lnTo>
                <a:lnTo>
                  <a:pt x="607136" y="670622"/>
                </a:lnTo>
                <a:lnTo>
                  <a:pt x="561526" y="618519"/>
                </a:lnTo>
                <a:lnTo>
                  <a:pt x="515914" y="670622"/>
                </a:lnTo>
                <a:lnTo>
                  <a:pt x="470303" y="618519"/>
                </a:lnTo>
                <a:lnTo>
                  <a:pt x="424691" y="670622"/>
                </a:lnTo>
                <a:lnTo>
                  <a:pt x="379081" y="618519"/>
                </a:lnTo>
                <a:lnTo>
                  <a:pt x="333468" y="670622"/>
                </a:lnTo>
                <a:lnTo>
                  <a:pt x="287858" y="618519"/>
                </a:lnTo>
                <a:lnTo>
                  <a:pt x="242247" y="670622"/>
                </a:lnTo>
                <a:lnTo>
                  <a:pt x="196635" y="618519"/>
                </a:lnTo>
                <a:lnTo>
                  <a:pt x="151024" y="670622"/>
                </a:lnTo>
                <a:lnTo>
                  <a:pt x="105413" y="618519"/>
                </a:lnTo>
                <a:lnTo>
                  <a:pt x="59802" y="670622"/>
                </a:lnTo>
                <a:lnTo>
                  <a:pt x="14191" y="618519"/>
                </a:lnTo>
                <a:lnTo>
                  <a:pt x="0" y="634730"/>
                </a:lnTo>
                <a:lnTo>
                  <a:pt x="11899" y="316326"/>
                </a:lnTo>
                <a:cubicBezTo>
                  <a:pt x="17673" y="209762"/>
                  <a:pt x="25288" y="104267"/>
                  <a:pt x="35011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2815743" y="1214428"/>
            <a:ext cx="3777743" cy="3452159"/>
          </a:xfrm>
          <a:custGeom>
            <a:avLst/>
            <a:gdLst>
              <a:gd name="connsiteX0" fmla="*/ 62575 w 5036990"/>
              <a:gd name="connsiteY0" fmla="*/ 0 h 4602878"/>
              <a:gd name="connsiteX1" fmla="*/ 108186 w 5036990"/>
              <a:gd name="connsiteY1" fmla="*/ 52103 h 4602878"/>
              <a:gd name="connsiteX2" fmla="*/ 153797 w 5036990"/>
              <a:gd name="connsiteY2" fmla="*/ 1 h 4602878"/>
              <a:gd name="connsiteX3" fmla="*/ 199408 w 5036990"/>
              <a:gd name="connsiteY3" fmla="*/ 52103 h 4602878"/>
              <a:gd name="connsiteX4" fmla="*/ 245020 w 5036990"/>
              <a:gd name="connsiteY4" fmla="*/ 1 h 4602878"/>
              <a:gd name="connsiteX5" fmla="*/ 290631 w 5036990"/>
              <a:gd name="connsiteY5" fmla="*/ 52103 h 4602878"/>
              <a:gd name="connsiteX6" fmla="*/ 336241 w 5036990"/>
              <a:gd name="connsiteY6" fmla="*/ 0 h 4602878"/>
              <a:gd name="connsiteX7" fmla="*/ 381854 w 5036990"/>
              <a:gd name="connsiteY7" fmla="*/ 52103 h 4602878"/>
              <a:gd name="connsiteX8" fmla="*/ 427464 w 5036990"/>
              <a:gd name="connsiteY8" fmla="*/ 1 h 4602878"/>
              <a:gd name="connsiteX9" fmla="*/ 473076 w 5036990"/>
              <a:gd name="connsiteY9" fmla="*/ 52103 h 4602878"/>
              <a:gd name="connsiteX10" fmla="*/ 518687 w 5036990"/>
              <a:gd name="connsiteY10" fmla="*/ 0 h 4602878"/>
              <a:gd name="connsiteX11" fmla="*/ 564299 w 5036990"/>
              <a:gd name="connsiteY11" fmla="*/ 52103 h 4602878"/>
              <a:gd name="connsiteX12" fmla="*/ 609909 w 5036990"/>
              <a:gd name="connsiteY12" fmla="*/ 1 h 4602878"/>
              <a:gd name="connsiteX13" fmla="*/ 655520 w 5036990"/>
              <a:gd name="connsiteY13" fmla="*/ 52103 h 4602878"/>
              <a:gd name="connsiteX14" fmla="*/ 701132 w 5036990"/>
              <a:gd name="connsiteY14" fmla="*/ 0 h 4602878"/>
              <a:gd name="connsiteX15" fmla="*/ 746744 w 5036990"/>
              <a:gd name="connsiteY15" fmla="*/ 52103 h 4602878"/>
              <a:gd name="connsiteX16" fmla="*/ 792355 w 5036990"/>
              <a:gd name="connsiteY16" fmla="*/ 1 h 4602878"/>
              <a:gd name="connsiteX17" fmla="*/ 837964 w 5036990"/>
              <a:gd name="connsiteY17" fmla="*/ 52103 h 4602878"/>
              <a:gd name="connsiteX18" fmla="*/ 883575 w 5036990"/>
              <a:gd name="connsiteY18" fmla="*/ 1 h 4602878"/>
              <a:gd name="connsiteX19" fmla="*/ 929186 w 5036990"/>
              <a:gd name="connsiteY19" fmla="*/ 52103 h 4602878"/>
              <a:gd name="connsiteX20" fmla="*/ 974797 w 5036990"/>
              <a:gd name="connsiteY20" fmla="*/ 0 h 4602878"/>
              <a:gd name="connsiteX21" fmla="*/ 1020409 w 5036990"/>
              <a:gd name="connsiteY21" fmla="*/ 52103 h 4602878"/>
              <a:gd name="connsiteX22" fmla="*/ 1066020 w 5036990"/>
              <a:gd name="connsiteY22" fmla="*/ 1 h 4602878"/>
              <a:gd name="connsiteX23" fmla="*/ 1111631 w 5036990"/>
              <a:gd name="connsiteY23" fmla="*/ 52103 h 4602878"/>
              <a:gd name="connsiteX24" fmla="*/ 1157242 w 5036990"/>
              <a:gd name="connsiteY24" fmla="*/ 0 h 4602878"/>
              <a:gd name="connsiteX25" fmla="*/ 1202854 w 5036990"/>
              <a:gd name="connsiteY25" fmla="*/ 52103 h 4602878"/>
              <a:gd name="connsiteX26" fmla="*/ 1248465 w 5036990"/>
              <a:gd name="connsiteY26" fmla="*/ 1 h 4602878"/>
              <a:gd name="connsiteX27" fmla="*/ 1294076 w 5036990"/>
              <a:gd name="connsiteY27" fmla="*/ 52103 h 4602878"/>
              <a:gd name="connsiteX28" fmla="*/ 1339687 w 5036990"/>
              <a:gd name="connsiteY28" fmla="*/ 1 h 4602878"/>
              <a:gd name="connsiteX29" fmla="*/ 1385298 w 5036990"/>
              <a:gd name="connsiteY29" fmla="*/ 52103 h 4602878"/>
              <a:gd name="connsiteX30" fmla="*/ 1430909 w 5036990"/>
              <a:gd name="connsiteY30" fmla="*/ 0 h 4602878"/>
              <a:gd name="connsiteX31" fmla="*/ 1476521 w 5036990"/>
              <a:gd name="connsiteY31" fmla="*/ 52103 h 4602878"/>
              <a:gd name="connsiteX32" fmla="*/ 1522132 w 5036990"/>
              <a:gd name="connsiteY32" fmla="*/ 1 h 4602878"/>
              <a:gd name="connsiteX33" fmla="*/ 1567743 w 5036990"/>
              <a:gd name="connsiteY33" fmla="*/ 52103 h 4602878"/>
              <a:gd name="connsiteX34" fmla="*/ 1613354 w 5036990"/>
              <a:gd name="connsiteY34" fmla="*/ 0 h 4602878"/>
              <a:gd name="connsiteX35" fmla="*/ 1658966 w 5036990"/>
              <a:gd name="connsiteY35" fmla="*/ 52103 h 4602878"/>
              <a:gd name="connsiteX36" fmla="*/ 1704577 w 5036990"/>
              <a:gd name="connsiteY36" fmla="*/ 1 h 4602878"/>
              <a:gd name="connsiteX37" fmla="*/ 1750188 w 5036990"/>
              <a:gd name="connsiteY37" fmla="*/ 52103 h 4602878"/>
              <a:gd name="connsiteX38" fmla="*/ 1795799 w 5036990"/>
              <a:gd name="connsiteY38" fmla="*/ 1 h 4602878"/>
              <a:gd name="connsiteX39" fmla="*/ 1841410 w 5036990"/>
              <a:gd name="connsiteY39" fmla="*/ 52103 h 4602878"/>
              <a:gd name="connsiteX40" fmla="*/ 1887021 w 5036990"/>
              <a:gd name="connsiteY40" fmla="*/ 0 h 4602878"/>
              <a:gd name="connsiteX41" fmla="*/ 1932633 w 5036990"/>
              <a:gd name="connsiteY41" fmla="*/ 52103 h 4602878"/>
              <a:gd name="connsiteX42" fmla="*/ 1978244 w 5036990"/>
              <a:gd name="connsiteY42" fmla="*/ 1 h 4602878"/>
              <a:gd name="connsiteX43" fmla="*/ 2023855 w 5036990"/>
              <a:gd name="connsiteY43" fmla="*/ 52103 h 4602878"/>
              <a:gd name="connsiteX44" fmla="*/ 2069466 w 5036990"/>
              <a:gd name="connsiteY44" fmla="*/ 0 h 4602878"/>
              <a:gd name="connsiteX45" fmla="*/ 2115078 w 5036990"/>
              <a:gd name="connsiteY45" fmla="*/ 52103 h 4602878"/>
              <a:gd name="connsiteX46" fmla="*/ 2160689 w 5036990"/>
              <a:gd name="connsiteY46" fmla="*/ 1 h 4602878"/>
              <a:gd name="connsiteX47" fmla="*/ 2206300 w 5036990"/>
              <a:gd name="connsiteY47" fmla="*/ 52103 h 4602878"/>
              <a:gd name="connsiteX48" fmla="*/ 2251911 w 5036990"/>
              <a:gd name="connsiteY48" fmla="*/ 1 h 4602878"/>
              <a:gd name="connsiteX49" fmla="*/ 2297522 w 5036990"/>
              <a:gd name="connsiteY49" fmla="*/ 52103 h 4602878"/>
              <a:gd name="connsiteX50" fmla="*/ 2343133 w 5036990"/>
              <a:gd name="connsiteY50" fmla="*/ 0 h 4602878"/>
              <a:gd name="connsiteX51" fmla="*/ 2388745 w 5036990"/>
              <a:gd name="connsiteY51" fmla="*/ 52103 h 4602878"/>
              <a:gd name="connsiteX52" fmla="*/ 2434356 w 5036990"/>
              <a:gd name="connsiteY52" fmla="*/ 1 h 4602878"/>
              <a:gd name="connsiteX53" fmla="*/ 2479967 w 5036990"/>
              <a:gd name="connsiteY53" fmla="*/ 52103 h 4602878"/>
              <a:gd name="connsiteX54" fmla="*/ 2525578 w 5036990"/>
              <a:gd name="connsiteY54" fmla="*/ 0 h 4602878"/>
              <a:gd name="connsiteX55" fmla="*/ 2571190 w 5036990"/>
              <a:gd name="connsiteY55" fmla="*/ 52103 h 4602878"/>
              <a:gd name="connsiteX56" fmla="*/ 2616801 w 5036990"/>
              <a:gd name="connsiteY56" fmla="*/ 1 h 4602878"/>
              <a:gd name="connsiteX57" fmla="*/ 2662412 w 5036990"/>
              <a:gd name="connsiteY57" fmla="*/ 52103 h 4602878"/>
              <a:gd name="connsiteX58" fmla="*/ 2708023 w 5036990"/>
              <a:gd name="connsiteY58" fmla="*/ 0 h 4602878"/>
              <a:gd name="connsiteX59" fmla="*/ 2753635 w 5036990"/>
              <a:gd name="connsiteY59" fmla="*/ 52103 h 4602878"/>
              <a:gd name="connsiteX60" fmla="*/ 2799246 w 5036990"/>
              <a:gd name="connsiteY60" fmla="*/ 1 h 4602878"/>
              <a:gd name="connsiteX61" fmla="*/ 2844857 w 5036990"/>
              <a:gd name="connsiteY61" fmla="*/ 52103 h 4602878"/>
              <a:gd name="connsiteX62" fmla="*/ 2890468 w 5036990"/>
              <a:gd name="connsiteY62" fmla="*/ 1 h 4602878"/>
              <a:gd name="connsiteX63" fmla="*/ 2936079 w 5036990"/>
              <a:gd name="connsiteY63" fmla="*/ 52103 h 4602878"/>
              <a:gd name="connsiteX64" fmla="*/ 2981690 w 5036990"/>
              <a:gd name="connsiteY64" fmla="*/ 0 h 4602878"/>
              <a:gd name="connsiteX65" fmla="*/ 3027302 w 5036990"/>
              <a:gd name="connsiteY65" fmla="*/ 52103 h 4602878"/>
              <a:gd name="connsiteX66" fmla="*/ 3072913 w 5036990"/>
              <a:gd name="connsiteY66" fmla="*/ 1 h 4602878"/>
              <a:gd name="connsiteX67" fmla="*/ 3118524 w 5036990"/>
              <a:gd name="connsiteY67" fmla="*/ 52103 h 4602878"/>
              <a:gd name="connsiteX68" fmla="*/ 3164135 w 5036990"/>
              <a:gd name="connsiteY68" fmla="*/ 0 h 4602878"/>
              <a:gd name="connsiteX69" fmla="*/ 3209747 w 5036990"/>
              <a:gd name="connsiteY69" fmla="*/ 52103 h 4602878"/>
              <a:gd name="connsiteX70" fmla="*/ 3255358 w 5036990"/>
              <a:gd name="connsiteY70" fmla="*/ 1 h 4602878"/>
              <a:gd name="connsiteX71" fmla="*/ 3300969 w 5036990"/>
              <a:gd name="connsiteY71" fmla="*/ 52103 h 4602878"/>
              <a:gd name="connsiteX72" fmla="*/ 3346580 w 5036990"/>
              <a:gd name="connsiteY72" fmla="*/ 1 h 4602878"/>
              <a:gd name="connsiteX73" fmla="*/ 3392191 w 5036990"/>
              <a:gd name="connsiteY73" fmla="*/ 52103 h 4602878"/>
              <a:gd name="connsiteX74" fmla="*/ 3437802 w 5036990"/>
              <a:gd name="connsiteY74" fmla="*/ 0 h 4602878"/>
              <a:gd name="connsiteX75" fmla="*/ 3483414 w 5036990"/>
              <a:gd name="connsiteY75" fmla="*/ 52103 h 4602878"/>
              <a:gd name="connsiteX76" fmla="*/ 3529025 w 5036990"/>
              <a:gd name="connsiteY76" fmla="*/ 1 h 4602878"/>
              <a:gd name="connsiteX77" fmla="*/ 3574636 w 5036990"/>
              <a:gd name="connsiteY77" fmla="*/ 52103 h 4602878"/>
              <a:gd name="connsiteX78" fmla="*/ 3620247 w 5036990"/>
              <a:gd name="connsiteY78" fmla="*/ 0 h 4602878"/>
              <a:gd name="connsiteX79" fmla="*/ 3665859 w 5036990"/>
              <a:gd name="connsiteY79" fmla="*/ 52103 h 4602878"/>
              <a:gd name="connsiteX80" fmla="*/ 3711470 w 5036990"/>
              <a:gd name="connsiteY80" fmla="*/ 1 h 4602878"/>
              <a:gd name="connsiteX81" fmla="*/ 3757081 w 5036990"/>
              <a:gd name="connsiteY81" fmla="*/ 52103 h 4602878"/>
              <a:gd name="connsiteX82" fmla="*/ 3802692 w 5036990"/>
              <a:gd name="connsiteY82" fmla="*/ 1 h 4602878"/>
              <a:gd name="connsiteX83" fmla="*/ 3848303 w 5036990"/>
              <a:gd name="connsiteY83" fmla="*/ 52103 h 4602878"/>
              <a:gd name="connsiteX84" fmla="*/ 3893914 w 5036990"/>
              <a:gd name="connsiteY84" fmla="*/ 0 h 4602878"/>
              <a:gd name="connsiteX85" fmla="*/ 3939526 w 5036990"/>
              <a:gd name="connsiteY85" fmla="*/ 52103 h 4602878"/>
              <a:gd name="connsiteX86" fmla="*/ 3985137 w 5036990"/>
              <a:gd name="connsiteY86" fmla="*/ 1 h 4602878"/>
              <a:gd name="connsiteX87" fmla="*/ 4030748 w 5036990"/>
              <a:gd name="connsiteY87" fmla="*/ 52103 h 4602878"/>
              <a:gd name="connsiteX88" fmla="*/ 4076359 w 5036990"/>
              <a:gd name="connsiteY88" fmla="*/ 0 h 4602878"/>
              <a:gd name="connsiteX89" fmla="*/ 4121971 w 5036990"/>
              <a:gd name="connsiteY89" fmla="*/ 52103 h 4602878"/>
              <a:gd name="connsiteX90" fmla="*/ 4167582 w 5036990"/>
              <a:gd name="connsiteY90" fmla="*/ 1 h 4602878"/>
              <a:gd name="connsiteX91" fmla="*/ 4213193 w 5036990"/>
              <a:gd name="connsiteY91" fmla="*/ 52103 h 4602878"/>
              <a:gd name="connsiteX92" fmla="*/ 4258804 w 5036990"/>
              <a:gd name="connsiteY92" fmla="*/ 1 h 4602878"/>
              <a:gd name="connsiteX93" fmla="*/ 4304415 w 5036990"/>
              <a:gd name="connsiteY93" fmla="*/ 52103 h 4602878"/>
              <a:gd name="connsiteX94" fmla="*/ 4350026 w 5036990"/>
              <a:gd name="connsiteY94" fmla="*/ 0 h 4602878"/>
              <a:gd name="connsiteX95" fmla="*/ 4395638 w 5036990"/>
              <a:gd name="connsiteY95" fmla="*/ 52103 h 4602878"/>
              <a:gd name="connsiteX96" fmla="*/ 4441249 w 5036990"/>
              <a:gd name="connsiteY96" fmla="*/ 1 h 4602878"/>
              <a:gd name="connsiteX97" fmla="*/ 4486860 w 5036990"/>
              <a:gd name="connsiteY97" fmla="*/ 52103 h 4602878"/>
              <a:gd name="connsiteX98" fmla="*/ 4532471 w 5036990"/>
              <a:gd name="connsiteY98" fmla="*/ 0 h 4602878"/>
              <a:gd name="connsiteX99" fmla="*/ 4578083 w 5036990"/>
              <a:gd name="connsiteY99" fmla="*/ 52103 h 4602878"/>
              <a:gd name="connsiteX100" fmla="*/ 4623694 w 5036990"/>
              <a:gd name="connsiteY100" fmla="*/ 1 h 4602878"/>
              <a:gd name="connsiteX101" fmla="*/ 4669305 w 5036990"/>
              <a:gd name="connsiteY101" fmla="*/ 52103 h 4602878"/>
              <a:gd name="connsiteX102" fmla="*/ 4714916 w 5036990"/>
              <a:gd name="connsiteY102" fmla="*/ 0 h 4602878"/>
              <a:gd name="connsiteX103" fmla="*/ 4760528 w 5036990"/>
              <a:gd name="connsiteY103" fmla="*/ 52103 h 4602878"/>
              <a:gd name="connsiteX104" fmla="*/ 4806139 w 5036990"/>
              <a:gd name="connsiteY104" fmla="*/ 1 h 4602878"/>
              <a:gd name="connsiteX105" fmla="*/ 4851750 w 5036990"/>
              <a:gd name="connsiteY105" fmla="*/ 52103 h 4602878"/>
              <a:gd name="connsiteX106" fmla="*/ 4897361 w 5036990"/>
              <a:gd name="connsiteY106" fmla="*/ 1 h 4602878"/>
              <a:gd name="connsiteX107" fmla="*/ 4942972 w 5036990"/>
              <a:gd name="connsiteY107" fmla="*/ 52103 h 4602878"/>
              <a:gd name="connsiteX108" fmla="*/ 4988583 w 5036990"/>
              <a:gd name="connsiteY108" fmla="*/ 0 h 4602878"/>
              <a:gd name="connsiteX109" fmla="*/ 4997885 w 5036990"/>
              <a:gd name="connsiteY109" fmla="*/ 10626 h 4602878"/>
              <a:gd name="connsiteX110" fmla="*/ 4987564 w 5036990"/>
              <a:gd name="connsiteY110" fmla="*/ 295686 h 4602878"/>
              <a:gd name="connsiteX111" fmla="*/ 4939860 w 5036990"/>
              <a:gd name="connsiteY111" fmla="*/ 4517153 h 4602878"/>
              <a:gd name="connsiteX112" fmla="*/ 98109 w 5036990"/>
              <a:gd name="connsiteY112" fmla="*/ 4602878 h 4602878"/>
              <a:gd name="connsiteX113" fmla="*/ 0 w 5036990"/>
              <a:gd name="connsiteY113" fmla="*/ 273215 h 4602878"/>
              <a:gd name="connsiteX114" fmla="*/ 1896 w 5036990"/>
              <a:gd name="connsiteY114" fmla="*/ 34891 h 4602878"/>
              <a:gd name="connsiteX115" fmla="*/ 16964 w 5036990"/>
              <a:gd name="connsiteY115" fmla="*/ 52103 h 4602878"/>
              <a:gd name="connsiteX116" fmla="*/ 62575 w 5036990"/>
              <a:gd name="connsiteY116" fmla="*/ 0 h 46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36990" h="4602878">
                <a:moveTo>
                  <a:pt x="62575" y="0"/>
                </a:moveTo>
                <a:lnTo>
                  <a:pt x="108186" y="52103"/>
                </a:lnTo>
                <a:lnTo>
                  <a:pt x="153797" y="1"/>
                </a:lnTo>
                <a:lnTo>
                  <a:pt x="199408" y="52103"/>
                </a:lnTo>
                <a:lnTo>
                  <a:pt x="245020" y="1"/>
                </a:lnTo>
                <a:lnTo>
                  <a:pt x="290631" y="52103"/>
                </a:lnTo>
                <a:lnTo>
                  <a:pt x="336241" y="0"/>
                </a:lnTo>
                <a:lnTo>
                  <a:pt x="381854" y="52103"/>
                </a:lnTo>
                <a:lnTo>
                  <a:pt x="427464" y="1"/>
                </a:lnTo>
                <a:lnTo>
                  <a:pt x="473076" y="52103"/>
                </a:lnTo>
                <a:lnTo>
                  <a:pt x="518687" y="0"/>
                </a:lnTo>
                <a:lnTo>
                  <a:pt x="564299" y="52103"/>
                </a:lnTo>
                <a:lnTo>
                  <a:pt x="609909" y="1"/>
                </a:lnTo>
                <a:lnTo>
                  <a:pt x="655520" y="52103"/>
                </a:lnTo>
                <a:lnTo>
                  <a:pt x="701132" y="0"/>
                </a:lnTo>
                <a:lnTo>
                  <a:pt x="746744" y="52103"/>
                </a:lnTo>
                <a:lnTo>
                  <a:pt x="792355" y="1"/>
                </a:lnTo>
                <a:lnTo>
                  <a:pt x="837964" y="52103"/>
                </a:lnTo>
                <a:lnTo>
                  <a:pt x="883575" y="1"/>
                </a:lnTo>
                <a:lnTo>
                  <a:pt x="929186" y="52103"/>
                </a:lnTo>
                <a:lnTo>
                  <a:pt x="974797" y="0"/>
                </a:lnTo>
                <a:lnTo>
                  <a:pt x="1020409" y="52103"/>
                </a:lnTo>
                <a:lnTo>
                  <a:pt x="1066020" y="1"/>
                </a:lnTo>
                <a:lnTo>
                  <a:pt x="1111631" y="52103"/>
                </a:lnTo>
                <a:lnTo>
                  <a:pt x="1157242" y="0"/>
                </a:lnTo>
                <a:lnTo>
                  <a:pt x="1202854" y="52103"/>
                </a:lnTo>
                <a:lnTo>
                  <a:pt x="1248465" y="1"/>
                </a:lnTo>
                <a:lnTo>
                  <a:pt x="1294076" y="52103"/>
                </a:lnTo>
                <a:lnTo>
                  <a:pt x="1339687" y="1"/>
                </a:lnTo>
                <a:lnTo>
                  <a:pt x="1385298" y="52103"/>
                </a:lnTo>
                <a:lnTo>
                  <a:pt x="1430909" y="0"/>
                </a:lnTo>
                <a:lnTo>
                  <a:pt x="1476521" y="52103"/>
                </a:lnTo>
                <a:lnTo>
                  <a:pt x="1522132" y="1"/>
                </a:lnTo>
                <a:lnTo>
                  <a:pt x="1567743" y="52103"/>
                </a:lnTo>
                <a:lnTo>
                  <a:pt x="1613354" y="0"/>
                </a:lnTo>
                <a:lnTo>
                  <a:pt x="1658966" y="52103"/>
                </a:lnTo>
                <a:lnTo>
                  <a:pt x="1704577" y="1"/>
                </a:lnTo>
                <a:lnTo>
                  <a:pt x="1750188" y="52103"/>
                </a:lnTo>
                <a:lnTo>
                  <a:pt x="1795799" y="1"/>
                </a:lnTo>
                <a:lnTo>
                  <a:pt x="1841410" y="52103"/>
                </a:lnTo>
                <a:lnTo>
                  <a:pt x="1887021" y="0"/>
                </a:lnTo>
                <a:lnTo>
                  <a:pt x="1932633" y="52103"/>
                </a:lnTo>
                <a:lnTo>
                  <a:pt x="1978244" y="1"/>
                </a:lnTo>
                <a:lnTo>
                  <a:pt x="2023855" y="52103"/>
                </a:lnTo>
                <a:lnTo>
                  <a:pt x="2069466" y="0"/>
                </a:lnTo>
                <a:lnTo>
                  <a:pt x="2115078" y="52103"/>
                </a:lnTo>
                <a:lnTo>
                  <a:pt x="2160689" y="1"/>
                </a:lnTo>
                <a:lnTo>
                  <a:pt x="2206300" y="52103"/>
                </a:lnTo>
                <a:lnTo>
                  <a:pt x="2251911" y="1"/>
                </a:lnTo>
                <a:lnTo>
                  <a:pt x="2297522" y="52103"/>
                </a:lnTo>
                <a:lnTo>
                  <a:pt x="2343133" y="0"/>
                </a:lnTo>
                <a:lnTo>
                  <a:pt x="2388745" y="52103"/>
                </a:lnTo>
                <a:lnTo>
                  <a:pt x="2434356" y="1"/>
                </a:lnTo>
                <a:lnTo>
                  <a:pt x="2479967" y="52103"/>
                </a:lnTo>
                <a:lnTo>
                  <a:pt x="2525578" y="0"/>
                </a:lnTo>
                <a:lnTo>
                  <a:pt x="2571190" y="52103"/>
                </a:lnTo>
                <a:lnTo>
                  <a:pt x="2616801" y="1"/>
                </a:lnTo>
                <a:lnTo>
                  <a:pt x="2662412" y="52103"/>
                </a:lnTo>
                <a:lnTo>
                  <a:pt x="2708023" y="0"/>
                </a:lnTo>
                <a:lnTo>
                  <a:pt x="2753635" y="52103"/>
                </a:lnTo>
                <a:lnTo>
                  <a:pt x="2799246" y="1"/>
                </a:lnTo>
                <a:lnTo>
                  <a:pt x="2844857" y="52103"/>
                </a:lnTo>
                <a:lnTo>
                  <a:pt x="2890468" y="1"/>
                </a:lnTo>
                <a:lnTo>
                  <a:pt x="2936079" y="52103"/>
                </a:lnTo>
                <a:lnTo>
                  <a:pt x="2981690" y="0"/>
                </a:lnTo>
                <a:lnTo>
                  <a:pt x="3027302" y="52103"/>
                </a:lnTo>
                <a:lnTo>
                  <a:pt x="3072913" y="1"/>
                </a:lnTo>
                <a:lnTo>
                  <a:pt x="3118524" y="52103"/>
                </a:lnTo>
                <a:lnTo>
                  <a:pt x="3164135" y="0"/>
                </a:lnTo>
                <a:lnTo>
                  <a:pt x="3209747" y="52103"/>
                </a:lnTo>
                <a:lnTo>
                  <a:pt x="3255358" y="1"/>
                </a:lnTo>
                <a:lnTo>
                  <a:pt x="3300969" y="52103"/>
                </a:lnTo>
                <a:lnTo>
                  <a:pt x="3346580" y="1"/>
                </a:lnTo>
                <a:lnTo>
                  <a:pt x="3392191" y="52103"/>
                </a:lnTo>
                <a:lnTo>
                  <a:pt x="3437802" y="0"/>
                </a:lnTo>
                <a:lnTo>
                  <a:pt x="3483414" y="52103"/>
                </a:lnTo>
                <a:lnTo>
                  <a:pt x="3529025" y="1"/>
                </a:lnTo>
                <a:lnTo>
                  <a:pt x="3574636" y="52103"/>
                </a:lnTo>
                <a:lnTo>
                  <a:pt x="3620247" y="0"/>
                </a:lnTo>
                <a:lnTo>
                  <a:pt x="3665859" y="52103"/>
                </a:lnTo>
                <a:lnTo>
                  <a:pt x="3711470" y="1"/>
                </a:lnTo>
                <a:lnTo>
                  <a:pt x="3757081" y="52103"/>
                </a:lnTo>
                <a:lnTo>
                  <a:pt x="3802692" y="1"/>
                </a:lnTo>
                <a:lnTo>
                  <a:pt x="3848303" y="52103"/>
                </a:lnTo>
                <a:lnTo>
                  <a:pt x="3893914" y="0"/>
                </a:lnTo>
                <a:lnTo>
                  <a:pt x="3939526" y="52103"/>
                </a:lnTo>
                <a:lnTo>
                  <a:pt x="3985137" y="1"/>
                </a:lnTo>
                <a:lnTo>
                  <a:pt x="4030748" y="52103"/>
                </a:lnTo>
                <a:lnTo>
                  <a:pt x="4076359" y="0"/>
                </a:lnTo>
                <a:lnTo>
                  <a:pt x="4121971" y="52103"/>
                </a:lnTo>
                <a:lnTo>
                  <a:pt x="4167582" y="1"/>
                </a:lnTo>
                <a:lnTo>
                  <a:pt x="4213193" y="52103"/>
                </a:lnTo>
                <a:lnTo>
                  <a:pt x="4258804" y="1"/>
                </a:lnTo>
                <a:lnTo>
                  <a:pt x="4304415" y="52103"/>
                </a:lnTo>
                <a:lnTo>
                  <a:pt x="4350026" y="0"/>
                </a:lnTo>
                <a:lnTo>
                  <a:pt x="4395638" y="52103"/>
                </a:lnTo>
                <a:lnTo>
                  <a:pt x="4441249" y="1"/>
                </a:lnTo>
                <a:lnTo>
                  <a:pt x="4486860" y="52103"/>
                </a:lnTo>
                <a:lnTo>
                  <a:pt x="4532471" y="0"/>
                </a:lnTo>
                <a:lnTo>
                  <a:pt x="4578083" y="52103"/>
                </a:lnTo>
                <a:lnTo>
                  <a:pt x="4623694" y="1"/>
                </a:lnTo>
                <a:lnTo>
                  <a:pt x="4669305" y="52103"/>
                </a:lnTo>
                <a:lnTo>
                  <a:pt x="4714916" y="0"/>
                </a:lnTo>
                <a:lnTo>
                  <a:pt x="4760528" y="52103"/>
                </a:lnTo>
                <a:lnTo>
                  <a:pt x="4806139" y="1"/>
                </a:lnTo>
                <a:lnTo>
                  <a:pt x="4851750" y="52103"/>
                </a:lnTo>
                <a:lnTo>
                  <a:pt x="4897361" y="1"/>
                </a:lnTo>
                <a:lnTo>
                  <a:pt x="4942972" y="52103"/>
                </a:lnTo>
                <a:lnTo>
                  <a:pt x="4988583" y="0"/>
                </a:lnTo>
                <a:lnTo>
                  <a:pt x="4997885" y="10626"/>
                </a:lnTo>
                <a:lnTo>
                  <a:pt x="4987564" y="295686"/>
                </a:lnTo>
                <a:cubicBezTo>
                  <a:pt x="4954371" y="1723977"/>
                  <a:pt x="5146235" y="3143621"/>
                  <a:pt x="4939860" y="4517153"/>
                </a:cubicBezTo>
                <a:cubicBezTo>
                  <a:pt x="3318535" y="4526678"/>
                  <a:pt x="1830559" y="4536203"/>
                  <a:pt x="98109" y="4602878"/>
                </a:cubicBezTo>
                <a:cubicBezTo>
                  <a:pt x="234833" y="3265462"/>
                  <a:pt x="6853" y="1705869"/>
                  <a:pt x="0" y="273215"/>
                </a:cubicBezTo>
                <a:lnTo>
                  <a:pt x="1896" y="34891"/>
                </a:lnTo>
                <a:lnTo>
                  <a:pt x="16964" y="52103"/>
                </a:lnTo>
                <a:lnTo>
                  <a:pt x="62575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7" name="직사각형 1"/>
          <p:cNvSpPr/>
          <p:nvPr/>
        </p:nvSpPr>
        <p:spPr>
          <a:xfrm>
            <a:off x="2810154" y="714362"/>
            <a:ext cx="3790738" cy="3972697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56821 w 5073197"/>
              <a:gd name="connsiteY0" fmla="*/ 0 h 5368234"/>
              <a:gd name="connsiteX1" fmla="*/ 5073197 w 5073197"/>
              <a:gd name="connsiteY1" fmla="*/ 0 h 5368234"/>
              <a:gd name="connsiteX2" fmla="*/ 5073197 w 5073197"/>
              <a:gd name="connsiteY2" fmla="*/ 5338204 h 5368234"/>
              <a:gd name="connsiteX3" fmla="*/ 117146 w 5073197"/>
              <a:gd name="connsiteY3" fmla="*/ 5296929 h 5368234"/>
              <a:gd name="connsiteX4" fmla="*/ 56821 w 5073197"/>
              <a:gd name="connsiteY4" fmla="*/ 0 h 5368234"/>
              <a:gd name="connsiteX0" fmla="*/ 56821 w 5073197"/>
              <a:gd name="connsiteY0" fmla="*/ 0 h 5337246"/>
              <a:gd name="connsiteX1" fmla="*/ 5073197 w 5073197"/>
              <a:gd name="connsiteY1" fmla="*/ 0 h 5337246"/>
              <a:gd name="connsiteX2" fmla="*/ 4958897 w 5073197"/>
              <a:gd name="connsiteY2" fmla="*/ 5211204 h 5337246"/>
              <a:gd name="connsiteX3" fmla="*/ 117146 w 5073197"/>
              <a:gd name="connsiteY3" fmla="*/ 5296929 h 5337246"/>
              <a:gd name="connsiteX4" fmla="*/ 56821 w 5073197"/>
              <a:gd name="connsiteY4" fmla="*/ 0 h 5337246"/>
              <a:gd name="connsiteX0" fmla="*/ 56821 w 5073197"/>
              <a:gd name="connsiteY0" fmla="*/ 0 h 5337246"/>
              <a:gd name="connsiteX1" fmla="*/ 5073197 w 5073197"/>
              <a:gd name="connsiteY1" fmla="*/ 0 h 5337246"/>
              <a:gd name="connsiteX2" fmla="*/ 4958897 w 5073197"/>
              <a:gd name="connsiteY2" fmla="*/ 5211204 h 5337246"/>
              <a:gd name="connsiteX3" fmla="*/ 117146 w 5073197"/>
              <a:gd name="connsiteY3" fmla="*/ 5296929 h 5337246"/>
              <a:gd name="connsiteX4" fmla="*/ 56821 w 5073197"/>
              <a:gd name="connsiteY4" fmla="*/ 0 h 5337246"/>
              <a:gd name="connsiteX0" fmla="*/ 56821 w 5073197"/>
              <a:gd name="connsiteY0" fmla="*/ 0 h 5296929"/>
              <a:gd name="connsiteX1" fmla="*/ 5073197 w 5073197"/>
              <a:gd name="connsiteY1" fmla="*/ 0 h 5296929"/>
              <a:gd name="connsiteX2" fmla="*/ 4958897 w 5073197"/>
              <a:gd name="connsiteY2" fmla="*/ 5211204 h 5296929"/>
              <a:gd name="connsiteX3" fmla="*/ 117146 w 5073197"/>
              <a:gd name="connsiteY3" fmla="*/ 5296929 h 5296929"/>
              <a:gd name="connsiteX4" fmla="*/ 56821 w 5073197"/>
              <a:gd name="connsiteY4" fmla="*/ 0 h 5296929"/>
              <a:gd name="connsiteX0" fmla="*/ 37941 w 5054317"/>
              <a:gd name="connsiteY0" fmla="*/ 0 h 5296929"/>
              <a:gd name="connsiteX1" fmla="*/ 5054317 w 5054317"/>
              <a:gd name="connsiteY1" fmla="*/ 0 h 5296929"/>
              <a:gd name="connsiteX2" fmla="*/ 4940017 w 5054317"/>
              <a:gd name="connsiteY2" fmla="*/ 5211204 h 5296929"/>
              <a:gd name="connsiteX3" fmla="*/ 98266 w 5054317"/>
              <a:gd name="connsiteY3" fmla="*/ 5296929 h 5296929"/>
              <a:gd name="connsiteX4" fmla="*/ 37941 w 5054317"/>
              <a:gd name="connsiteY4" fmla="*/ 0 h 52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4317" h="5296929">
                <a:moveTo>
                  <a:pt x="37941" y="0"/>
                </a:moveTo>
                <a:cubicBezTo>
                  <a:pt x="1710066" y="0"/>
                  <a:pt x="3429817" y="171450"/>
                  <a:pt x="5054317" y="0"/>
                </a:cubicBezTo>
                <a:cubicBezTo>
                  <a:pt x="4844767" y="1760351"/>
                  <a:pt x="5194017" y="3520703"/>
                  <a:pt x="4940017" y="5211204"/>
                </a:cubicBezTo>
                <a:cubicBezTo>
                  <a:pt x="3318692" y="5220729"/>
                  <a:pt x="1830716" y="5230254"/>
                  <a:pt x="98266" y="5296929"/>
                </a:cubicBezTo>
                <a:cubicBezTo>
                  <a:pt x="266541" y="3650878"/>
                  <a:pt x="-117634" y="1668276"/>
                  <a:pt x="37941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카페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위치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에 따른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날씨 정보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기반으로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매출 분석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의 기회 제공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더 나아가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“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매출 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+ 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날씨</a:t>
            </a: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”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등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데이터 결합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을 통해 </a:t>
            </a:r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정보 가공 기회</a:t>
            </a:r>
            <a:r>
              <a:rPr lang="ko-KR" altLang="en-US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제공</a:t>
            </a:r>
          </a:p>
        </p:txBody>
      </p:sp>
      <p:sp>
        <p:nvSpPr>
          <p:cNvPr id="78" name="자유형 77"/>
          <p:cNvSpPr/>
          <p:nvPr/>
        </p:nvSpPr>
        <p:spPr>
          <a:xfrm>
            <a:off x="2834274" y="715710"/>
            <a:ext cx="3762282" cy="459848"/>
          </a:xfrm>
          <a:custGeom>
            <a:avLst/>
            <a:gdLst>
              <a:gd name="connsiteX0" fmla="*/ 0 w 5016376"/>
              <a:gd name="connsiteY0" fmla="*/ 0 h 613131"/>
              <a:gd name="connsiteX1" fmla="*/ 5016376 w 5016376"/>
              <a:gd name="connsiteY1" fmla="*/ 0 h 613131"/>
              <a:gd name="connsiteX2" fmla="*/ 4968101 w 5016376"/>
              <a:gd name="connsiteY2" fmla="*/ 546197 h 613131"/>
              <a:gd name="connsiteX3" fmla="*/ 4965828 w 5016376"/>
              <a:gd name="connsiteY3" fmla="*/ 605327 h 613131"/>
              <a:gd name="connsiteX4" fmla="*/ 4958996 w 5016376"/>
              <a:gd name="connsiteY4" fmla="*/ 613131 h 613131"/>
              <a:gd name="connsiteX5" fmla="*/ 4913385 w 5016376"/>
              <a:gd name="connsiteY5" fmla="*/ 561028 h 613131"/>
              <a:gd name="connsiteX6" fmla="*/ 4867774 w 5016376"/>
              <a:gd name="connsiteY6" fmla="*/ 613131 h 613131"/>
              <a:gd name="connsiteX7" fmla="*/ 4822163 w 5016376"/>
              <a:gd name="connsiteY7" fmla="*/ 561028 h 613131"/>
              <a:gd name="connsiteX8" fmla="*/ 4776552 w 5016376"/>
              <a:gd name="connsiteY8" fmla="*/ 613131 h 613131"/>
              <a:gd name="connsiteX9" fmla="*/ 4730941 w 5016376"/>
              <a:gd name="connsiteY9" fmla="*/ 561028 h 613131"/>
              <a:gd name="connsiteX10" fmla="*/ 4685329 w 5016376"/>
              <a:gd name="connsiteY10" fmla="*/ 613131 h 613131"/>
              <a:gd name="connsiteX11" fmla="*/ 4639718 w 5016376"/>
              <a:gd name="connsiteY11" fmla="*/ 561028 h 613131"/>
              <a:gd name="connsiteX12" fmla="*/ 4594107 w 5016376"/>
              <a:gd name="connsiteY12" fmla="*/ 613131 h 613131"/>
              <a:gd name="connsiteX13" fmla="*/ 4548496 w 5016376"/>
              <a:gd name="connsiteY13" fmla="*/ 561028 h 613131"/>
              <a:gd name="connsiteX14" fmla="*/ 4502884 w 5016376"/>
              <a:gd name="connsiteY14" fmla="*/ 613131 h 613131"/>
              <a:gd name="connsiteX15" fmla="*/ 4457273 w 5016376"/>
              <a:gd name="connsiteY15" fmla="*/ 561028 h 613131"/>
              <a:gd name="connsiteX16" fmla="*/ 4411662 w 5016376"/>
              <a:gd name="connsiteY16" fmla="*/ 613131 h 613131"/>
              <a:gd name="connsiteX17" fmla="*/ 4366051 w 5016376"/>
              <a:gd name="connsiteY17" fmla="*/ 561028 h 613131"/>
              <a:gd name="connsiteX18" fmla="*/ 4320439 w 5016376"/>
              <a:gd name="connsiteY18" fmla="*/ 613131 h 613131"/>
              <a:gd name="connsiteX19" fmla="*/ 4274828 w 5016376"/>
              <a:gd name="connsiteY19" fmla="*/ 561028 h 613131"/>
              <a:gd name="connsiteX20" fmla="*/ 4229217 w 5016376"/>
              <a:gd name="connsiteY20" fmla="*/ 613131 h 613131"/>
              <a:gd name="connsiteX21" fmla="*/ 4183606 w 5016376"/>
              <a:gd name="connsiteY21" fmla="*/ 561028 h 613131"/>
              <a:gd name="connsiteX22" fmla="*/ 4137995 w 5016376"/>
              <a:gd name="connsiteY22" fmla="*/ 613131 h 613131"/>
              <a:gd name="connsiteX23" fmla="*/ 4092384 w 5016376"/>
              <a:gd name="connsiteY23" fmla="*/ 561028 h 613131"/>
              <a:gd name="connsiteX24" fmla="*/ 4046772 w 5016376"/>
              <a:gd name="connsiteY24" fmla="*/ 613131 h 613131"/>
              <a:gd name="connsiteX25" fmla="*/ 4001161 w 5016376"/>
              <a:gd name="connsiteY25" fmla="*/ 561028 h 613131"/>
              <a:gd name="connsiteX26" fmla="*/ 3955550 w 5016376"/>
              <a:gd name="connsiteY26" fmla="*/ 613131 h 613131"/>
              <a:gd name="connsiteX27" fmla="*/ 3909939 w 5016376"/>
              <a:gd name="connsiteY27" fmla="*/ 561028 h 613131"/>
              <a:gd name="connsiteX28" fmla="*/ 3864327 w 5016376"/>
              <a:gd name="connsiteY28" fmla="*/ 613131 h 613131"/>
              <a:gd name="connsiteX29" fmla="*/ 3818716 w 5016376"/>
              <a:gd name="connsiteY29" fmla="*/ 561028 h 613131"/>
              <a:gd name="connsiteX30" fmla="*/ 3773105 w 5016376"/>
              <a:gd name="connsiteY30" fmla="*/ 613131 h 613131"/>
              <a:gd name="connsiteX31" fmla="*/ 3727494 w 5016376"/>
              <a:gd name="connsiteY31" fmla="*/ 561028 h 613131"/>
              <a:gd name="connsiteX32" fmla="*/ 3681883 w 5016376"/>
              <a:gd name="connsiteY32" fmla="*/ 613131 h 613131"/>
              <a:gd name="connsiteX33" fmla="*/ 3636272 w 5016376"/>
              <a:gd name="connsiteY33" fmla="*/ 561028 h 613131"/>
              <a:gd name="connsiteX34" fmla="*/ 3590660 w 5016376"/>
              <a:gd name="connsiteY34" fmla="*/ 613131 h 613131"/>
              <a:gd name="connsiteX35" fmla="*/ 3545049 w 5016376"/>
              <a:gd name="connsiteY35" fmla="*/ 561028 h 613131"/>
              <a:gd name="connsiteX36" fmla="*/ 3499438 w 5016376"/>
              <a:gd name="connsiteY36" fmla="*/ 613131 h 613131"/>
              <a:gd name="connsiteX37" fmla="*/ 3453827 w 5016376"/>
              <a:gd name="connsiteY37" fmla="*/ 561028 h 613131"/>
              <a:gd name="connsiteX38" fmla="*/ 3408215 w 5016376"/>
              <a:gd name="connsiteY38" fmla="*/ 613131 h 613131"/>
              <a:gd name="connsiteX39" fmla="*/ 3362604 w 5016376"/>
              <a:gd name="connsiteY39" fmla="*/ 561028 h 613131"/>
              <a:gd name="connsiteX40" fmla="*/ 3316993 w 5016376"/>
              <a:gd name="connsiteY40" fmla="*/ 613131 h 613131"/>
              <a:gd name="connsiteX41" fmla="*/ 3271382 w 5016376"/>
              <a:gd name="connsiteY41" fmla="*/ 561028 h 613131"/>
              <a:gd name="connsiteX42" fmla="*/ 3225771 w 5016376"/>
              <a:gd name="connsiteY42" fmla="*/ 613131 h 613131"/>
              <a:gd name="connsiteX43" fmla="*/ 3180160 w 5016376"/>
              <a:gd name="connsiteY43" fmla="*/ 561028 h 613131"/>
              <a:gd name="connsiteX44" fmla="*/ 3134548 w 5016376"/>
              <a:gd name="connsiteY44" fmla="*/ 613131 h 613131"/>
              <a:gd name="connsiteX45" fmla="*/ 3088937 w 5016376"/>
              <a:gd name="connsiteY45" fmla="*/ 561028 h 613131"/>
              <a:gd name="connsiteX46" fmla="*/ 3043326 w 5016376"/>
              <a:gd name="connsiteY46" fmla="*/ 613131 h 613131"/>
              <a:gd name="connsiteX47" fmla="*/ 2997715 w 5016376"/>
              <a:gd name="connsiteY47" fmla="*/ 561028 h 613131"/>
              <a:gd name="connsiteX48" fmla="*/ 2952103 w 5016376"/>
              <a:gd name="connsiteY48" fmla="*/ 613131 h 613131"/>
              <a:gd name="connsiteX49" fmla="*/ 2906492 w 5016376"/>
              <a:gd name="connsiteY49" fmla="*/ 561028 h 613131"/>
              <a:gd name="connsiteX50" fmla="*/ 2860881 w 5016376"/>
              <a:gd name="connsiteY50" fmla="*/ 613131 h 613131"/>
              <a:gd name="connsiteX51" fmla="*/ 2815270 w 5016376"/>
              <a:gd name="connsiteY51" fmla="*/ 561028 h 613131"/>
              <a:gd name="connsiteX52" fmla="*/ 2769659 w 5016376"/>
              <a:gd name="connsiteY52" fmla="*/ 613131 h 613131"/>
              <a:gd name="connsiteX53" fmla="*/ 2724048 w 5016376"/>
              <a:gd name="connsiteY53" fmla="*/ 561028 h 613131"/>
              <a:gd name="connsiteX54" fmla="*/ 2678436 w 5016376"/>
              <a:gd name="connsiteY54" fmla="*/ 613131 h 613131"/>
              <a:gd name="connsiteX55" fmla="*/ 2632825 w 5016376"/>
              <a:gd name="connsiteY55" fmla="*/ 561028 h 613131"/>
              <a:gd name="connsiteX56" fmla="*/ 2587214 w 5016376"/>
              <a:gd name="connsiteY56" fmla="*/ 613131 h 613131"/>
              <a:gd name="connsiteX57" fmla="*/ 2541603 w 5016376"/>
              <a:gd name="connsiteY57" fmla="*/ 561028 h 613131"/>
              <a:gd name="connsiteX58" fmla="*/ 2495991 w 5016376"/>
              <a:gd name="connsiteY58" fmla="*/ 613131 h 613131"/>
              <a:gd name="connsiteX59" fmla="*/ 2450380 w 5016376"/>
              <a:gd name="connsiteY59" fmla="*/ 561028 h 613131"/>
              <a:gd name="connsiteX60" fmla="*/ 2404769 w 5016376"/>
              <a:gd name="connsiteY60" fmla="*/ 613131 h 613131"/>
              <a:gd name="connsiteX61" fmla="*/ 2359158 w 5016376"/>
              <a:gd name="connsiteY61" fmla="*/ 561028 h 613131"/>
              <a:gd name="connsiteX62" fmla="*/ 2313546 w 5016376"/>
              <a:gd name="connsiteY62" fmla="*/ 613131 h 613131"/>
              <a:gd name="connsiteX63" fmla="*/ 2267935 w 5016376"/>
              <a:gd name="connsiteY63" fmla="*/ 561028 h 613131"/>
              <a:gd name="connsiteX64" fmla="*/ 2222324 w 5016376"/>
              <a:gd name="connsiteY64" fmla="*/ 613131 h 613131"/>
              <a:gd name="connsiteX65" fmla="*/ 2176713 w 5016376"/>
              <a:gd name="connsiteY65" fmla="*/ 561028 h 613131"/>
              <a:gd name="connsiteX66" fmla="*/ 2131102 w 5016376"/>
              <a:gd name="connsiteY66" fmla="*/ 613131 h 613131"/>
              <a:gd name="connsiteX67" fmla="*/ 2085491 w 5016376"/>
              <a:gd name="connsiteY67" fmla="*/ 561028 h 613131"/>
              <a:gd name="connsiteX68" fmla="*/ 2039879 w 5016376"/>
              <a:gd name="connsiteY68" fmla="*/ 613131 h 613131"/>
              <a:gd name="connsiteX69" fmla="*/ 1994268 w 5016376"/>
              <a:gd name="connsiteY69" fmla="*/ 561028 h 613131"/>
              <a:gd name="connsiteX70" fmla="*/ 1948657 w 5016376"/>
              <a:gd name="connsiteY70" fmla="*/ 613131 h 613131"/>
              <a:gd name="connsiteX71" fmla="*/ 1903046 w 5016376"/>
              <a:gd name="connsiteY71" fmla="*/ 561028 h 613131"/>
              <a:gd name="connsiteX72" fmla="*/ 1857434 w 5016376"/>
              <a:gd name="connsiteY72" fmla="*/ 613131 h 613131"/>
              <a:gd name="connsiteX73" fmla="*/ 1811823 w 5016376"/>
              <a:gd name="connsiteY73" fmla="*/ 561028 h 613131"/>
              <a:gd name="connsiteX74" fmla="*/ 1766212 w 5016376"/>
              <a:gd name="connsiteY74" fmla="*/ 613131 h 613131"/>
              <a:gd name="connsiteX75" fmla="*/ 1720601 w 5016376"/>
              <a:gd name="connsiteY75" fmla="*/ 561028 h 613131"/>
              <a:gd name="connsiteX76" fmla="*/ 1674990 w 5016376"/>
              <a:gd name="connsiteY76" fmla="*/ 613131 h 613131"/>
              <a:gd name="connsiteX77" fmla="*/ 1629379 w 5016376"/>
              <a:gd name="connsiteY77" fmla="*/ 561028 h 613131"/>
              <a:gd name="connsiteX78" fmla="*/ 1583767 w 5016376"/>
              <a:gd name="connsiteY78" fmla="*/ 613131 h 613131"/>
              <a:gd name="connsiteX79" fmla="*/ 1538156 w 5016376"/>
              <a:gd name="connsiteY79" fmla="*/ 561028 h 613131"/>
              <a:gd name="connsiteX80" fmla="*/ 1492545 w 5016376"/>
              <a:gd name="connsiteY80" fmla="*/ 613131 h 613131"/>
              <a:gd name="connsiteX81" fmla="*/ 1446934 w 5016376"/>
              <a:gd name="connsiteY81" fmla="*/ 561028 h 613131"/>
              <a:gd name="connsiteX82" fmla="*/ 1401322 w 5016376"/>
              <a:gd name="connsiteY82" fmla="*/ 613131 h 613131"/>
              <a:gd name="connsiteX83" fmla="*/ 1355711 w 5016376"/>
              <a:gd name="connsiteY83" fmla="*/ 561028 h 613131"/>
              <a:gd name="connsiteX84" fmla="*/ 1310100 w 5016376"/>
              <a:gd name="connsiteY84" fmla="*/ 613131 h 613131"/>
              <a:gd name="connsiteX85" fmla="*/ 1264489 w 5016376"/>
              <a:gd name="connsiteY85" fmla="*/ 561028 h 613131"/>
              <a:gd name="connsiteX86" fmla="*/ 1218878 w 5016376"/>
              <a:gd name="connsiteY86" fmla="*/ 613131 h 613131"/>
              <a:gd name="connsiteX87" fmla="*/ 1173267 w 5016376"/>
              <a:gd name="connsiteY87" fmla="*/ 561028 h 613131"/>
              <a:gd name="connsiteX88" fmla="*/ 1127655 w 5016376"/>
              <a:gd name="connsiteY88" fmla="*/ 613131 h 613131"/>
              <a:gd name="connsiteX89" fmla="*/ 1082044 w 5016376"/>
              <a:gd name="connsiteY89" fmla="*/ 561028 h 613131"/>
              <a:gd name="connsiteX90" fmla="*/ 1036433 w 5016376"/>
              <a:gd name="connsiteY90" fmla="*/ 613131 h 613131"/>
              <a:gd name="connsiteX91" fmla="*/ 990822 w 5016376"/>
              <a:gd name="connsiteY91" fmla="*/ 561028 h 613131"/>
              <a:gd name="connsiteX92" fmla="*/ 945210 w 5016376"/>
              <a:gd name="connsiteY92" fmla="*/ 613131 h 613131"/>
              <a:gd name="connsiteX93" fmla="*/ 899599 w 5016376"/>
              <a:gd name="connsiteY93" fmla="*/ 561028 h 613131"/>
              <a:gd name="connsiteX94" fmla="*/ 853988 w 5016376"/>
              <a:gd name="connsiteY94" fmla="*/ 613131 h 613131"/>
              <a:gd name="connsiteX95" fmla="*/ 808377 w 5016376"/>
              <a:gd name="connsiteY95" fmla="*/ 561028 h 613131"/>
              <a:gd name="connsiteX96" fmla="*/ 762768 w 5016376"/>
              <a:gd name="connsiteY96" fmla="*/ 613131 h 613131"/>
              <a:gd name="connsiteX97" fmla="*/ 717157 w 5016376"/>
              <a:gd name="connsiteY97" fmla="*/ 561028 h 613131"/>
              <a:gd name="connsiteX98" fmla="*/ 671545 w 5016376"/>
              <a:gd name="connsiteY98" fmla="*/ 613131 h 613131"/>
              <a:gd name="connsiteX99" fmla="*/ 625933 w 5016376"/>
              <a:gd name="connsiteY99" fmla="*/ 561028 h 613131"/>
              <a:gd name="connsiteX100" fmla="*/ 580322 w 5016376"/>
              <a:gd name="connsiteY100" fmla="*/ 613131 h 613131"/>
              <a:gd name="connsiteX101" fmla="*/ 534712 w 5016376"/>
              <a:gd name="connsiteY101" fmla="*/ 561028 h 613131"/>
              <a:gd name="connsiteX102" fmla="*/ 489100 w 5016376"/>
              <a:gd name="connsiteY102" fmla="*/ 613131 h 613131"/>
              <a:gd name="connsiteX103" fmla="*/ 443489 w 5016376"/>
              <a:gd name="connsiteY103" fmla="*/ 561028 h 613131"/>
              <a:gd name="connsiteX104" fmla="*/ 397877 w 5016376"/>
              <a:gd name="connsiteY104" fmla="*/ 613131 h 613131"/>
              <a:gd name="connsiteX105" fmla="*/ 352267 w 5016376"/>
              <a:gd name="connsiteY105" fmla="*/ 561028 h 613131"/>
              <a:gd name="connsiteX106" fmla="*/ 306654 w 5016376"/>
              <a:gd name="connsiteY106" fmla="*/ 613131 h 613131"/>
              <a:gd name="connsiteX107" fmla="*/ 261044 w 5016376"/>
              <a:gd name="connsiteY107" fmla="*/ 561028 h 613131"/>
              <a:gd name="connsiteX108" fmla="*/ 215433 w 5016376"/>
              <a:gd name="connsiteY108" fmla="*/ 613131 h 613131"/>
              <a:gd name="connsiteX109" fmla="*/ 169821 w 5016376"/>
              <a:gd name="connsiteY109" fmla="*/ 561028 h 613131"/>
              <a:gd name="connsiteX110" fmla="*/ 124210 w 5016376"/>
              <a:gd name="connsiteY110" fmla="*/ 613131 h 613131"/>
              <a:gd name="connsiteX111" fmla="*/ 78599 w 5016376"/>
              <a:gd name="connsiteY111" fmla="*/ 561028 h 613131"/>
              <a:gd name="connsiteX112" fmla="*/ 46039 w 5016376"/>
              <a:gd name="connsiteY112" fmla="*/ 598222 h 613131"/>
              <a:gd name="connsiteX113" fmla="*/ 45581 w 5016376"/>
              <a:gd name="connsiteY113" fmla="*/ 588554 h 613131"/>
              <a:gd name="connsiteX114" fmla="*/ 0 w 5016376"/>
              <a:gd name="connsiteY114" fmla="*/ 0 h 6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16376" h="613131">
                <a:moveTo>
                  <a:pt x="0" y="0"/>
                </a:moveTo>
                <a:cubicBezTo>
                  <a:pt x="1672125" y="0"/>
                  <a:pt x="3391876" y="171450"/>
                  <a:pt x="5016376" y="0"/>
                </a:cubicBezTo>
                <a:cubicBezTo>
                  <a:pt x="4995094" y="178786"/>
                  <a:pt x="4979368" y="361365"/>
                  <a:pt x="4968101" y="546197"/>
                </a:cubicBezTo>
                <a:lnTo>
                  <a:pt x="4965828" y="605327"/>
                </a:lnTo>
                <a:lnTo>
                  <a:pt x="4958996" y="613131"/>
                </a:lnTo>
                <a:lnTo>
                  <a:pt x="4913385" y="561028"/>
                </a:lnTo>
                <a:lnTo>
                  <a:pt x="4867774" y="613131"/>
                </a:lnTo>
                <a:lnTo>
                  <a:pt x="4822163" y="561028"/>
                </a:lnTo>
                <a:lnTo>
                  <a:pt x="4776552" y="613131"/>
                </a:lnTo>
                <a:lnTo>
                  <a:pt x="4730941" y="561028"/>
                </a:lnTo>
                <a:lnTo>
                  <a:pt x="4685329" y="613131"/>
                </a:lnTo>
                <a:lnTo>
                  <a:pt x="4639718" y="561028"/>
                </a:lnTo>
                <a:lnTo>
                  <a:pt x="4594107" y="613131"/>
                </a:lnTo>
                <a:lnTo>
                  <a:pt x="4548496" y="561028"/>
                </a:lnTo>
                <a:lnTo>
                  <a:pt x="4502884" y="613131"/>
                </a:lnTo>
                <a:lnTo>
                  <a:pt x="4457273" y="561028"/>
                </a:lnTo>
                <a:lnTo>
                  <a:pt x="4411662" y="613131"/>
                </a:lnTo>
                <a:lnTo>
                  <a:pt x="4366051" y="561028"/>
                </a:lnTo>
                <a:lnTo>
                  <a:pt x="4320439" y="613131"/>
                </a:lnTo>
                <a:lnTo>
                  <a:pt x="4274828" y="561028"/>
                </a:lnTo>
                <a:lnTo>
                  <a:pt x="4229217" y="613131"/>
                </a:lnTo>
                <a:lnTo>
                  <a:pt x="4183606" y="561028"/>
                </a:lnTo>
                <a:lnTo>
                  <a:pt x="4137995" y="613131"/>
                </a:lnTo>
                <a:lnTo>
                  <a:pt x="4092384" y="561028"/>
                </a:lnTo>
                <a:lnTo>
                  <a:pt x="4046772" y="613131"/>
                </a:lnTo>
                <a:lnTo>
                  <a:pt x="4001161" y="561028"/>
                </a:lnTo>
                <a:lnTo>
                  <a:pt x="3955550" y="613131"/>
                </a:lnTo>
                <a:lnTo>
                  <a:pt x="3909939" y="561028"/>
                </a:lnTo>
                <a:lnTo>
                  <a:pt x="3864327" y="613131"/>
                </a:lnTo>
                <a:lnTo>
                  <a:pt x="3818716" y="561028"/>
                </a:lnTo>
                <a:lnTo>
                  <a:pt x="3773105" y="613131"/>
                </a:lnTo>
                <a:lnTo>
                  <a:pt x="3727494" y="561028"/>
                </a:lnTo>
                <a:lnTo>
                  <a:pt x="3681883" y="613131"/>
                </a:lnTo>
                <a:lnTo>
                  <a:pt x="3636272" y="561028"/>
                </a:lnTo>
                <a:lnTo>
                  <a:pt x="3590660" y="613131"/>
                </a:lnTo>
                <a:lnTo>
                  <a:pt x="3545049" y="561028"/>
                </a:lnTo>
                <a:lnTo>
                  <a:pt x="3499438" y="613131"/>
                </a:lnTo>
                <a:lnTo>
                  <a:pt x="3453827" y="561028"/>
                </a:lnTo>
                <a:lnTo>
                  <a:pt x="3408215" y="613131"/>
                </a:lnTo>
                <a:lnTo>
                  <a:pt x="3362604" y="561028"/>
                </a:lnTo>
                <a:lnTo>
                  <a:pt x="3316993" y="613131"/>
                </a:lnTo>
                <a:lnTo>
                  <a:pt x="3271382" y="561028"/>
                </a:lnTo>
                <a:lnTo>
                  <a:pt x="3225771" y="613131"/>
                </a:lnTo>
                <a:lnTo>
                  <a:pt x="3180160" y="561028"/>
                </a:lnTo>
                <a:lnTo>
                  <a:pt x="3134548" y="613131"/>
                </a:lnTo>
                <a:lnTo>
                  <a:pt x="3088937" y="561028"/>
                </a:lnTo>
                <a:lnTo>
                  <a:pt x="3043326" y="613131"/>
                </a:lnTo>
                <a:lnTo>
                  <a:pt x="2997715" y="561028"/>
                </a:lnTo>
                <a:lnTo>
                  <a:pt x="2952103" y="613131"/>
                </a:lnTo>
                <a:lnTo>
                  <a:pt x="2906492" y="561028"/>
                </a:lnTo>
                <a:lnTo>
                  <a:pt x="2860881" y="613131"/>
                </a:lnTo>
                <a:lnTo>
                  <a:pt x="2815270" y="561028"/>
                </a:lnTo>
                <a:lnTo>
                  <a:pt x="2769659" y="613131"/>
                </a:lnTo>
                <a:lnTo>
                  <a:pt x="2724048" y="561028"/>
                </a:lnTo>
                <a:lnTo>
                  <a:pt x="2678436" y="613131"/>
                </a:lnTo>
                <a:lnTo>
                  <a:pt x="2632825" y="561028"/>
                </a:lnTo>
                <a:lnTo>
                  <a:pt x="2587214" y="613131"/>
                </a:lnTo>
                <a:lnTo>
                  <a:pt x="2541603" y="561028"/>
                </a:lnTo>
                <a:lnTo>
                  <a:pt x="2495991" y="613131"/>
                </a:lnTo>
                <a:lnTo>
                  <a:pt x="2450380" y="561028"/>
                </a:lnTo>
                <a:lnTo>
                  <a:pt x="2404769" y="613131"/>
                </a:lnTo>
                <a:lnTo>
                  <a:pt x="2359158" y="561028"/>
                </a:lnTo>
                <a:lnTo>
                  <a:pt x="2313546" y="613131"/>
                </a:lnTo>
                <a:lnTo>
                  <a:pt x="2267935" y="561028"/>
                </a:lnTo>
                <a:lnTo>
                  <a:pt x="2222324" y="613131"/>
                </a:lnTo>
                <a:lnTo>
                  <a:pt x="2176713" y="561028"/>
                </a:lnTo>
                <a:lnTo>
                  <a:pt x="2131102" y="613131"/>
                </a:lnTo>
                <a:lnTo>
                  <a:pt x="2085491" y="561028"/>
                </a:lnTo>
                <a:lnTo>
                  <a:pt x="2039879" y="613131"/>
                </a:lnTo>
                <a:lnTo>
                  <a:pt x="1994268" y="561028"/>
                </a:lnTo>
                <a:lnTo>
                  <a:pt x="1948657" y="613131"/>
                </a:lnTo>
                <a:lnTo>
                  <a:pt x="1903046" y="561028"/>
                </a:lnTo>
                <a:lnTo>
                  <a:pt x="1857434" y="613131"/>
                </a:lnTo>
                <a:lnTo>
                  <a:pt x="1811823" y="561028"/>
                </a:lnTo>
                <a:lnTo>
                  <a:pt x="1766212" y="613131"/>
                </a:lnTo>
                <a:lnTo>
                  <a:pt x="1720601" y="561028"/>
                </a:lnTo>
                <a:lnTo>
                  <a:pt x="1674990" y="613131"/>
                </a:lnTo>
                <a:lnTo>
                  <a:pt x="1629379" y="561028"/>
                </a:lnTo>
                <a:lnTo>
                  <a:pt x="1583767" y="613131"/>
                </a:lnTo>
                <a:lnTo>
                  <a:pt x="1538156" y="561028"/>
                </a:lnTo>
                <a:lnTo>
                  <a:pt x="1492545" y="613131"/>
                </a:lnTo>
                <a:lnTo>
                  <a:pt x="1446934" y="561028"/>
                </a:lnTo>
                <a:lnTo>
                  <a:pt x="1401322" y="613131"/>
                </a:lnTo>
                <a:lnTo>
                  <a:pt x="1355711" y="561028"/>
                </a:lnTo>
                <a:lnTo>
                  <a:pt x="1310100" y="613131"/>
                </a:lnTo>
                <a:lnTo>
                  <a:pt x="1264489" y="561028"/>
                </a:lnTo>
                <a:lnTo>
                  <a:pt x="1218878" y="613131"/>
                </a:lnTo>
                <a:lnTo>
                  <a:pt x="1173267" y="561028"/>
                </a:lnTo>
                <a:lnTo>
                  <a:pt x="1127655" y="613131"/>
                </a:lnTo>
                <a:lnTo>
                  <a:pt x="1082044" y="561028"/>
                </a:lnTo>
                <a:lnTo>
                  <a:pt x="1036433" y="613131"/>
                </a:lnTo>
                <a:lnTo>
                  <a:pt x="990822" y="561028"/>
                </a:lnTo>
                <a:lnTo>
                  <a:pt x="945210" y="613131"/>
                </a:lnTo>
                <a:lnTo>
                  <a:pt x="899599" y="561028"/>
                </a:lnTo>
                <a:lnTo>
                  <a:pt x="853988" y="613131"/>
                </a:lnTo>
                <a:lnTo>
                  <a:pt x="808377" y="561028"/>
                </a:lnTo>
                <a:lnTo>
                  <a:pt x="762768" y="613131"/>
                </a:lnTo>
                <a:lnTo>
                  <a:pt x="717157" y="561028"/>
                </a:lnTo>
                <a:lnTo>
                  <a:pt x="671545" y="613131"/>
                </a:lnTo>
                <a:lnTo>
                  <a:pt x="625933" y="561028"/>
                </a:lnTo>
                <a:lnTo>
                  <a:pt x="580322" y="613131"/>
                </a:lnTo>
                <a:lnTo>
                  <a:pt x="534712" y="561028"/>
                </a:lnTo>
                <a:lnTo>
                  <a:pt x="489100" y="613131"/>
                </a:lnTo>
                <a:lnTo>
                  <a:pt x="443489" y="561028"/>
                </a:lnTo>
                <a:lnTo>
                  <a:pt x="397877" y="613131"/>
                </a:lnTo>
                <a:lnTo>
                  <a:pt x="352267" y="561028"/>
                </a:lnTo>
                <a:lnTo>
                  <a:pt x="306654" y="613131"/>
                </a:lnTo>
                <a:lnTo>
                  <a:pt x="261044" y="561028"/>
                </a:lnTo>
                <a:lnTo>
                  <a:pt x="215433" y="613131"/>
                </a:lnTo>
                <a:lnTo>
                  <a:pt x="169821" y="561028"/>
                </a:lnTo>
                <a:lnTo>
                  <a:pt x="124210" y="613131"/>
                </a:lnTo>
                <a:lnTo>
                  <a:pt x="78599" y="561028"/>
                </a:lnTo>
                <a:lnTo>
                  <a:pt x="46039" y="598222"/>
                </a:lnTo>
                <a:lnTo>
                  <a:pt x="45581" y="588554"/>
                </a:lnTo>
                <a:cubicBezTo>
                  <a:pt x="33476" y="387095"/>
                  <a:pt x="18653" y="190437"/>
                  <a:pt x="0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9" name="자유형 78"/>
          <p:cNvSpPr/>
          <p:nvPr/>
        </p:nvSpPr>
        <p:spPr>
          <a:xfrm>
            <a:off x="2870806" y="1142990"/>
            <a:ext cx="3722680" cy="3353746"/>
          </a:xfrm>
          <a:custGeom>
            <a:avLst/>
            <a:gdLst>
              <a:gd name="connsiteX0" fmla="*/ 257946 w 4963573"/>
              <a:gd name="connsiteY0" fmla="*/ 0 h 4471661"/>
              <a:gd name="connsiteX1" fmla="*/ 303559 w 4963573"/>
              <a:gd name="connsiteY1" fmla="*/ 52103 h 4471661"/>
              <a:gd name="connsiteX2" fmla="*/ 349169 w 4963573"/>
              <a:gd name="connsiteY2" fmla="*/ 1 h 4471661"/>
              <a:gd name="connsiteX3" fmla="*/ 394781 w 4963573"/>
              <a:gd name="connsiteY3" fmla="*/ 52103 h 4471661"/>
              <a:gd name="connsiteX4" fmla="*/ 440392 w 4963573"/>
              <a:gd name="connsiteY4" fmla="*/ 0 h 4471661"/>
              <a:gd name="connsiteX5" fmla="*/ 486004 w 4963573"/>
              <a:gd name="connsiteY5" fmla="*/ 52103 h 4471661"/>
              <a:gd name="connsiteX6" fmla="*/ 531614 w 4963573"/>
              <a:gd name="connsiteY6" fmla="*/ 1 h 4471661"/>
              <a:gd name="connsiteX7" fmla="*/ 577225 w 4963573"/>
              <a:gd name="connsiteY7" fmla="*/ 52103 h 4471661"/>
              <a:gd name="connsiteX8" fmla="*/ 622837 w 4963573"/>
              <a:gd name="connsiteY8" fmla="*/ 0 h 4471661"/>
              <a:gd name="connsiteX9" fmla="*/ 668449 w 4963573"/>
              <a:gd name="connsiteY9" fmla="*/ 52103 h 4471661"/>
              <a:gd name="connsiteX10" fmla="*/ 714060 w 4963573"/>
              <a:gd name="connsiteY10" fmla="*/ 1 h 4471661"/>
              <a:gd name="connsiteX11" fmla="*/ 759669 w 4963573"/>
              <a:gd name="connsiteY11" fmla="*/ 52103 h 4471661"/>
              <a:gd name="connsiteX12" fmla="*/ 805280 w 4963573"/>
              <a:gd name="connsiteY12" fmla="*/ 1 h 4471661"/>
              <a:gd name="connsiteX13" fmla="*/ 850891 w 4963573"/>
              <a:gd name="connsiteY13" fmla="*/ 52103 h 4471661"/>
              <a:gd name="connsiteX14" fmla="*/ 896502 w 4963573"/>
              <a:gd name="connsiteY14" fmla="*/ 0 h 4471661"/>
              <a:gd name="connsiteX15" fmla="*/ 942114 w 4963573"/>
              <a:gd name="connsiteY15" fmla="*/ 52103 h 4471661"/>
              <a:gd name="connsiteX16" fmla="*/ 987725 w 4963573"/>
              <a:gd name="connsiteY16" fmla="*/ 1 h 4471661"/>
              <a:gd name="connsiteX17" fmla="*/ 1033336 w 4963573"/>
              <a:gd name="connsiteY17" fmla="*/ 52103 h 4471661"/>
              <a:gd name="connsiteX18" fmla="*/ 1078947 w 4963573"/>
              <a:gd name="connsiteY18" fmla="*/ 0 h 4471661"/>
              <a:gd name="connsiteX19" fmla="*/ 1124559 w 4963573"/>
              <a:gd name="connsiteY19" fmla="*/ 52103 h 4471661"/>
              <a:gd name="connsiteX20" fmla="*/ 1170170 w 4963573"/>
              <a:gd name="connsiteY20" fmla="*/ 1 h 4471661"/>
              <a:gd name="connsiteX21" fmla="*/ 1215781 w 4963573"/>
              <a:gd name="connsiteY21" fmla="*/ 52103 h 4471661"/>
              <a:gd name="connsiteX22" fmla="*/ 1261392 w 4963573"/>
              <a:gd name="connsiteY22" fmla="*/ 1 h 4471661"/>
              <a:gd name="connsiteX23" fmla="*/ 1307003 w 4963573"/>
              <a:gd name="connsiteY23" fmla="*/ 52103 h 4471661"/>
              <a:gd name="connsiteX24" fmla="*/ 1352614 w 4963573"/>
              <a:gd name="connsiteY24" fmla="*/ 0 h 4471661"/>
              <a:gd name="connsiteX25" fmla="*/ 1398226 w 4963573"/>
              <a:gd name="connsiteY25" fmla="*/ 52103 h 4471661"/>
              <a:gd name="connsiteX26" fmla="*/ 1443837 w 4963573"/>
              <a:gd name="connsiteY26" fmla="*/ 1 h 4471661"/>
              <a:gd name="connsiteX27" fmla="*/ 1489448 w 4963573"/>
              <a:gd name="connsiteY27" fmla="*/ 52103 h 4471661"/>
              <a:gd name="connsiteX28" fmla="*/ 1535059 w 4963573"/>
              <a:gd name="connsiteY28" fmla="*/ 0 h 4471661"/>
              <a:gd name="connsiteX29" fmla="*/ 1580671 w 4963573"/>
              <a:gd name="connsiteY29" fmla="*/ 52103 h 4471661"/>
              <a:gd name="connsiteX30" fmla="*/ 1626282 w 4963573"/>
              <a:gd name="connsiteY30" fmla="*/ 1 h 4471661"/>
              <a:gd name="connsiteX31" fmla="*/ 1671893 w 4963573"/>
              <a:gd name="connsiteY31" fmla="*/ 52103 h 4471661"/>
              <a:gd name="connsiteX32" fmla="*/ 1717504 w 4963573"/>
              <a:gd name="connsiteY32" fmla="*/ 1 h 4471661"/>
              <a:gd name="connsiteX33" fmla="*/ 1763115 w 4963573"/>
              <a:gd name="connsiteY33" fmla="*/ 52103 h 4471661"/>
              <a:gd name="connsiteX34" fmla="*/ 1808726 w 4963573"/>
              <a:gd name="connsiteY34" fmla="*/ 0 h 4471661"/>
              <a:gd name="connsiteX35" fmla="*/ 1854338 w 4963573"/>
              <a:gd name="connsiteY35" fmla="*/ 52103 h 4471661"/>
              <a:gd name="connsiteX36" fmla="*/ 1899949 w 4963573"/>
              <a:gd name="connsiteY36" fmla="*/ 1 h 4471661"/>
              <a:gd name="connsiteX37" fmla="*/ 1945560 w 4963573"/>
              <a:gd name="connsiteY37" fmla="*/ 52103 h 4471661"/>
              <a:gd name="connsiteX38" fmla="*/ 1991171 w 4963573"/>
              <a:gd name="connsiteY38" fmla="*/ 0 h 4471661"/>
              <a:gd name="connsiteX39" fmla="*/ 2036783 w 4963573"/>
              <a:gd name="connsiteY39" fmla="*/ 52103 h 4471661"/>
              <a:gd name="connsiteX40" fmla="*/ 2082394 w 4963573"/>
              <a:gd name="connsiteY40" fmla="*/ 1 h 4471661"/>
              <a:gd name="connsiteX41" fmla="*/ 2128005 w 4963573"/>
              <a:gd name="connsiteY41" fmla="*/ 52103 h 4471661"/>
              <a:gd name="connsiteX42" fmla="*/ 2173616 w 4963573"/>
              <a:gd name="connsiteY42" fmla="*/ 1 h 4471661"/>
              <a:gd name="connsiteX43" fmla="*/ 2219227 w 4963573"/>
              <a:gd name="connsiteY43" fmla="*/ 52103 h 4471661"/>
              <a:gd name="connsiteX44" fmla="*/ 2264838 w 4963573"/>
              <a:gd name="connsiteY44" fmla="*/ 0 h 4471661"/>
              <a:gd name="connsiteX45" fmla="*/ 2310450 w 4963573"/>
              <a:gd name="connsiteY45" fmla="*/ 52103 h 4471661"/>
              <a:gd name="connsiteX46" fmla="*/ 2356061 w 4963573"/>
              <a:gd name="connsiteY46" fmla="*/ 1 h 4471661"/>
              <a:gd name="connsiteX47" fmla="*/ 2401672 w 4963573"/>
              <a:gd name="connsiteY47" fmla="*/ 52103 h 4471661"/>
              <a:gd name="connsiteX48" fmla="*/ 2447283 w 4963573"/>
              <a:gd name="connsiteY48" fmla="*/ 0 h 4471661"/>
              <a:gd name="connsiteX49" fmla="*/ 2492895 w 4963573"/>
              <a:gd name="connsiteY49" fmla="*/ 52103 h 4471661"/>
              <a:gd name="connsiteX50" fmla="*/ 2538506 w 4963573"/>
              <a:gd name="connsiteY50" fmla="*/ 1 h 4471661"/>
              <a:gd name="connsiteX51" fmla="*/ 2584117 w 4963573"/>
              <a:gd name="connsiteY51" fmla="*/ 52103 h 4471661"/>
              <a:gd name="connsiteX52" fmla="*/ 2629728 w 4963573"/>
              <a:gd name="connsiteY52" fmla="*/ 0 h 4471661"/>
              <a:gd name="connsiteX53" fmla="*/ 2675340 w 4963573"/>
              <a:gd name="connsiteY53" fmla="*/ 52103 h 4471661"/>
              <a:gd name="connsiteX54" fmla="*/ 2720951 w 4963573"/>
              <a:gd name="connsiteY54" fmla="*/ 1 h 4471661"/>
              <a:gd name="connsiteX55" fmla="*/ 2766562 w 4963573"/>
              <a:gd name="connsiteY55" fmla="*/ 52103 h 4471661"/>
              <a:gd name="connsiteX56" fmla="*/ 2812173 w 4963573"/>
              <a:gd name="connsiteY56" fmla="*/ 1 h 4471661"/>
              <a:gd name="connsiteX57" fmla="*/ 2857784 w 4963573"/>
              <a:gd name="connsiteY57" fmla="*/ 52103 h 4471661"/>
              <a:gd name="connsiteX58" fmla="*/ 2903395 w 4963573"/>
              <a:gd name="connsiteY58" fmla="*/ 0 h 4471661"/>
              <a:gd name="connsiteX59" fmla="*/ 2949007 w 4963573"/>
              <a:gd name="connsiteY59" fmla="*/ 52103 h 4471661"/>
              <a:gd name="connsiteX60" fmla="*/ 2994618 w 4963573"/>
              <a:gd name="connsiteY60" fmla="*/ 1 h 4471661"/>
              <a:gd name="connsiteX61" fmla="*/ 3040229 w 4963573"/>
              <a:gd name="connsiteY61" fmla="*/ 52103 h 4471661"/>
              <a:gd name="connsiteX62" fmla="*/ 3085840 w 4963573"/>
              <a:gd name="connsiteY62" fmla="*/ 0 h 4471661"/>
              <a:gd name="connsiteX63" fmla="*/ 3131452 w 4963573"/>
              <a:gd name="connsiteY63" fmla="*/ 52103 h 4471661"/>
              <a:gd name="connsiteX64" fmla="*/ 3177063 w 4963573"/>
              <a:gd name="connsiteY64" fmla="*/ 1 h 4471661"/>
              <a:gd name="connsiteX65" fmla="*/ 3222674 w 4963573"/>
              <a:gd name="connsiteY65" fmla="*/ 52103 h 4471661"/>
              <a:gd name="connsiteX66" fmla="*/ 3268285 w 4963573"/>
              <a:gd name="connsiteY66" fmla="*/ 1 h 4471661"/>
              <a:gd name="connsiteX67" fmla="*/ 3313896 w 4963573"/>
              <a:gd name="connsiteY67" fmla="*/ 52103 h 4471661"/>
              <a:gd name="connsiteX68" fmla="*/ 3359507 w 4963573"/>
              <a:gd name="connsiteY68" fmla="*/ 0 h 4471661"/>
              <a:gd name="connsiteX69" fmla="*/ 3405119 w 4963573"/>
              <a:gd name="connsiteY69" fmla="*/ 52103 h 4471661"/>
              <a:gd name="connsiteX70" fmla="*/ 3450730 w 4963573"/>
              <a:gd name="connsiteY70" fmla="*/ 1 h 4471661"/>
              <a:gd name="connsiteX71" fmla="*/ 3496341 w 4963573"/>
              <a:gd name="connsiteY71" fmla="*/ 52103 h 4471661"/>
              <a:gd name="connsiteX72" fmla="*/ 3541952 w 4963573"/>
              <a:gd name="connsiteY72" fmla="*/ 0 h 4471661"/>
              <a:gd name="connsiteX73" fmla="*/ 3587564 w 4963573"/>
              <a:gd name="connsiteY73" fmla="*/ 52103 h 4471661"/>
              <a:gd name="connsiteX74" fmla="*/ 3633175 w 4963573"/>
              <a:gd name="connsiteY74" fmla="*/ 1 h 4471661"/>
              <a:gd name="connsiteX75" fmla="*/ 3678786 w 4963573"/>
              <a:gd name="connsiteY75" fmla="*/ 52103 h 4471661"/>
              <a:gd name="connsiteX76" fmla="*/ 3724397 w 4963573"/>
              <a:gd name="connsiteY76" fmla="*/ 1 h 4471661"/>
              <a:gd name="connsiteX77" fmla="*/ 3770008 w 4963573"/>
              <a:gd name="connsiteY77" fmla="*/ 52103 h 4471661"/>
              <a:gd name="connsiteX78" fmla="*/ 3815619 w 4963573"/>
              <a:gd name="connsiteY78" fmla="*/ 0 h 4471661"/>
              <a:gd name="connsiteX79" fmla="*/ 3861231 w 4963573"/>
              <a:gd name="connsiteY79" fmla="*/ 52103 h 4471661"/>
              <a:gd name="connsiteX80" fmla="*/ 3906842 w 4963573"/>
              <a:gd name="connsiteY80" fmla="*/ 1 h 4471661"/>
              <a:gd name="connsiteX81" fmla="*/ 3952453 w 4963573"/>
              <a:gd name="connsiteY81" fmla="*/ 52103 h 4471661"/>
              <a:gd name="connsiteX82" fmla="*/ 3998064 w 4963573"/>
              <a:gd name="connsiteY82" fmla="*/ 0 h 4471661"/>
              <a:gd name="connsiteX83" fmla="*/ 4043676 w 4963573"/>
              <a:gd name="connsiteY83" fmla="*/ 52103 h 4471661"/>
              <a:gd name="connsiteX84" fmla="*/ 4089287 w 4963573"/>
              <a:gd name="connsiteY84" fmla="*/ 1 h 4471661"/>
              <a:gd name="connsiteX85" fmla="*/ 4134898 w 4963573"/>
              <a:gd name="connsiteY85" fmla="*/ 52103 h 4471661"/>
              <a:gd name="connsiteX86" fmla="*/ 4180509 w 4963573"/>
              <a:gd name="connsiteY86" fmla="*/ 1 h 4471661"/>
              <a:gd name="connsiteX87" fmla="*/ 4226120 w 4963573"/>
              <a:gd name="connsiteY87" fmla="*/ 52103 h 4471661"/>
              <a:gd name="connsiteX88" fmla="*/ 4271731 w 4963573"/>
              <a:gd name="connsiteY88" fmla="*/ 0 h 4471661"/>
              <a:gd name="connsiteX89" fmla="*/ 4317343 w 4963573"/>
              <a:gd name="connsiteY89" fmla="*/ 52103 h 4471661"/>
              <a:gd name="connsiteX90" fmla="*/ 4362954 w 4963573"/>
              <a:gd name="connsiteY90" fmla="*/ 1 h 4471661"/>
              <a:gd name="connsiteX91" fmla="*/ 4408565 w 4963573"/>
              <a:gd name="connsiteY91" fmla="*/ 52103 h 4471661"/>
              <a:gd name="connsiteX92" fmla="*/ 4454176 w 4963573"/>
              <a:gd name="connsiteY92" fmla="*/ 0 h 4471661"/>
              <a:gd name="connsiteX93" fmla="*/ 4499788 w 4963573"/>
              <a:gd name="connsiteY93" fmla="*/ 52103 h 4471661"/>
              <a:gd name="connsiteX94" fmla="*/ 4545399 w 4963573"/>
              <a:gd name="connsiteY94" fmla="*/ 1 h 4471661"/>
              <a:gd name="connsiteX95" fmla="*/ 4591010 w 4963573"/>
              <a:gd name="connsiteY95" fmla="*/ 52103 h 4471661"/>
              <a:gd name="connsiteX96" fmla="*/ 4636621 w 4963573"/>
              <a:gd name="connsiteY96" fmla="*/ 0 h 4471661"/>
              <a:gd name="connsiteX97" fmla="*/ 4682233 w 4963573"/>
              <a:gd name="connsiteY97" fmla="*/ 52103 h 4471661"/>
              <a:gd name="connsiteX98" fmla="*/ 4727844 w 4963573"/>
              <a:gd name="connsiteY98" fmla="*/ 1 h 4471661"/>
              <a:gd name="connsiteX99" fmla="*/ 4773455 w 4963573"/>
              <a:gd name="connsiteY99" fmla="*/ 52103 h 4471661"/>
              <a:gd name="connsiteX100" fmla="*/ 4819066 w 4963573"/>
              <a:gd name="connsiteY100" fmla="*/ 1 h 4471661"/>
              <a:gd name="connsiteX101" fmla="*/ 4864677 w 4963573"/>
              <a:gd name="connsiteY101" fmla="*/ 52103 h 4471661"/>
              <a:gd name="connsiteX102" fmla="*/ 4910288 w 4963573"/>
              <a:gd name="connsiteY102" fmla="*/ 0 h 4471661"/>
              <a:gd name="connsiteX103" fmla="*/ 4915682 w 4963573"/>
              <a:gd name="connsiteY103" fmla="*/ 6162 h 4471661"/>
              <a:gd name="connsiteX104" fmla="*/ 4897875 w 4963573"/>
              <a:gd name="connsiteY104" fmla="*/ 469356 h 4471661"/>
              <a:gd name="connsiteX105" fmla="*/ 4961909 w 4963573"/>
              <a:gd name="connsiteY105" fmla="*/ 3594251 h 4471661"/>
              <a:gd name="connsiteX106" fmla="*/ 4951954 w 4963573"/>
              <a:gd name="connsiteY106" fmla="*/ 3700001 h 4471661"/>
              <a:gd name="connsiteX107" fmla="*/ 4931446 w 4963573"/>
              <a:gd name="connsiteY107" fmla="*/ 3778418 h 4471661"/>
              <a:gd name="connsiteX108" fmla="*/ 4320197 w 4963573"/>
              <a:gd name="connsiteY108" fmla="*/ 4320773 h 4471661"/>
              <a:gd name="connsiteX109" fmla="*/ 4206005 w 4963573"/>
              <a:gd name="connsiteY109" fmla="*/ 4410225 h 4471661"/>
              <a:gd name="connsiteX110" fmla="*/ 4080565 w 4963573"/>
              <a:gd name="connsiteY110" fmla="*/ 4420823 h 4471661"/>
              <a:gd name="connsiteX111" fmla="*/ 232597 w 4963573"/>
              <a:gd name="connsiteY111" fmla="*/ 4401289 h 4471661"/>
              <a:gd name="connsiteX112" fmla="*/ 26143 w 4963573"/>
              <a:gd name="connsiteY112" fmla="*/ 569354 h 4471661"/>
              <a:gd name="connsiteX113" fmla="*/ 0 w 4963573"/>
              <a:gd name="connsiteY113" fmla="*/ 17958 h 4471661"/>
              <a:gd name="connsiteX114" fmla="*/ 29891 w 4963573"/>
              <a:gd name="connsiteY114" fmla="*/ 52103 h 4471661"/>
              <a:gd name="connsiteX115" fmla="*/ 75502 w 4963573"/>
              <a:gd name="connsiteY115" fmla="*/ 1 h 4471661"/>
              <a:gd name="connsiteX116" fmla="*/ 121113 w 4963573"/>
              <a:gd name="connsiteY116" fmla="*/ 52103 h 4471661"/>
              <a:gd name="connsiteX117" fmla="*/ 166725 w 4963573"/>
              <a:gd name="connsiteY117" fmla="*/ 1 h 4471661"/>
              <a:gd name="connsiteX118" fmla="*/ 212336 w 4963573"/>
              <a:gd name="connsiteY118" fmla="*/ 52103 h 4471661"/>
              <a:gd name="connsiteX119" fmla="*/ 257946 w 4963573"/>
              <a:gd name="connsiteY119" fmla="*/ 0 h 447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963573" h="4471661">
                <a:moveTo>
                  <a:pt x="257946" y="0"/>
                </a:moveTo>
                <a:lnTo>
                  <a:pt x="303559" y="52103"/>
                </a:lnTo>
                <a:lnTo>
                  <a:pt x="349169" y="1"/>
                </a:lnTo>
                <a:lnTo>
                  <a:pt x="394781" y="52103"/>
                </a:lnTo>
                <a:lnTo>
                  <a:pt x="440392" y="0"/>
                </a:lnTo>
                <a:lnTo>
                  <a:pt x="486004" y="52103"/>
                </a:lnTo>
                <a:lnTo>
                  <a:pt x="531614" y="1"/>
                </a:lnTo>
                <a:lnTo>
                  <a:pt x="577225" y="52103"/>
                </a:lnTo>
                <a:lnTo>
                  <a:pt x="622837" y="0"/>
                </a:lnTo>
                <a:lnTo>
                  <a:pt x="668449" y="52103"/>
                </a:lnTo>
                <a:lnTo>
                  <a:pt x="714060" y="1"/>
                </a:lnTo>
                <a:lnTo>
                  <a:pt x="759669" y="52103"/>
                </a:lnTo>
                <a:lnTo>
                  <a:pt x="805280" y="1"/>
                </a:lnTo>
                <a:lnTo>
                  <a:pt x="850891" y="52103"/>
                </a:lnTo>
                <a:lnTo>
                  <a:pt x="896502" y="0"/>
                </a:lnTo>
                <a:lnTo>
                  <a:pt x="942114" y="52103"/>
                </a:lnTo>
                <a:lnTo>
                  <a:pt x="987725" y="1"/>
                </a:lnTo>
                <a:lnTo>
                  <a:pt x="1033336" y="52103"/>
                </a:lnTo>
                <a:lnTo>
                  <a:pt x="1078947" y="0"/>
                </a:lnTo>
                <a:lnTo>
                  <a:pt x="1124559" y="52103"/>
                </a:lnTo>
                <a:lnTo>
                  <a:pt x="1170170" y="1"/>
                </a:lnTo>
                <a:lnTo>
                  <a:pt x="1215781" y="52103"/>
                </a:lnTo>
                <a:lnTo>
                  <a:pt x="1261392" y="1"/>
                </a:lnTo>
                <a:lnTo>
                  <a:pt x="1307003" y="52103"/>
                </a:lnTo>
                <a:lnTo>
                  <a:pt x="1352614" y="0"/>
                </a:lnTo>
                <a:lnTo>
                  <a:pt x="1398226" y="52103"/>
                </a:lnTo>
                <a:lnTo>
                  <a:pt x="1443837" y="1"/>
                </a:lnTo>
                <a:lnTo>
                  <a:pt x="1489448" y="52103"/>
                </a:lnTo>
                <a:lnTo>
                  <a:pt x="1535059" y="0"/>
                </a:lnTo>
                <a:lnTo>
                  <a:pt x="1580671" y="52103"/>
                </a:lnTo>
                <a:lnTo>
                  <a:pt x="1626282" y="1"/>
                </a:lnTo>
                <a:lnTo>
                  <a:pt x="1671893" y="52103"/>
                </a:lnTo>
                <a:lnTo>
                  <a:pt x="1717504" y="1"/>
                </a:lnTo>
                <a:lnTo>
                  <a:pt x="1763115" y="52103"/>
                </a:lnTo>
                <a:lnTo>
                  <a:pt x="1808726" y="0"/>
                </a:lnTo>
                <a:lnTo>
                  <a:pt x="1854338" y="52103"/>
                </a:lnTo>
                <a:lnTo>
                  <a:pt x="1899949" y="1"/>
                </a:lnTo>
                <a:lnTo>
                  <a:pt x="1945560" y="52103"/>
                </a:lnTo>
                <a:lnTo>
                  <a:pt x="1991171" y="0"/>
                </a:lnTo>
                <a:lnTo>
                  <a:pt x="2036783" y="52103"/>
                </a:lnTo>
                <a:lnTo>
                  <a:pt x="2082394" y="1"/>
                </a:lnTo>
                <a:lnTo>
                  <a:pt x="2128005" y="52103"/>
                </a:lnTo>
                <a:lnTo>
                  <a:pt x="2173616" y="1"/>
                </a:lnTo>
                <a:lnTo>
                  <a:pt x="2219227" y="52103"/>
                </a:lnTo>
                <a:lnTo>
                  <a:pt x="2264838" y="0"/>
                </a:lnTo>
                <a:lnTo>
                  <a:pt x="2310450" y="52103"/>
                </a:lnTo>
                <a:lnTo>
                  <a:pt x="2356061" y="1"/>
                </a:lnTo>
                <a:lnTo>
                  <a:pt x="2401672" y="52103"/>
                </a:lnTo>
                <a:lnTo>
                  <a:pt x="2447283" y="0"/>
                </a:lnTo>
                <a:lnTo>
                  <a:pt x="2492895" y="52103"/>
                </a:lnTo>
                <a:lnTo>
                  <a:pt x="2538506" y="1"/>
                </a:lnTo>
                <a:lnTo>
                  <a:pt x="2584117" y="52103"/>
                </a:lnTo>
                <a:lnTo>
                  <a:pt x="2629728" y="0"/>
                </a:lnTo>
                <a:lnTo>
                  <a:pt x="2675340" y="52103"/>
                </a:lnTo>
                <a:lnTo>
                  <a:pt x="2720951" y="1"/>
                </a:lnTo>
                <a:lnTo>
                  <a:pt x="2766562" y="52103"/>
                </a:lnTo>
                <a:lnTo>
                  <a:pt x="2812173" y="1"/>
                </a:lnTo>
                <a:lnTo>
                  <a:pt x="2857784" y="52103"/>
                </a:lnTo>
                <a:lnTo>
                  <a:pt x="2903395" y="0"/>
                </a:lnTo>
                <a:lnTo>
                  <a:pt x="2949007" y="52103"/>
                </a:lnTo>
                <a:lnTo>
                  <a:pt x="2994618" y="1"/>
                </a:lnTo>
                <a:lnTo>
                  <a:pt x="3040229" y="52103"/>
                </a:lnTo>
                <a:lnTo>
                  <a:pt x="3085840" y="0"/>
                </a:lnTo>
                <a:lnTo>
                  <a:pt x="3131452" y="52103"/>
                </a:lnTo>
                <a:lnTo>
                  <a:pt x="3177063" y="1"/>
                </a:lnTo>
                <a:lnTo>
                  <a:pt x="3222674" y="52103"/>
                </a:lnTo>
                <a:lnTo>
                  <a:pt x="3268285" y="1"/>
                </a:lnTo>
                <a:lnTo>
                  <a:pt x="3313896" y="52103"/>
                </a:lnTo>
                <a:lnTo>
                  <a:pt x="3359507" y="0"/>
                </a:lnTo>
                <a:lnTo>
                  <a:pt x="3405119" y="52103"/>
                </a:lnTo>
                <a:lnTo>
                  <a:pt x="3450730" y="1"/>
                </a:lnTo>
                <a:lnTo>
                  <a:pt x="3496341" y="52103"/>
                </a:lnTo>
                <a:lnTo>
                  <a:pt x="3541952" y="0"/>
                </a:lnTo>
                <a:lnTo>
                  <a:pt x="3587564" y="52103"/>
                </a:lnTo>
                <a:lnTo>
                  <a:pt x="3633175" y="1"/>
                </a:lnTo>
                <a:lnTo>
                  <a:pt x="3678786" y="52103"/>
                </a:lnTo>
                <a:lnTo>
                  <a:pt x="3724397" y="1"/>
                </a:lnTo>
                <a:lnTo>
                  <a:pt x="3770008" y="52103"/>
                </a:lnTo>
                <a:lnTo>
                  <a:pt x="3815619" y="0"/>
                </a:lnTo>
                <a:lnTo>
                  <a:pt x="3861231" y="52103"/>
                </a:lnTo>
                <a:lnTo>
                  <a:pt x="3906842" y="1"/>
                </a:lnTo>
                <a:lnTo>
                  <a:pt x="3952453" y="52103"/>
                </a:lnTo>
                <a:lnTo>
                  <a:pt x="3998064" y="0"/>
                </a:lnTo>
                <a:lnTo>
                  <a:pt x="4043676" y="52103"/>
                </a:lnTo>
                <a:lnTo>
                  <a:pt x="4089287" y="1"/>
                </a:lnTo>
                <a:lnTo>
                  <a:pt x="4134898" y="52103"/>
                </a:lnTo>
                <a:lnTo>
                  <a:pt x="4180509" y="1"/>
                </a:lnTo>
                <a:lnTo>
                  <a:pt x="4226120" y="52103"/>
                </a:lnTo>
                <a:lnTo>
                  <a:pt x="4271731" y="0"/>
                </a:lnTo>
                <a:lnTo>
                  <a:pt x="4317343" y="52103"/>
                </a:lnTo>
                <a:lnTo>
                  <a:pt x="4362954" y="1"/>
                </a:lnTo>
                <a:lnTo>
                  <a:pt x="4408565" y="52103"/>
                </a:lnTo>
                <a:lnTo>
                  <a:pt x="4454176" y="0"/>
                </a:lnTo>
                <a:lnTo>
                  <a:pt x="4499788" y="52103"/>
                </a:lnTo>
                <a:lnTo>
                  <a:pt x="4545399" y="1"/>
                </a:lnTo>
                <a:lnTo>
                  <a:pt x="4591010" y="52103"/>
                </a:lnTo>
                <a:lnTo>
                  <a:pt x="4636621" y="0"/>
                </a:lnTo>
                <a:lnTo>
                  <a:pt x="4682233" y="52103"/>
                </a:lnTo>
                <a:lnTo>
                  <a:pt x="4727844" y="1"/>
                </a:lnTo>
                <a:lnTo>
                  <a:pt x="4773455" y="52103"/>
                </a:lnTo>
                <a:lnTo>
                  <a:pt x="4819066" y="1"/>
                </a:lnTo>
                <a:lnTo>
                  <a:pt x="4864677" y="52103"/>
                </a:lnTo>
                <a:lnTo>
                  <a:pt x="4910288" y="0"/>
                </a:lnTo>
                <a:lnTo>
                  <a:pt x="4915682" y="6162"/>
                </a:lnTo>
                <a:lnTo>
                  <a:pt x="4897875" y="469356"/>
                </a:lnTo>
                <a:cubicBezTo>
                  <a:pt x="4877203" y="1596156"/>
                  <a:pt x="4977559" y="2748652"/>
                  <a:pt x="4961909" y="3594251"/>
                </a:cubicBezTo>
                <a:lnTo>
                  <a:pt x="4951954" y="3700001"/>
                </a:lnTo>
                <a:lnTo>
                  <a:pt x="4931446" y="3778418"/>
                </a:lnTo>
                <a:cubicBezTo>
                  <a:pt x="4821644" y="3922616"/>
                  <a:pt x="4556399" y="4135441"/>
                  <a:pt x="4320197" y="4320773"/>
                </a:cubicBezTo>
                <a:lnTo>
                  <a:pt x="4206005" y="4410225"/>
                </a:lnTo>
                <a:lnTo>
                  <a:pt x="4080565" y="4420823"/>
                </a:lnTo>
                <a:cubicBezTo>
                  <a:pt x="2320448" y="4560893"/>
                  <a:pt x="1755159" y="4362951"/>
                  <a:pt x="232597" y="4401289"/>
                </a:cubicBezTo>
                <a:cubicBezTo>
                  <a:pt x="61623" y="3206756"/>
                  <a:pt x="72815" y="1827199"/>
                  <a:pt x="26143" y="569354"/>
                </a:cubicBezTo>
                <a:lnTo>
                  <a:pt x="0" y="17958"/>
                </a:lnTo>
                <a:lnTo>
                  <a:pt x="29891" y="52103"/>
                </a:lnTo>
                <a:lnTo>
                  <a:pt x="75502" y="1"/>
                </a:lnTo>
                <a:lnTo>
                  <a:pt x="121113" y="52103"/>
                </a:lnTo>
                <a:lnTo>
                  <a:pt x="166725" y="1"/>
                </a:lnTo>
                <a:lnTo>
                  <a:pt x="212336" y="52103"/>
                </a:lnTo>
                <a:lnTo>
                  <a:pt x="257946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2831204" y="714362"/>
            <a:ext cx="3762282" cy="3831166"/>
          </a:xfrm>
          <a:custGeom>
            <a:avLst/>
            <a:gdLst>
              <a:gd name="connsiteX0" fmla="*/ 0 w 5020451"/>
              <a:gd name="connsiteY0" fmla="*/ 0 h 5108221"/>
              <a:gd name="connsiteX1" fmla="*/ 5016376 w 5020451"/>
              <a:gd name="connsiteY1" fmla="*/ 0 h 5108221"/>
              <a:gd name="connsiteX2" fmla="*/ 5018855 w 5020451"/>
              <a:gd name="connsiteY2" fmla="*/ 4304952 h 5108221"/>
              <a:gd name="connsiteX3" fmla="*/ 5017137 w 5020451"/>
              <a:gd name="connsiteY3" fmla="*/ 4353036 h 5108221"/>
              <a:gd name="connsiteX4" fmla="*/ 4980154 w 5020451"/>
              <a:gd name="connsiteY4" fmla="*/ 4414978 h 5108221"/>
              <a:gd name="connsiteX5" fmla="*/ 4368905 w 5020451"/>
              <a:gd name="connsiteY5" fmla="*/ 4957333 h 5108221"/>
              <a:gd name="connsiteX6" fmla="*/ 4254713 w 5020451"/>
              <a:gd name="connsiteY6" fmla="*/ 5046785 h 5108221"/>
              <a:gd name="connsiteX7" fmla="*/ 4129273 w 5020451"/>
              <a:gd name="connsiteY7" fmla="*/ 5057383 h 5108221"/>
              <a:gd name="connsiteX8" fmla="*/ 281305 w 5020451"/>
              <a:gd name="connsiteY8" fmla="*/ 5037849 h 5108221"/>
              <a:gd name="connsiteX9" fmla="*/ 0 w 5020451"/>
              <a:gd name="connsiteY9" fmla="*/ 0 h 5108221"/>
              <a:gd name="connsiteX0" fmla="*/ 0 w 5017137"/>
              <a:gd name="connsiteY0" fmla="*/ 0 h 5108221"/>
              <a:gd name="connsiteX1" fmla="*/ 5016376 w 5017137"/>
              <a:gd name="connsiteY1" fmla="*/ 0 h 5108221"/>
              <a:gd name="connsiteX2" fmla="*/ 5010617 w 5017137"/>
              <a:gd name="connsiteY2" fmla="*/ 4230811 h 5108221"/>
              <a:gd name="connsiteX3" fmla="*/ 5017137 w 5017137"/>
              <a:gd name="connsiteY3" fmla="*/ 4353036 h 5108221"/>
              <a:gd name="connsiteX4" fmla="*/ 4980154 w 5017137"/>
              <a:gd name="connsiteY4" fmla="*/ 4414978 h 5108221"/>
              <a:gd name="connsiteX5" fmla="*/ 4368905 w 5017137"/>
              <a:gd name="connsiteY5" fmla="*/ 4957333 h 5108221"/>
              <a:gd name="connsiteX6" fmla="*/ 4254713 w 5017137"/>
              <a:gd name="connsiteY6" fmla="*/ 5046785 h 5108221"/>
              <a:gd name="connsiteX7" fmla="*/ 4129273 w 5017137"/>
              <a:gd name="connsiteY7" fmla="*/ 5057383 h 5108221"/>
              <a:gd name="connsiteX8" fmla="*/ 281305 w 5017137"/>
              <a:gd name="connsiteY8" fmla="*/ 5037849 h 5108221"/>
              <a:gd name="connsiteX9" fmla="*/ 0 w 5017137"/>
              <a:gd name="connsiteY9" fmla="*/ 0 h 5108221"/>
              <a:gd name="connsiteX0" fmla="*/ 0 w 5016376"/>
              <a:gd name="connsiteY0" fmla="*/ 0 h 5108221"/>
              <a:gd name="connsiteX1" fmla="*/ 5016376 w 5016376"/>
              <a:gd name="connsiteY1" fmla="*/ 0 h 5108221"/>
              <a:gd name="connsiteX2" fmla="*/ 5010617 w 5016376"/>
              <a:gd name="connsiteY2" fmla="*/ 4230811 h 5108221"/>
              <a:gd name="connsiteX3" fmla="*/ 5000662 w 5016376"/>
              <a:gd name="connsiteY3" fmla="*/ 4336561 h 5108221"/>
              <a:gd name="connsiteX4" fmla="*/ 4980154 w 5016376"/>
              <a:gd name="connsiteY4" fmla="*/ 4414978 h 5108221"/>
              <a:gd name="connsiteX5" fmla="*/ 4368905 w 5016376"/>
              <a:gd name="connsiteY5" fmla="*/ 4957333 h 5108221"/>
              <a:gd name="connsiteX6" fmla="*/ 4254713 w 5016376"/>
              <a:gd name="connsiteY6" fmla="*/ 5046785 h 5108221"/>
              <a:gd name="connsiteX7" fmla="*/ 4129273 w 5016376"/>
              <a:gd name="connsiteY7" fmla="*/ 5057383 h 5108221"/>
              <a:gd name="connsiteX8" fmla="*/ 281305 w 5016376"/>
              <a:gd name="connsiteY8" fmla="*/ 5037849 h 5108221"/>
              <a:gd name="connsiteX9" fmla="*/ 0 w 5016376"/>
              <a:gd name="connsiteY9" fmla="*/ 0 h 51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6376" h="5108221">
                <a:moveTo>
                  <a:pt x="0" y="0"/>
                </a:moveTo>
                <a:cubicBezTo>
                  <a:pt x="1672125" y="0"/>
                  <a:pt x="3391876" y="171450"/>
                  <a:pt x="5016376" y="0"/>
                </a:cubicBezTo>
                <a:cubicBezTo>
                  <a:pt x="4846117" y="1430285"/>
                  <a:pt x="5031484" y="3103345"/>
                  <a:pt x="5010617" y="4230811"/>
                </a:cubicBezTo>
                <a:lnTo>
                  <a:pt x="5000662" y="4336561"/>
                </a:lnTo>
                <a:lnTo>
                  <a:pt x="4980154" y="4414978"/>
                </a:lnTo>
                <a:cubicBezTo>
                  <a:pt x="4870352" y="4559176"/>
                  <a:pt x="4605107" y="4772001"/>
                  <a:pt x="4368905" y="4957333"/>
                </a:cubicBezTo>
                <a:lnTo>
                  <a:pt x="4254713" y="5046785"/>
                </a:lnTo>
                <a:lnTo>
                  <a:pt x="4129273" y="5057383"/>
                </a:lnTo>
                <a:cubicBezTo>
                  <a:pt x="2369156" y="5197453"/>
                  <a:pt x="1803867" y="4999511"/>
                  <a:pt x="281305" y="5037849"/>
                </a:cubicBezTo>
                <a:cubicBezTo>
                  <a:pt x="53340" y="3445138"/>
                  <a:pt x="149225" y="1523496"/>
                  <a:pt x="0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범용 시스템의 한계를 개선한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b="1" dirty="0" smtClean="0">
                <a:solidFill>
                  <a:srgbClr val="002060"/>
                </a:solidFill>
                <a:latin typeface="+mn-ea"/>
              </a:rPr>
              <a:t>재고</a:t>
            </a:r>
            <a:r>
              <a:rPr lang="en-US" altLang="ko-KR" b="1" dirty="0" smtClean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  <a:latin typeface="+mn-ea"/>
              </a:rPr>
              <a:t>인사</a:t>
            </a:r>
            <a:r>
              <a:rPr lang="en-US" altLang="ko-KR" b="1" dirty="0" smtClean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  <a:latin typeface="+mn-ea"/>
              </a:rPr>
              <a:t>직원 공유노트</a:t>
            </a:r>
            <a:r>
              <a:rPr lang="en-US" altLang="ko-KR" b="1" dirty="0" smtClean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rgbClr val="002060"/>
                </a:solidFill>
                <a:latin typeface="+mn-ea"/>
              </a:rPr>
              <a:t>회원관리 기능 등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기존기능에 다양한 기능 이 추가됨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1724" y="158009"/>
            <a:ext cx="860737" cy="8212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15175" y="0"/>
            <a:ext cx="1928825" cy="9771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개선안</a:t>
            </a:r>
            <a:endParaRPr lang="ko-KR" altLang="en-US" sz="4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08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decel="100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2" grpId="0" animBg="1"/>
      <p:bldP spid="73" grpId="0" animBg="1"/>
      <p:bldP spid="76" grpId="0" animBg="1"/>
      <p:bldP spid="77" grpId="0" animBg="1"/>
      <p:bldP spid="79" grpId="0" animBg="1"/>
      <p:bldP spid="8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</a:p>
          <a:p>
            <a:pPr algn="ctr"/>
            <a:r>
              <a:rPr lang="en-US" altLang="ko-K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3171832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785950" cy="64294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Flow chart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285866"/>
            <a:ext cx="800102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35802E-6 L -0.03923 1.35802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21A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978679" y="4901382"/>
            <a:ext cx="521619" cy="170698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28728" y="4901382"/>
            <a:ext cx="521619" cy="170698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500166" y="71420"/>
            <a:ext cx="785818" cy="142876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3B3838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472" y="571486"/>
            <a:ext cx="7643866" cy="4000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86710" y="714362"/>
            <a:ext cx="357190" cy="317477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714362"/>
            <a:ext cx="634247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1214414" y="785800"/>
            <a:ext cx="4143404" cy="371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285866"/>
            <a:ext cx="4429156" cy="258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5786446" y="863803"/>
            <a:ext cx="1285884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9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9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9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9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900" b="1" dirty="0" err="1" smtClean="0">
                <a:solidFill>
                  <a:srgbClr val="5A321A"/>
                </a:solidFill>
              </a:rPr>
              <a:t>POS</a:t>
            </a:r>
            <a:r>
              <a:rPr lang="en-US" altLang="ko-KR" sz="900" b="1" dirty="0" smtClean="0">
                <a:solidFill>
                  <a:srgbClr val="5A321A"/>
                </a:solidFill>
              </a:rPr>
              <a:t> </a:t>
            </a:r>
            <a:r>
              <a:rPr lang="ko-KR" altLang="en-US" sz="700" b="1" dirty="0" err="1" smtClean="0">
                <a:solidFill>
                  <a:srgbClr val="00B0F0"/>
                </a:solidFill>
              </a:rPr>
              <a:t>팔로우</a:t>
            </a:r>
            <a:endParaRPr lang="ko-KR" altLang="en-US" sz="900" b="1" dirty="0" smtClean="0">
              <a:solidFill>
                <a:srgbClr val="00B0F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5867408" y="1285866"/>
            <a:ext cx="1704988" cy="253916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6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6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6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6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600" b="1" dirty="0" err="1" smtClean="0">
                <a:solidFill>
                  <a:srgbClr val="5A321A"/>
                </a:solidFill>
              </a:rPr>
              <a:t>POS</a:t>
            </a:r>
            <a:endParaRPr lang="en-US" altLang="ko-KR" sz="600" b="1" dirty="0" smtClean="0">
              <a:solidFill>
                <a:srgbClr val="5A321A"/>
              </a:solidFill>
            </a:endParaRPr>
          </a:p>
          <a:p>
            <a:r>
              <a:rPr lang="en-US" altLang="ko-KR" sz="600" b="1" dirty="0" smtClean="0">
                <a:solidFill>
                  <a:srgbClr val="5A321A"/>
                </a:solidFill>
              </a:rPr>
              <a:t> </a:t>
            </a:r>
            <a:endParaRPr lang="ko-KR" altLang="en-US" sz="600" b="1" dirty="0" smtClean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9256" y="1540557"/>
            <a:ext cx="221457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500694" y="1692469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#daily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00694" y="192880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#POS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72198" y="172324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장사는 잘 되는데</a:t>
            </a:r>
            <a:r>
              <a:rPr lang="en-US" altLang="ko-KR" sz="1200" dirty="0" smtClean="0"/>
              <a:t>..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072198" y="1928808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기능이 너무 엉망 </a:t>
            </a:r>
            <a:r>
              <a:rPr lang="ko-KR" altLang="en-US" sz="1200" dirty="0" err="1" smtClean="0"/>
              <a:t>ㅜㅜ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500694" y="214312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#cafe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00760" y="214312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매출 좀 올리고 싶다</a:t>
            </a:r>
            <a:r>
              <a:rPr lang="en-US" altLang="ko-KR" sz="1200" dirty="0" smtClean="0"/>
              <a:t>..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500694" y="2357436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우리 가게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215074" y="2357436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#coffee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16" y="2357436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ko-KR" altLang="en-US" sz="1400" dirty="0" err="1" smtClean="0"/>
              <a:t>갬성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500694" y="2571750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많이 찾아오세요</a:t>
            </a:r>
            <a:r>
              <a:rPr lang="en-US" altLang="ko-KR" sz="1200" dirty="0" smtClean="0"/>
              <a:t>~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00694" y="278606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en-US" altLang="ko-KR" sz="1400" dirty="0" err="1" smtClean="0"/>
              <a:t>TwoTwoCafe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500694" y="300037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ko-KR" altLang="en-US" sz="1400" dirty="0" err="1" smtClean="0"/>
              <a:t>카페스타그램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500694" y="3214692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#</a:t>
            </a:r>
            <a:r>
              <a:rPr lang="ko-KR" altLang="en-US" sz="1400" dirty="0" err="1" smtClean="0"/>
              <a:t>인스타그램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285720" y="1785932"/>
            <a:ext cx="142876" cy="121444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358214" y="2285998"/>
            <a:ext cx="545000" cy="545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414801" y="2342585"/>
            <a:ext cx="443479" cy="443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uild="allAtOnce"/>
      <p:bldP spid="21" grpId="1"/>
      <p:bldP spid="23" grpId="0"/>
      <p:bldP spid="24" grpId="1"/>
      <p:bldP spid="27" grpId="1"/>
      <p:bldP spid="28" grpId="0"/>
      <p:bldP spid="30" grpId="0"/>
      <p:bldP spid="31" grpId="1"/>
      <p:bldP spid="32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3786196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857256" cy="64294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ERD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8604" y="1714494"/>
            <a:ext cx="800539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4321E-6 L -0.03923 5.4321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기능구현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4429138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기능구현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5875" y="78580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1142990"/>
            <a:ext cx="6613040" cy="368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23 0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7524261" y="3862608"/>
            <a:ext cx="1619740" cy="1280892"/>
          </a:xfrm>
          <a:prstGeom prst="rtTriangle">
            <a:avLst/>
          </a:prstGeom>
          <a:solidFill>
            <a:srgbClr val="5A321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6052460" y="1"/>
            <a:ext cx="3091541" cy="2550548"/>
          </a:xfrm>
          <a:prstGeom prst="rtTriangle">
            <a:avLst/>
          </a:prstGeom>
          <a:solidFill>
            <a:srgbClr val="5A321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500166" y="642924"/>
            <a:ext cx="542928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“</a:t>
            </a:r>
            <a:r>
              <a:rPr lang="ko-KR" altLang="en-US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이번 </a:t>
            </a:r>
            <a:r>
              <a:rPr lang="en-US" altLang="ko-KR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TWOTWOPOS</a:t>
            </a:r>
            <a:r>
              <a:rPr lang="ko-KR" altLang="en-US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에서 </a:t>
            </a:r>
            <a:endParaRPr lang="en-US" altLang="ko-KR" sz="3200" b="1" i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신상 포스기가 나왔다는데</a:t>
            </a:r>
            <a:r>
              <a:rPr lang="en-US" altLang="ko-KR" sz="3200" b="1" i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!”</a:t>
            </a:r>
            <a:endParaRPr lang="en-US" altLang="ko-KR" sz="2800" b="1" i="1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rcRect l="74836" b="13460"/>
          <a:stretch/>
        </p:blipFill>
        <p:spPr>
          <a:xfrm>
            <a:off x="0" y="0"/>
            <a:ext cx="1124060" cy="5143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/>
          <a:srcRect r="29855" b="37481"/>
          <a:stretch/>
        </p:blipFill>
        <p:spPr>
          <a:xfrm>
            <a:off x="8153816" y="2159125"/>
            <a:ext cx="990184" cy="2984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5786" y="2428874"/>
            <a:ext cx="8143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i="1" dirty="0" smtClean="0">
                <a:solidFill>
                  <a:prstClr val="white"/>
                </a:solidFill>
                <a:latin typeface="+mn-ea"/>
              </a:rPr>
              <a:t>“</a:t>
            </a:r>
            <a:r>
              <a:rPr lang="ko-KR" altLang="en-US" sz="4000" b="1" i="1" dirty="0" smtClean="0">
                <a:solidFill>
                  <a:prstClr val="white"/>
                </a:solidFill>
                <a:latin typeface="+mn-ea"/>
              </a:rPr>
              <a:t>어디 한번 사용해 </a:t>
            </a:r>
            <a:r>
              <a:rPr lang="ko-KR" altLang="en-US" sz="4000" b="1" i="1" dirty="0" err="1" smtClean="0">
                <a:solidFill>
                  <a:prstClr val="white"/>
                </a:solidFill>
                <a:latin typeface="+mn-ea"/>
              </a:rPr>
              <a:t>볼까나아아</a:t>
            </a:r>
            <a:r>
              <a:rPr lang="en-US" altLang="ko-KR" sz="4000" b="1" i="1" dirty="0" smtClean="0">
                <a:solidFill>
                  <a:prstClr val="white"/>
                </a:solidFill>
                <a:latin typeface="+mn-ea"/>
              </a:rPr>
              <a:t>~??</a:t>
            </a:r>
            <a:r>
              <a:rPr lang="en-US" altLang="ko-KR" sz="3600" b="1" i="1" dirty="0" smtClean="0">
                <a:solidFill>
                  <a:prstClr val="white"/>
                </a:solidFill>
                <a:latin typeface="+mn-ea"/>
              </a:rPr>
              <a:t>”</a:t>
            </a:r>
            <a:endParaRPr lang="en-US" altLang="ko-KR" sz="2800" b="1" i="1" dirty="0" smtClean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0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2071670" y="285734"/>
            <a:ext cx="5072098" cy="457203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rgbClr val="DADADA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565028"/>
              <a:ext cx="4222790" cy="3491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4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2"/>
              <a:ext cx="951287" cy="3077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7950" h="95250"/>
            </a:sp3d>
          </p:spPr>
          <p:txBody>
            <a:bodyPr wrap="square">
              <a:spAutoFit/>
            </a:bodyPr>
            <a:lstStyle/>
            <a:p>
              <a:r>
                <a:rPr lang="en-US" altLang="ko-KR" sz="9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500" kern="0" dirty="0">
                  <a:solidFill>
                    <a:schemeClr val="bg1"/>
                  </a:solidFill>
                  <a:latin typeface="+mn-ea"/>
                </a:rPr>
                <a:t>참여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31"/>
          <p:cNvGrpSpPr/>
          <p:nvPr/>
        </p:nvGrpSpPr>
        <p:grpSpPr>
          <a:xfrm>
            <a:off x="5929322" y="428610"/>
            <a:ext cx="236190" cy="236190"/>
            <a:chOff x="7023679" y="1359181"/>
            <a:chExt cx="314920" cy="314920"/>
          </a:xfrm>
          <a:solidFill>
            <a:schemeClr val="bg1">
              <a:lumMod val="75000"/>
            </a:schemeClr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34"/>
          <p:cNvGrpSpPr/>
          <p:nvPr/>
        </p:nvGrpSpPr>
        <p:grpSpPr>
          <a:xfrm>
            <a:off x="6500826" y="428610"/>
            <a:ext cx="236190" cy="236190"/>
            <a:chOff x="7867055" y="1359181"/>
            <a:chExt cx="314920" cy="31492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6215074" y="428610"/>
            <a:ext cx="236190" cy="236190"/>
            <a:chOff x="7444368" y="1359181"/>
            <a:chExt cx="314920" cy="314920"/>
          </a:xfrm>
          <a:solidFill>
            <a:schemeClr val="bg1">
              <a:lumMod val="65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785800"/>
            <a:ext cx="245705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모서리가 둥근 직사각형 53"/>
          <p:cNvSpPr/>
          <p:nvPr/>
        </p:nvSpPr>
        <p:spPr>
          <a:xfrm>
            <a:off x="3500430" y="3286130"/>
            <a:ext cx="2214578" cy="357190"/>
          </a:xfrm>
          <a:prstGeom prst="roundRect">
            <a:avLst/>
          </a:prstGeom>
          <a:solidFill>
            <a:srgbClr val="422513"/>
          </a:solidFill>
          <a:ln>
            <a:solidFill>
              <a:srgbClr val="4225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로그인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눈물 방울 36"/>
          <p:cNvSpPr/>
          <p:nvPr/>
        </p:nvSpPr>
        <p:spPr>
          <a:xfrm rot="16200000">
            <a:off x="7744545" y="40427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-0.32674 -0.1101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" y="-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7" grpId="0" animBg="1"/>
      <p:bldP spid="37" grpId="1" animBg="1"/>
      <p:bldP spid="37" grpId="2" animBg="1"/>
      <p:bldP spid="37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2071670" y="285734"/>
            <a:ext cx="5072098" cy="457203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rgbClr val="DADADA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565028"/>
              <a:ext cx="4222790" cy="3491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4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2"/>
              <a:ext cx="951287" cy="3077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7950" h="95250"/>
            </a:sp3d>
          </p:spPr>
          <p:txBody>
            <a:bodyPr wrap="square">
              <a:spAutoFit/>
            </a:bodyPr>
            <a:lstStyle/>
            <a:p>
              <a:r>
                <a:rPr lang="en-US" altLang="ko-KR" sz="9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500" kern="0" dirty="0">
                  <a:solidFill>
                    <a:schemeClr val="bg1"/>
                  </a:solidFill>
                  <a:latin typeface="+mn-ea"/>
                </a:rPr>
                <a:t>참여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31"/>
          <p:cNvGrpSpPr/>
          <p:nvPr/>
        </p:nvGrpSpPr>
        <p:grpSpPr>
          <a:xfrm>
            <a:off x="5929322" y="428610"/>
            <a:ext cx="236190" cy="236190"/>
            <a:chOff x="7023679" y="1359181"/>
            <a:chExt cx="314920" cy="314920"/>
          </a:xfrm>
          <a:solidFill>
            <a:schemeClr val="bg1">
              <a:lumMod val="75000"/>
            </a:schemeClr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34"/>
          <p:cNvGrpSpPr/>
          <p:nvPr/>
        </p:nvGrpSpPr>
        <p:grpSpPr>
          <a:xfrm>
            <a:off x="6500826" y="428610"/>
            <a:ext cx="236190" cy="236190"/>
            <a:chOff x="7867055" y="1359181"/>
            <a:chExt cx="314920" cy="31492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6215074" y="428610"/>
            <a:ext cx="236190" cy="236190"/>
            <a:chOff x="7444368" y="1359181"/>
            <a:chExt cx="314920" cy="314920"/>
          </a:xfrm>
          <a:solidFill>
            <a:schemeClr val="bg1">
              <a:lumMod val="65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3173334" y="1357304"/>
            <a:ext cx="2808035" cy="123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다리꼴 32"/>
          <p:cNvSpPr/>
          <p:nvPr/>
        </p:nvSpPr>
        <p:spPr>
          <a:xfrm flipV="1">
            <a:off x="3293278" y="1500180"/>
            <a:ext cx="2568148" cy="2808073"/>
          </a:xfrm>
          <a:prstGeom prst="trapezoid">
            <a:avLst>
              <a:gd name="adj" fmla="val 11799"/>
            </a:avLst>
          </a:prstGeom>
          <a:solidFill>
            <a:schemeClr val="bg1">
              <a:alpha val="86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다리꼴 34"/>
          <p:cNvSpPr/>
          <p:nvPr/>
        </p:nvSpPr>
        <p:spPr>
          <a:xfrm flipV="1">
            <a:off x="3286116" y="1643056"/>
            <a:ext cx="2596722" cy="2714644"/>
          </a:xfrm>
          <a:prstGeom prst="trapezoid">
            <a:avLst>
              <a:gd name="adj" fmla="val 11799"/>
            </a:avLst>
          </a:prstGeom>
          <a:solidFill>
            <a:srgbClr val="371B0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7422" y="2395837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 I </a:t>
            </a:r>
            <a:r>
              <a:rPr lang="en-US" altLang="ko-KR" sz="2400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2400" b="1" dirty="0" smtClean="0">
                <a:solidFill>
                  <a:schemeClr val="bg1">
                    <a:lumMod val="95000"/>
                  </a:schemeClr>
                </a:solidFill>
              </a:rPr>
              <a:t> G …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1C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ed5317ff6_0_7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g5ed5317ff6_0_7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6" name="Google Shape;1196;g5ed5317ff6_0_7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7" name="Google Shape;1197;g5ed5317ff6_0_7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g5ed5317ff6_0_7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9" name="Google Shape;1199;g5ed5317ff6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ed5317ff6_6_3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g5ed5317ff6_6_3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g5ed5317ff6_6_3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g5ed5317ff6_6_3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g5ed5317ff6_6_3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0" name="Google Shape;1210;g5ed5317ff6_6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5ed5317ff6_6_30"/>
          <p:cNvSpPr txBox="1"/>
          <p:nvPr/>
        </p:nvSpPr>
        <p:spPr>
          <a:xfrm>
            <a:off x="5850450" y="59575"/>
            <a:ext cx="2856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 정보창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g5ed5317ff6_6_30"/>
          <p:cNvSpPr/>
          <p:nvPr/>
        </p:nvSpPr>
        <p:spPr>
          <a:xfrm>
            <a:off x="471600" y="796450"/>
            <a:ext cx="1119900" cy="7416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ed5317ff6_6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8" name="Google Shape;1218;g5ed5317ff6_6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g5ed5317ff6_6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g5ed5317ff6_6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g5ed5317ff6_6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g5ed5317ff6_6_0"/>
          <p:cNvSpPr txBox="1"/>
          <p:nvPr/>
        </p:nvSpPr>
        <p:spPr>
          <a:xfrm>
            <a:off x="7072500" y="83900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3" name="Google Shape;1223;g5ed5317ff6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25" y="658275"/>
            <a:ext cx="3914575" cy="3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g5ed5317ff6_6_0"/>
          <p:cNvSpPr txBox="1"/>
          <p:nvPr/>
        </p:nvSpPr>
        <p:spPr>
          <a:xfrm>
            <a:off x="4571988" y="2986675"/>
            <a:ext cx="2786094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dirty="0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상태유지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g5ed5317ff6_6_0"/>
          <p:cNvSpPr/>
          <p:nvPr/>
        </p:nvSpPr>
        <p:spPr>
          <a:xfrm>
            <a:off x="3759875" y="2533375"/>
            <a:ext cx="678600" cy="240900"/>
          </a:xfrm>
          <a:prstGeom prst="frame">
            <a:avLst>
              <a:gd name="adj1" fmla="val 12776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ed5317ff6_6_1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g5ed5317ff6_6_1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g5ed5317ff6_6_1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g5ed5317ff6_6_1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g5ed5317ff6_6_1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5" name="Google Shape;1235;g5ed5317ff6_6_10"/>
          <p:cNvSpPr txBox="1"/>
          <p:nvPr/>
        </p:nvSpPr>
        <p:spPr>
          <a:xfrm>
            <a:off x="6091550" y="55975"/>
            <a:ext cx="2347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6" name="Google Shape;1236;g5ed5317ff6_6_10"/>
          <p:cNvPicPr preferRelativeResize="0"/>
          <p:nvPr/>
        </p:nvPicPr>
        <p:blipFill rotWithShape="1">
          <a:blip r:embed="rId3">
            <a:alphaModFix/>
          </a:blip>
          <a:srcRect l="28174" t="12021" r="30090" b="14985"/>
          <a:stretch/>
        </p:blipFill>
        <p:spPr>
          <a:xfrm>
            <a:off x="500025" y="642925"/>
            <a:ext cx="4214952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5ed5317ff6_6_10"/>
          <p:cNvPicPr preferRelativeResize="0"/>
          <p:nvPr/>
        </p:nvPicPr>
        <p:blipFill rotWithShape="1">
          <a:blip r:embed="rId4">
            <a:alphaModFix/>
          </a:blip>
          <a:srcRect l="29305" t="8326" r="22873" b="15285"/>
          <a:stretch/>
        </p:blipFill>
        <p:spPr>
          <a:xfrm>
            <a:off x="4545225" y="642925"/>
            <a:ext cx="4121702" cy="392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8" name="Google Shape;1238;g5ed5317ff6_6_10"/>
          <p:cNvCxnSpPr/>
          <p:nvPr/>
        </p:nvCxnSpPr>
        <p:spPr>
          <a:xfrm>
            <a:off x="4009550" y="2284125"/>
            <a:ext cx="975000" cy="96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9" name="Google Shape;1239;g5ed5317ff6_6_10"/>
          <p:cNvSpPr/>
          <p:nvPr/>
        </p:nvSpPr>
        <p:spPr>
          <a:xfrm>
            <a:off x="1630225" y="1943025"/>
            <a:ext cx="1750800" cy="6918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1240" name="Google Shape;1240;g5ed5317ff6_6_10"/>
          <p:cNvSpPr txBox="1"/>
          <p:nvPr/>
        </p:nvSpPr>
        <p:spPr>
          <a:xfrm>
            <a:off x="1951738" y="3142050"/>
            <a:ext cx="1600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 입력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g5ed5317ff6_6_10"/>
          <p:cNvSpPr/>
          <p:nvPr/>
        </p:nvSpPr>
        <p:spPr>
          <a:xfrm>
            <a:off x="5656325" y="2047175"/>
            <a:ext cx="1750800" cy="375600"/>
          </a:xfrm>
          <a:prstGeom prst="frame">
            <a:avLst>
              <a:gd name="adj1" fmla="val 1612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ed5317ff6_6_2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g5ed5317ff6_6_20"/>
          <p:cNvSpPr/>
          <p:nvPr/>
        </p:nvSpPr>
        <p:spPr>
          <a:xfrm>
            <a:off x="67844" y="14280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8" name="Google Shape;1248;g5ed5317ff6_6_2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9" name="Google Shape;1249;g5ed5317ff6_6_2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g5ed5317ff6_6_2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g5ed5317ff6_6_20"/>
          <p:cNvSpPr txBox="1"/>
          <p:nvPr/>
        </p:nvSpPr>
        <p:spPr>
          <a:xfrm>
            <a:off x="5821400" y="59575"/>
            <a:ext cx="2658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2" name="Google Shape;1252;g5ed5317ff6_6_20"/>
          <p:cNvPicPr preferRelativeResize="0"/>
          <p:nvPr/>
        </p:nvPicPr>
        <p:blipFill rotWithShape="1">
          <a:blip r:embed="rId3">
            <a:alphaModFix/>
          </a:blip>
          <a:srcRect l="28201" t="17630" r="19853" b="5981"/>
          <a:stretch/>
        </p:blipFill>
        <p:spPr>
          <a:xfrm>
            <a:off x="500025" y="642925"/>
            <a:ext cx="4749701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5ed5317ff6_6_20"/>
          <p:cNvPicPr preferRelativeResize="0"/>
          <p:nvPr/>
        </p:nvPicPr>
        <p:blipFill rotWithShape="1">
          <a:blip r:embed="rId4">
            <a:alphaModFix/>
          </a:blip>
          <a:srcRect l="30304" t="18747" r="19304" b="4858"/>
          <a:stretch/>
        </p:blipFill>
        <p:spPr>
          <a:xfrm>
            <a:off x="4059200" y="642925"/>
            <a:ext cx="4607726" cy="392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4" name="Google Shape;1254;g5ed5317ff6_6_20"/>
          <p:cNvCxnSpPr/>
          <p:nvPr/>
        </p:nvCxnSpPr>
        <p:spPr>
          <a:xfrm>
            <a:off x="4009550" y="2284125"/>
            <a:ext cx="975000" cy="96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5" name="Google Shape;1255;g5ed5317ff6_6_20"/>
          <p:cNvSpPr/>
          <p:nvPr/>
        </p:nvSpPr>
        <p:spPr>
          <a:xfrm>
            <a:off x="5402125" y="1969725"/>
            <a:ext cx="1688400" cy="6918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714362"/>
            <a:ext cx="9143999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</a:rPr>
              <a:t>WEB – 4</a:t>
            </a:r>
            <a:r>
              <a:rPr lang="ko-KR" altLang="en-US" sz="4800" b="1" dirty="0" smtClean="0">
                <a:solidFill>
                  <a:schemeClr val="bg1"/>
                </a:solidFill>
              </a:rPr>
              <a:t>조</a:t>
            </a:r>
            <a:endParaRPr lang="en-US" altLang="ko-KR" sz="48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김병준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김정아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엄현철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유성진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이다현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차민희</a:t>
            </a: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337457" y="2767722"/>
            <a:ext cx="8469086" cy="2386664"/>
          </a:xfrm>
          <a:prstGeom prst="round2SameRect">
            <a:avLst>
              <a:gd name="adj1" fmla="val 10468"/>
              <a:gd name="adj2" fmla="val 0"/>
            </a:avLst>
          </a:prstGeom>
          <a:solidFill>
            <a:srgbClr val="F7A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V="1">
            <a:off x="391023" y="8153"/>
            <a:ext cx="8361956" cy="2992225"/>
          </a:xfrm>
          <a:custGeom>
            <a:avLst/>
            <a:gdLst>
              <a:gd name="connsiteX0" fmla="*/ 3774869 w 9142979"/>
              <a:gd name="connsiteY0" fmla="*/ 3975119 h 3975119"/>
              <a:gd name="connsiteX1" fmla="*/ 5368109 w 9142979"/>
              <a:gd name="connsiteY1" fmla="*/ 3975119 h 3975119"/>
              <a:gd name="connsiteX2" fmla="*/ 6161009 w 9142979"/>
              <a:gd name="connsiteY2" fmla="*/ 3182219 h 3975119"/>
              <a:gd name="connsiteX3" fmla="*/ 6161010 w 9142979"/>
              <a:gd name="connsiteY3" fmla="*/ 3182219 h 3975119"/>
              <a:gd name="connsiteX4" fmla="*/ 9016386 w 9142979"/>
              <a:gd name="connsiteY4" fmla="*/ 326841 h 3975119"/>
              <a:gd name="connsiteX5" fmla="*/ 9103001 w 9142979"/>
              <a:gd name="connsiteY5" fmla="*/ 220805 h 3975119"/>
              <a:gd name="connsiteX6" fmla="*/ 9142979 w 9142979"/>
              <a:gd name="connsiteY6" fmla="*/ 144835 h 3975119"/>
              <a:gd name="connsiteX7" fmla="*/ 9103980 w 9142979"/>
              <a:gd name="connsiteY7" fmla="*/ 97567 h 3975119"/>
              <a:gd name="connsiteX8" fmla="*/ 8868432 w 9142979"/>
              <a:gd name="connsiteY8" fmla="*/ 0 h 3975119"/>
              <a:gd name="connsiteX9" fmla="*/ 274548 w 9142979"/>
              <a:gd name="connsiteY9" fmla="*/ 0 h 3975119"/>
              <a:gd name="connsiteX10" fmla="*/ 39000 w 9142979"/>
              <a:gd name="connsiteY10" fmla="*/ 97567 h 3975119"/>
              <a:gd name="connsiteX11" fmla="*/ 0 w 9142979"/>
              <a:gd name="connsiteY11" fmla="*/ 144836 h 3975119"/>
              <a:gd name="connsiteX12" fmla="*/ 39977 w 9142979"/>
              <a:gd name="connsiteY12" fmla="*/ 220805 h 3975119"/>
              <a:gd name="connsiteX13" fmla="*/ 126592 w 9142979"/>
              <a:gd name="connsiteY13" fmla="*/ 326841 h 3975119"/>
              <a:gd name="connsiteX14" fmla="*/ 2981970 w 9142979"/>
              <a:gd name="connsiteY14" fmla="*/ 3182219 h 3975119"/>
              <a:gd name="connsiteX15" fmla="*/ 2981969 w 9142979"/>
              <a:gd name="connsiteY15" fmla="*/ 3182219 h 39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2979" h="3975119">
                <a:moveTo>
                  <a:pt x="3774869" y="3975119"/>
                </a:moveTo>
                <a:lnTo>
                  <a:pt x="5368109" y="3975119"/>
                </a:lnTo>
                <a:lnTo>
                  <a:pt x="6161009" y="3182219"/>
                </a:lnTo>
                <a:lnTo>
                  <a:pt x="6161010" y="3182219"/>
                </a:lnTo>
                <a:lnTo>
                  <a:pt x="9016386" y="326841"/>
                </a:lnTo>
                <a:cubicBezTo>
                  <a:pt x="9049382" y="293845"/>
                  <a:pt x="9078254" y="258286"/>
                  <a:pt x="9103001" y="220805"/>
                </a:cubicBezTo>
                <a:lnTo>
                  <a:pt x="9142979" y="144835"/>
                </a:lnTo>
                <a:lnTo>
                  <a:pt x="9103980" y="97567"/>
                </a:lnTo>
                <a:cubicBezTo>
                  <a:pt x="9043698" y="37285"/>
                  <a:pt x="8960419" y="0"/>
                  <a:pt x="8868432" y="0"/>
                </a:cubicBezTo>
                <a:lnTo>
                  <a:pt x="274548" y="0"/>
                </a:lnTo>
                <a:cubicBezTo>
                  <a:pt x="182561" y="0"/>
                  <a:pt x="99282" y="37285"/>
                  <a:pt x="39000" y="97567"/>
                </a:cubicBezTo>
                <a:lnTo>
                  <a:pt x="0" y="144836"/>
                </a:lnTo>
                <a:lnTo>
                  <a:pt x="39977" y="220805"/>
                </a:lnTo>
                <a:cubicBezTo>
                  <a:pt x="64724" y="258286"/>
                  <a:pt x="93596" y="293845"/>
                  <a:pt x="126592" y="326841"/>
                </a:cubicBezTo>
                <a:lnTo>
                  <a:pt x="2981970" y="3182219"/>
                </a:lnTo>
                <a:lnTo>
                  <a:pt x="2981969" y="3182219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034" y="214296"/>
            <a:ext cx="7871736" cy="473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025740" y="2876347"/>
            <a:ext cx="2780804" cy="2278038"/>
          </a:xfrm>
          <a:custGeom>
            <a:avLst/>
            <a:gdLst>
              <a:gd name="connsiteX0" fmla="*/ 2981969 w 3040537"/>
              <a:gd name="connsiteY0" fmla="*/ 0 h 3037384"/>
              <a:gd name="connsiteX1" fmla="*/ 2983646 w 3040537"/>
              <a:gd name="connsiteY1" fmla="*/ 2032 h 3037384"/>
              <a:gd name="connsiteX2" fmla="*/ 3040537 w 3040537"/>
              <a:gd name="connsiteY2" fmla="*/ 188280 h 3037384"/>
              <a:gd name="connsiteX3" fmla="*/ 3040537 w 3040537"/>
              <a:gd name="connsiteY3" fmla="*/ 3037384 h 3037384"/>
              <a:gd name="connsiteX4" fmla="*/ 0 w 3040537"/>
              <a:gd name="connsiteY4" fmla="*/ 3037384 h 3037384"/>
              <a:gd name="connsiteX5" fmla="*/ 2855376 w 3040537"/>
              <a:gd name="connsiteY5" fmla="*/ 182006 h 3037384"/>
              <a:gd name="connsiteX6" fmla="*/ 2941991 w 3040537"/>
              <a:gd name="connsiteY6" fmla="*/ 75970 h 3037384"/>
              <a:gd name="connsiteX7" fmla="*/ 2981969 w 3040537"/>
              <a:gd name="connsiteY7" fmla="*/ 0 h 303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537" h="3037384">
                <a:moveTo>
                  <a:pt x="2981969" y="0"/>
                </a:moveTo>
                <a:lnTo>
                  <a:pt x="2983646" y="2032"/>
                </a:lnTo>
                <a:cubicBezTo>
                  <a:pt x="3019564" y="55198"/>
                  <a:pt x="3040537" y="119290"/>
                  <a:pt x="3040537" y="188280"/>
                </a:cubicBezTo>
                <a:lnTo>
                  <a:pt x="3040537" y="3037384"/>
                </a:lnTo>
                <a:lnTo>
                  <a:pt x="0" y="3037384"/>
                </a:lnTo>
                <a:lnTo>
                  <a:pt x="2855376" y="182006"/>
                </a:lnTo>
                <a:cubicBezTo>
                  <a:pt x="2888372" y="149010"/>
                  <a:pt x="2917244" y="113451"/>
                  <a:pt x="2941991" y="75970"/>
                </a:cubicBezTo>
                <a:lnTo>
                  <a:pt x="2981969" y="0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337459" y="2876349"/>
            <a:ext cx="2780804" cy="2278037"/>
          </a:xfrm>
          <a:custGeom>
            <a:avLst/>
            <a:gdLst>
              <a:gd name="connsiteX0" fmla="*/ 58567 w 3040537"/>
              <a:gd name="connsiteY0" fmla="*/ 0 h 3037383"/>
              <a:gd name="connsiteX1" fmla="*/ 98544 w 3040537"/>
              <a:gd name="connsiteY1" fmla="*/ 75969 h 3037383"/>
              <a:gd name="connsiteX2" fmla="*/ 185159 w 3040537"/>
              <a:gd name="connsiteY2" fmla="*/ 182005 h 3037383"/>
              <a:gd name="connsiteX3" fmla="*/ 3040537 w 3040537"/>
              <a:gd name="connsiteY3" fmla="*/ 3037383 h 3037383"/>
              <a:gd name="connsiteX4" fmla="*/ 0 w 3040537"/>
              <a:gd name="connsiteY4" fmla="*/ 3037383 h 3037383"/>
              <a:gd name="connsiteX5" fmla="*/ 0 w 3040537"/>
              <a:gd name="connsiteY5" fmla="*/ 188279 h 3037383"/>
              <a:gd name="connsiteX6" fmla="*/ 56891 w 3040537"/>
              <a:gd name="connsiteY6" fmla="*/ 2031 h 3037383"/>
              <a:gd name="connsiteX7" fmla="*/ 58567 w 3040537"/>
              <a:gd name="connsiteY7" fmla="*/ 0 h 303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537" h="3037383">
                <a:moveTo>
                  <a:pt x="58567" y="0"/>
                </a:moveTo>
                <a:lnTo>
                  <a:pt x="98544" y="75969"/>
                </a:lnTo>
                <a:cubicBezTo>
                  <a:pt x="123291" y="113450"/>
                  <a:pt x="152163" y="149009"/>
                  <a:pt x="185159" y="182005"/>
                </a:cubicBezTo>
                <a:lnTo>
                  <a:pt x="3040537" y="3037383"/>
                </a:lnTo>
                <a:lnTo>
                  <a:pt x="0" y="3037383"/>
                </a:lnTo>
                <a:lnTo>
                  <a:pt x="0" y="188279"/>
                </a:lnTo>
                <a:cubicBezTo>
                  <a:pt x="0" y="119289"/>
                  <a:pt x="20973" y="55197"/>
                  <a:pt x="56891" y="2031"/>
                </a:cubicBezTo>
                <a:lnTo>
                  <a:pt x="58567" y="0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V="1">
            <a:off x="2543137" y="3700600"/>
            <a:ext cx="4057727" cy="1453786"/>
          </a:xfrm>
          <a:custGeom>
            <a:avLst/>
            <a:gdLst>
              <a:gd name="connsiteX0" fmla="*/ 2218362 w 4436726"/>
              <a:gd name="connsiteY0" fmla="*/ 1938381 h 1938381"/>
              <a:gd name="connsiteX1" fmla="*/ 2696322 w 4436726"/>
              <a:gd name="connsiteY1" fmla="*/ 1740403 h 1938381"/>
              <a:gd name="connsiteX2" fmla="*/ 3807882 w 4436726"/>
              <a:gd name="connsiteY2" fmla="*/ 628843 h 1938381"/>
              <a:gd name="connsiteX3" fmla="*/ 3807883 w 4436726"/>
              <a:gd name="connsiteY3" fmla="*/ 628843 h 1938381"/>
              <a:gd name="connsiteX4" fmla="*/ 4436726 w 4436726"/>
              <a:gd name="connsiteY4" fmla="*/ 0 h 1938381"/>
              <a:gd name="connsiteX5" fmla="*/ 0 w 4436726"/>
              <a:gd name="connsiteY5" fmla="*/ 0 h 1938381"/>
              <a:gd name="connsiteX6" fmla="*/ 628843 w 4436726"/>
              <a:gd name="connsiteY6" fmla="*/ 628843 h 1938381"/>
              <a:gd name="connsiteX7" fmla="*/ 628842 w 4436726"/>
              <a:gd name="connsiteY7" fmla="*/ 628843 h 1938381"/>
              <a:gd name="connsiteX8" fmla="*/ 1740401 w 4436726"/>
              <a:gd name="connsiteY8" fmla="*/ 1740403 h 1938381"/>
              <a:gd name="connsiteX9" fmla="*/ 2218362 w 4436726"/>
              <a:gd name="connsiteY9" fmla="*/ 1938381 h 193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6726" h="1938381">
                <a:moveTo>
                  <a:pt x="2218362" y="1938381"/>
                </a:moveTo>
                <a:cubicBezTo>
                  <a:pt x="2391350" y="1938381"/>
                  <a:pt x="2564337" y="1872388"/>
                  <a:pt x="2696322" y="1740403"/>
                </a:cubicBezTo>
                <a:lnTo>
                  <a:pt x="3807882" y="628843"/>
                </a:lnTo>
                <a:lnTo>
                  <a:pt x="3807883" y="628843"/>
                </a:lnTo>
                <a:lnTo>
                  <a:pt x="4436726" y="0"/>
                </a:lnTo>
                <a:lnTo>
                  <a:pt x="0" y="0"/>
                </a:lnTo>
                <a:lnTo>
                  <a:pt x="628843" y="628843"/>
                </a:lnTo>
                <a:lnTo>
                  <a:pt x="628842" y="628843"/>
                </a:lnTo>
                <a:lnTo>
                  <a:pt x="1740401" y="1740403"/>
                </a:lnTo>
                <a:cubicBezTo>
                  <a:pt x="1872386" y="1872388"/>
                  <a:pt x="2045374" y="1938381"/>
                  <a:pt x="2218362" y="1938381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  <a:effectLst>
            <a:outerShdw dist="38100" dir="16200000" rotWithShape="0">
              <a:srgbClr val="F7AD3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H="1">
            <a:off x="1" y="2876348"/>
            <a:ext cx="430187" cy="2278037"/>
          </a:xfrm>
          <a:custGeom>
            <a:avLst/>
            <a:gdLst>
              <a:gd name="connsiteX0" fmla="*/ 71419 w 573583"/>
              <a:gd name="connsiteY0" fmla="*/ 0 h 3037383"/>
              <a:gd name="connsiteX1" fmla="*/ 69375 w 573583"/>
              <a:gd name="connsiteY1" fmla="*/ 2031 h 3037383"/>
              <a:gd name="connsiteX2" fmla="*/ 0 w 573583"/>
              <a:gd name="connsiteY2" fmla="*/ 188279 h 3037383"/>
              <a:gd name="connsiteX3" fmla="*/ 0 w 573583"/>
              <a:gd name="connsiteY3" fmla="*/ 3037383 h 3037383"/>
              <a:gd name="connsiteX4" fmla="*/ 573583 w 573583"/>
              <a:gd name="connsiteY4" fmla="*/ 3037383 h 3037383"/>
              <a:gd name="connsiteX5" fmla="*/ 573583 w 573583"/>
              <a:gd name="connsiteY5" fmla="*/ 467214 h 3037383"/>
              <a:gd name="connsiteX6" fmla="*/ 225789 w 573583"/>
              <a:gd name="connsiteY6" fmla="*/ 182005 h 3037383"/>
              <a:gd name="connsiteX7" fmla="*/ 120168 w 573583"/>
              <a:gd name="connsiteY7" fmla="*/ 75969 h 303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583" h="3037383">
                <a:moveTo>
                  <a:pt x="71419" y="0"/>
                </a:moveTo>
                <a:lnTo>
                  <a:pt x="69375" y="2031"/>
                </a:lnTo>
                <a:cubicBezTo>
                  <a:pt x="25575" y="55197"/>
                  <a:pt x="0" y="119289"/>
                  <a:pt x="0" y="188279"/>
                </a:cubicBezTo>
                <a:lnTo>
                  <a:pt x="0" y="3037383"/>
                </a:lnTo>
                <a:lnTo>
                  <a:pt x="573583" y="3037383"/>
                </a:lnTo>
                <a:lnTo>
                  <a:pt x="573583" y="467214"/>
                </a:lnTo>
                <a:lnTo>
                  <a:pt x="225789" y="182005"/>
                </a:lnTo>
                <a:cubicBezTo>
                  <a:pt x="185553" y="149009"/>
                  <a:pt x="150345" y="113450"/>
                  <a:pt x="120168" y="75969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>
            <a:off x="8714160" y="2876347"/>
            <a:ext cx="429841" cy="2278038"/>
          </a:xfrm>
          <a:custGeom>
            <a:avLst/>
            <a:gdLst>
              <a:gd name="connsiteX0" fmla="*/ 501701 w 573121"/>
              <a:gd name="connsiteY0" fmla="*/ 0 h 3037384"/>
              <a:gd name="connsiteX1" fmla="*/ 452950 w 573121"/>
              <a:gd name="connsiteY1" fmla="*/ 75970 h 3037384"/>
              <a:gd name="connsiteX2" fmla="*/ 347329 w 573121"/>
              <a:gd name="connsiteY2" fmla="*/ 182006 h 3037384"/>
              <a:gd name="connsiteX3" fmla="*/ 0 w 573121"/>
              <a:gd name="connsiteY3" fmla="*/ 466834 h 3037384"/>
              <a:gd name="connsiteX4" fmla="*/ 0 w 573121"/>
              <a:gd name="connsiteY4" fmla="*/ 3037384 h 3037384"/>
              <a:gd name="connsiteX5" fmla="*/ 573121 w 573121"/>
              <a:gd name="connsiteY5" fmla="*/ 3037384 h 3037384"/>
              <a:gd name="connsiteX6" fmla="*/ 573121 w 573121"/>
              <a:gd name="connsiteY6" fmla="*/ 188280 h 3037384"/>
              <a:gd name="connsiteX7" fmla="*/ 503746 w 573121"/>
              <a:gd name="connsiteY7" fmla="*/ 2032 h 303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121" h="3037384">
                <a:moveTo>
                  <a:pt x="501701" y="0"/>
                </a:moveTo>
                <a:lnTo>
                  <a:pt x="452950" y="75970"/>
                </a:lnTo>
                <a:cubicBezTo>
                  <a:pt x="422773" y="113451"/>
                  <a:pt x="387566" y="149010"/>
                  <a:pt x="347329" y="182006"/>
                </a:cubicBezTo>
                <a:lnTo>
                  <a:pt x="0" y="466834"/>
                </a:lnTo>
                <a:lnTo>
                  <a:pt x="0" y="3037384"/>
                </a:lnTo>
                <a:lnTo>
                  <a:pt x="573121" y="3037384"/>
                </a:lnTo>
                <a:lnTo>
                  <a:pt x="573121" y="188280"/>
                </a:lnTo>
                <a:cubicBezTo>
                  <a:pt x="573121" y="119290"/>
                  <a:pt x="547546" y="55198"/>
                  <a:pt x="503746" y="2032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91023" y="2767720"/>
            <a:ext cx="8361956" cy="2386665"/>
          </a:xfrm>
          <a:custGeom>
            <a:avLst/>
            <a:gdLst>
              <a:gd name="connsiteX0" fmla="*/ 274548 w 9142979"/>
              <a:gd name="connsiteY0" fmla="*/ 0 h 3182220"/>
              <a:gd name="connsiteX1" fmla="*/ 8868432 w 9142979"/>
              <a:gd name="connsiteY1" fmla="*/ 0 h 3182220"/>
              <a:gd name="connsiteX2" fmla="*/ 9103980 w 9142979"/>
              <a:gd name="connsiteY2" fmla="*/ 97567 h 3182220"/>
              <a:gd name="connsiteX3" fmla="*/ 9142979 w 9142979"/>
              <a:gd name="connsiteY3" fmla="*/ 144835 h 3182220"/>
              <a:gd name="connsiteX4" fmla="*/ 9103001 w 9142979"/>
              <a:gd name="connsiteY4" fmla="*/ 220805 h 3182220"/>
              <a:gd name="connsiteX5" fmla="*/ 9016386 w 9142979"/>
              <a:gd name="connsiteY5" fmla="*/ 326841 h 3182220"/>
              <a:gd name="connsiteX6" fmla="*/ 6161010 w 9142979"/>
              <a:gd name="connsiteY6" fmla="*/ 3182219 h 3182220"/>
              <a:gd name="connsiteX7" fmla="*/ 6161009 w 9142979"/>
              <a:gd name="connsiteY7" fmla="*/ 3182219 h 3182220"/>
              <a:gd name="connsiteX8" fmla="*/ 6161008 w 9142979"/>
              <a:gd name="connsiteY8" fmla="*/ 3182220 h 3182220"/>
              <a:gd name="connsiteX9" fmla="*/ 2981970 w 9142979"/>
              <a:gd name="connsiteY9" fmla="*/ 3182220 h 3182220"/>
              <a:gd name="connsiteX10" fmla="*/ 2981969 w 9142979"/>
              <a:gd name="connsiteY10" fmla="*/ 3182219 h 3182220"/>
              <a:gd name="connsiteX11" fmla="*/ 2981970 w 9142979"/>
              <a:gd name="connsiteY11" fmla="*/ 3182219 h 3182220"/>
              <a:gd name="connsiteX12" fmla="*/ 126592 w 9142979"/>
              <a:gd name="connsiteY12" fmla="*/ 326841 h 3182220"/>
              <a:gd name="connsiteX13" fmla="*/ 39977 w 9142979"/>
              <a:gd name="connsiteY13" fmla="*/ 220805 h 3182220"/>
              <a:gd name="connsiteX14" fmla="*/ 0 w 9142979"/>
              <a:gd name="connsiteY14" fmla="*/ 144836 h 3182220"/>
              <a:gd name="connsiteX15" fmla="*/ 39000 w 9142979"/>
              <a:gd name="connsiteY15" fmla="*/ 97567 h 3182220"/>
              <a:gd name="connsiteX16" fmla="*/ 274548 w 9142979"/>
              <a:gd name="connsiteY16" fmla="*/ 0 h 318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2979" h="3182220">
                <a:moveTo>
                  <a:pt x="274548" y="0"/>
                </a:moveTo>
                <a:lnTo>
                  <a:pt x="8868432" y="0"/>
                </a:lnTo>
                <a:cubicBezTo>
                  <a:pt x="8960419" y="0"/>
                  <a:pt x="9043698" y="37285"/>
                  <a:pt x="9103980" y="97567"/>
                </a:cubicBezTo>
                <a:lnTo>
                  <a:pt x="9142979" y="144835"/>
                </a:lnTo>
                <a:lnTo>
                  <a:pt x="9103001" y="220805"/>
                </a:lnTo>
                <a:cubicBezTo>
                  <a:pt x="9078254" y="258286"/>
                  <a:pt x="9049382" y="293845"/>
                  <a:pt x="9016386" y="326841"/>
                </a:cubicBezTo>
                <a:lnTo>
                  <a:pt x="6161010" y="3182219"/>
                </a:lnTo>
                <a:lnTo>
                  <a:pt x="6161009" y="3182219"/>
                </a:lnTo>
                <a:lnTo>
                  <a:pt x="6161008" y="3182220"/>
                </a:lnTo>
                <a:lnTo>
                  <a:pt x="2981970" y="3182220"/>
                </a:lnTo>
                <a:lnTo>
                  <a:pt x="2981969" y="3182219"/>
                </a:lnTo>
                <a:lnTo>
                  <a:pt x="2981970" y="3182219"/>
                </a:lnTo>
                <a:lnTo>
                  <a:pt x="126592" y="326841"/>
                </a:lnTo>
                <a:cubicBezTo>
                  <a:pt x="93596" y="293845"/>
                  <a:pt x="64724" y="258286"/>
                  <a:pt x="39977" y="220805"/>
                </a:cubicBezTo>
                <a:lnTo>
                  <a:pt x="0" y="144836"/>
                </a:lnTo>
                <a:lnTo>
                  <a:pt x="39000" y="97567"/>
                </a:lnTo>
                <a:cubicBezTo>
                  <a:pt x="99282" y="37285"/>
                  <a:pt x="182561" y="0"/>
                  <a:pt x="274548" y="0"/>
                </a:cubicBezTo>
                <a:close/>
              </a:path>
            </a:pathLst>
          </a:custGeom>
          <a:solidFill>
            <a:srgbClr val="FBCD40"/>
          </a:solidFill>
          <a:ln w="15875">
            <a:solidFill>
              <a:srgbClr val="F7A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Picture 2" descr="C:\Users\sist51\Desktop\KakaoTalk_20190717_1418102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785932"/>
            <a:ext cx="3435897" cy="278608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0" y="82081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 smtClean="0"/>
              <a:t>T</a:t>
            </a:r>
            <a:r>
              <a:rPr lang="en-US" altLang="ko-KR" sz="6600" dirty="0" err="1" smtClean="0"/>
              <a:t>wo</a:t>
            </a:r>
            <a:r>
              <a:rPr lang="en-US" altLang="ko-KR" sz="6600" b="1" dirty="0" err="1" smtClean="0"/>
              <a:t>T</a:t>
            </a:r>
            <a:r>
              <a:rPr lang="en-US" altLang="ko-KR" sz="6600" dirty="0" err="1" smtClean="0"/>
              <a:t>wo</a:t>
            </a:r>
            <a:r>
              <a:rPr lang="en-US" altLang="ko-KR" sz="6600" b="1" dirty="0" err="1" smtClean="0"/>
              <a:t>POS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xmlns="" val="1493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2" grpId="0" animBg="1"/>
      <p:bldP spid="11" grpId="0" animBg="1"/>
      <p:bldP spid="10" grpId="0" animBg="1"/>
      <p:bldP spid="17" grpId="0" animBg="1"/>
      <p:bldP spid="18" grpId="0" animBg="1"/>
      <p:bldP spid="13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ed5317ff6_8_2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g5ed5317ff6_8_21"/>
          <p:cNvSpPr/>
          <p:nvPr/>
        </p:nvSpPr>
        <p:spPr>
          <a:xfrm>
            <a:off x="67844" y="14280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g5ed5317ff6_8_2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g5ed5317ff6_8_2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g5ed5317ff6_8_2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g5ed5317ff6_8_21"/>
          <p:cNvSpPr txBox="1"/>
          <p:nvPr/>
        </p:nvSpPr>
        <p:spPr>
          <a:xfrm>
            <a:off x="5821400" y="59575"/>
            <a:ext cx="2658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6" name="Google Shape;1266;g5ed5317ff6_8_21"/>
          <p:cNvPicPr preferRelativeResize="0"/>
          <p:nvPr/>
        </p:nvPicPr>
        <p:blipFill rotWithShape="1">
          <a:blip r:embed="rId3">
            <a:alphaModFix/>
          </a:blip>
          <a:srcRect l="3362" t="7914" b="3948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ed5317ff6_6_4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g5ed5317ff6_6_4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g5ed5317ff6_6_4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g5ed5317ff6_6_4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5ed5317ff6_6_4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6" name="Google Shape;1276;g5ed5317ff6_6_40"/>
          <p:cNvSpPr txBox="1"/>
          <p:nvPr/>
        </p:nvSpPr>
        <p:spPr>
          <a:xfrm>
            <a:off x="5792600" y="59575"/>
            <a:ext cx="3208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7" name="Google Shape;1277;g5ed5317ff6_6_40"/>
          <p:cNvPicPr preferRelativeResize="0"/>
          <p:nvPr/>
        </p:nvPicPr>
        <p:blipFill rotWithShape="1">
          <a:blip r:embed="rId3">
            <a:alphaModFix/>
          </a:blip>
          <a:srcRect l="3119" t="7919" b="3889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ed5317ff6_6_5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3" name="Google Shape;1283;g5ed5317ff6_6_5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4" name="Google Shape;1284;g5ed5317ff6_6_5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g5ed5317ff6_6_5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6" name="Google Shape;1286;g5ed5317ff6_6_5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g5ed5317ff6_6_51"/>
          <p:cNvSpPr txBox="1"/>
          <p:nvPr/>
        </p:nvSpPr>
        <p:spPr>
          <a:xfrm>
            <a:off x="6091550" y="55975"/>
            <a:ext cx="2883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관리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g5ed5317ff6_6_51"/>
          <p:cNvPicPr preferRelativeResize="0"/>
          <p:nvPr/>
        </p:nvPicPr>
        <p:blipFill rotWithShape="1">
          <a:blip r:embed="rId3">
            <a:alphaModFix/>
          </a:blip>
          <a:srcRect l="3119" t="7881" b="7458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5ed5317ff6_6_51"/>
          <p:cNvPicPr preferRelativeResize="0"/>
          <p:nvPr/>
        </p:nvPicPr>
        <p:blipFill rotWithShape="1">
          <a:blip r:embed="rId4">
            <a:alphaModFix/>
          </a:blip>
          <a:srcRect l="22897" t="14547" r="43582" b="16799"/>
          <a:stretch/>
        </p:blipFill>
        <p:spPr>
          <a:xfrm>
            <a:off x="5340025" y="1078550"/>
            <a:ext cx="2930520" cy="3376264"/>
          </a:xfrm>
          <a:prstGeom prst="rect">
            <a:avLst/>
          </a:prstGeom>
          <a:noFill/>
          <a:ln>
            <a:noFill/>
          </a:ln>
          <a:effectLst>
            <a:outerShdw blurRad="57150" dist="47625" dir="2340000" algn="bl" rotWithShape="0">
              <a:srgbClr val="783F04">
                <a:alpha val="50000"/>
              </a:srgbClr>
            </a:outerShdw>
          </a:effectLst>
        </p:spPr>
      </p:pic>
      <p:cxnSp>
        <p:nvCxnSpPr>
          <p:cNvPr id="1290" name="Google Shape;1290;g5ed5317ff6_6_51"/>
          <p:cNvCxnSpPr/>
          <p:nvPr/>
        </p:nvCxnSpPr>
        <p:spPr>
          <a:xfrm rot="10800000" flipH="1">
            <a:off x="4773925" y="2502625"/>
            <a:ext cx="492900" cy="187500"/>
          </a:xfrm>
          <a:prstGeom prst="straightConnector1">
            <a:avLst/>
          </a:prstGeom>
          <a:noFill/>
          <a:ln w="3810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1" name="Google Shape;1291;g5ed5317ff6_6_51"/>
          <p:cNvSpPr/>
          <p:nvPr/>
        </p:nvSpPr>
        <p:spPr>
          <a:xfrm>
            <a:off x="2176725" y="1364375"/>
            <a:ext cx="6363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ed5317ff6_6_6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g5ed5317ff6_6_6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g5ed5317ff6_6_6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g5ed5317ff6_6_6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g5ed5317ff6_6_6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g5ed5317ff6_6_61"/>
          <p:cNvSpPr txBox="1"/>
          <p:nvPr/>
        </p:nvSpPr>
        <p:spPr>
          <a:xfrm>
            <a:off x="5924575" y="59575"/>
            <a:ext cx="3106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비밀번호 변경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2" name="Google Shape;1302;g5ed5317ff6_6_61"/>
          <p:cNvPicPr preferRelativeResize="0"/>
          <p:nvPr/>
        </p:nvPicPr>
        <p:blipFill rotWithShape="1">
          <a:blip r:embed="rId3">
            <a:alphaModFix/>
          </a:blip>
          <a:srcRect l="3119" t="8271" b="3916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g5ed5317ff6_6_61"/>
          <p:cNvPicPr preferRelativeResize="0"/>
          <p:nvPr/>
        </p:nvPicPr>
        <p:blipFill rotWithShape="1">
          <a:blip r:embed="rId4">
            <a:alphaModFix/>
          </a:blip>
          <a:srcRect l="21562" t="14940" r="16026" b="40420"/>
          <a:stretch/>
        </p:blipFill>
        <p:spPr>
          <a:xfrm>
            <a:off x="4495575" y="2347225"/>
            <a:ext cx="3953875" cy="1590775"/>
          </a:xfrm>
          <a:prstGeom prst="rect">
            <a:avLst/>
          </a:prstGeom>
          <a:noFill/>
          <a:ln>
            <a:noFill/>
          </a:ln>
          <a:effectLst>
            <a:outerShdw blurRad="57150" dist="76200" dir="2580000" algn="bl" rotWithShape="0">
              <a:srgbClr val="783F04">
                <a:alpha val="50000"/>
              </a:srgbClr>
            </a:outerShdw>
          </a:effectLst>
        </p:spPr>
      </p:pic>
      <p:sp>
        <p:nvSpPr>
          <p:cNvPr id="1304" name="Google Shape;1304;g5ed5317ff6_6_61"/>
          <p:cNvSpPr txBox="1"/>
          <p:nvPr/>
        </p:nvSpPr>
        <p:spPr>
          <a:xfrm>
            <a:off x="3854044" y="2431188"/>
            <a:ext cx="1575211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인증과정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5" name="Google Shape;1305;g5ed5317ff6_6_61"/>
          <p:cNvCxnSpPr/>
          <p:nvPr/>
        </p:nvCxnSpPr>
        <p:spPr>
          <a:xfrm>
            <a:off x="3634500" y="2632375"/>
            <a:ext cx="930600" cy="6204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6" name="Google Shape;1306;g5ed5317ff6_6_61"/>
          <p:cNvSpPr/>
          <p:nvPr/>
        </p:nvSpPr>
        <p:spPr>
          <a:xfrm>
            <a:off x="2814300" y="1326875"/>
            <a:ext cx="7542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ed5317ff6_6_7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g5ed5317ff6_6_7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g5ed5317ff6_6_7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g5ed5317ff6_6_7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g5ed5317ff6_6_7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g5ed5317ff6_6_7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7" name="Google Shape;1317;g5ed5317ff6_6_71"/>
          <p:cNvPicPr preferRelativeResize="0"/>
          <p:nvPr/>
        </p:nvPicPr>
        <p:blipFill rotWithShape="1">
          <a:blip r:embed="rId3">
            <a:alphaModFix/>
          </a:blip>
          <a:srcRect l="3119" t="8024" b="3605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5ed5317ff6_6_71"/>
          <p:cNvSpPr/>
          <p:nvPr/>
        </p:nvSpPr>
        <p:spPr>
          <a:xfrm>
            <a:off x="3463925" y="1332200"/>
            <a:ext cx="6363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ed5317ff6_7_6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g5ed5317ff6_7_6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g5ed5317ff6_7_6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g5ed5317ff6_7_6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g5ed5317ff6_7_6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8" name="Google Shape;1328;g5ed5317ff6_7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64134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ed5317ff6_9_1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g5ed5317ff6_9_1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g5ed5317ff6_9_1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g5ed5317ff6_9_1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g5ed5317ff6_9_1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8" name="Google Shape;1338;g5ed5317ff6_9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49113"/>
            <a:ext cx="8165592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ed5317ff6_9_2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g5ed5317ff6_9_2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g5ed5317ff6_9_2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6" name="Google Shape;1346;g5ed5317ff6_9_2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g5ed5317ff6_9_2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8" name="Google Shape;1348;g5ed5317ff6_9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56275"/>
            <a:ext cx="8165592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ed5317ff6_9_4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g5ed5317ff6_9_4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g5ed5317ff6_9_4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6" name="Google Shape;1356;g5ed5317ff6_9_4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7" name="Google Shape;1357;g5ed5317ff6_9_4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8" name="Google Shape;1358;g5ed5317ff6_9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64676"/>
            <a:ext cx="8165590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5ed5317ff6_9_5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4" name="Google Shape;1364;g5ed5317ff6_9_5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5" name="Google Shape;1365;g5ed5317ff6_9_5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6" name="Google Shape;1366;g5ed5317ff6_9_5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7" name="Google Shape;1367;g5ed5317ff6_9_5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8" name="Google Shape;1368;g5ed5317ff6_9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56310"/>
            <a:ext cx="8165593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428660" y="0"/>
            <a:ext cx="264320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72788" y="1225518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1.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142976" y="1225518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일정표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28659" y="540068"/>
            <a:ext cx="2643206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8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INDEX</a:t>
            </a: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2214546" y="0"/>
            <a:ext cx="6929453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40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40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40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4000" b="1" dirty="0" err="1" smtClean="0">
                <a:solidFill>
                  <a:srgbClr val="5A321A"/>
                </a:solidFill>
              </a:rPr>
              <a:t>POS</a:t>
            </a:r>
            <a:endParaRPr lang="ko-KR" altLang="en-US" sz="4000" b="1" dirty="0" smtClean="0">
              <a:solidFill>
                <a:srgbClr val="5A321A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72788" y="1854560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2.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42976" y="1854560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72788" y="3140444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4.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42976" y="3143254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Flow Chart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5786" y="3783386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5.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42976" y="3786196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ERD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2788" y="2497502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3.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42976" y="2500312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5786" y="4426328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6.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42976" y="4429138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기능구</a:t>
            </a:r>
            <a:r>
              <a:rPr lang="ko-KR" alt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현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19" y="571486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1817041" y="71420"/>
            <a:ext cx="326067" cy="326067"/>
            <a:chOff x="787085" y="185581"/>
            <a:chExt cx="326067" cy="326067"/>
          </a:xfrm>
        </p:grpSpPr>
        <p:sp>
          <p:nvSpPr>
            <p:cNvPr id="25" name="모서리가 둥근 직사각형 24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7">
            <a:extLst>
              <a:ext uri="{FF2B5EF4-FFF2-40B4-BE49-F238E27FC236}">
                <a16:creationId xmlns:a16="http://schemas.microsoft.com/office/drawing/2014/main" xmlns="" id="{4F7D5A7C-2382-4369-8594-75D423CAF487}"/>
              </a:ext>
            </a:extLst>
          </p:cNvPr>
          <p:cNvGrpSpPr/>
          <p:nvPr/>
        </p:nvGrpSpPr>
        <p:grpSpPr>
          <a:xfrm flipH="1">
            <a:off x="3000364" y="857238"/>
            <a:ext cx="2571768" cy="3929090"/>
            <a:chOff x="6096000" y="272725"/>
            <a:chExt cx="5108394" cy="6477488"/>
          </a:xfrm>
        </p:grpSpPr>
        <p:sp>
          <p:nvSpPr>
            <p:cNvPr id="42" name="직사각형 10">
              <a:extLst>
                <a:ext uri="{FF2B5EF4-FFF2-40B4-BE49-F238E27FC236}">
                  <a16:creationId xmlns:a16="http://schemas.microsoft.com/office/drawing/2014/main" xmlns="" id="{D801D80A-B418-463E-B9DB-DE2A3FE7BAB4}"/>
                </a:ext>
              </a:extLst>
            </p:cNvPr>
            <p:cNvSpPr/>
            <p:nvPr/>
          </p:nvSpPr>
          <p:spPr>
            <a:xfrm>
              <a:off x="6286500" y="380513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128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12840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01600" dir="8100000" algn="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10">
              <a:extLst>
                <a:ext uri="{FF2B5EF4-FFF2-40B4-BE49-F238E27FC236}">
                  <a16:creationId xmlns:a16="http://schemas.microsoft.com/office/drawing/2014/main" xmlns="" id="{C09C7D33-2ABC-4E27-A867-1B858CF82315}"/>
                </a:ext>
              </a:extLst>
            </p:cNvPr>
            <p:cNvSpPr/>
            <p:nvPr/>
          </p:nvSpPr>
          <p:spPr>
            <a:xfrm>
              <a:off x="6096000" y="272725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255400"/>
                  </a:lnTo>
                  <a:lnTo>
                    <a:pt x="0" y="57150"/>
                  </a:lnTo>
                  <a:close/>
                </a:path>
              </a:pathLst>
            </a:custGeom>
            <a:gradFill flip="none" rotWithShape="1">
              <a:gsLst>
                <a:gs pos="8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40">
            <a:extLst>
              <a:ext uri="{FF2B5EF4-FFF2-40B4-BE49-F238E27FC236}">
                <a16:creationId xmlns:a16="http://schemas.microsoft.com/office/drawing/2014/main" xmlns="" id="{D28818FA-DC62-4C83-8795-B9B65969337B}"/>
              </a:ext>
            </a:extLst>
          </p:cNvPr>
          <p:cNvGrpSpPr/>
          <p:nvPr/>
        </p:nvGrpSpPr>
        <p:grpSpPr>
          <a:xfrm flipH="1">
            <a:off x="2214546" y="2231742"/>
            <a:ext cx="1337669" cy="2911758"/>
            <a:chOff x="10408442" y="2975656"/>
            <a:chExt cx="1783558" cy="3882344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xmlns="" id="{60B0D738-B6E0-4663-B9BE-685F2B09F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442" y="2975656"/>
              <a:ext cx="1295400" cy="3006725"/>
            </a:xfrm>
            <a:custGeom>
              <a:avLst/>
              <a:gdLst>
                <a:gd name="T0" fmla="*/ 526 w 2447"/>
                <a:gd name="T1" fmla="*/ 1249 h 5683"/>
                <a:gd name="T2" fmla="*/ 531 w 2447"/>
                <a:gd name="T3" fmla="*/ 850 h 5683"/>
                <a:gd name="T4" fmla="*/ 587 w 2447"/>
                <a:gd name="T5" fmla="*/ 485 h 5683"/>
                <a:gd name="T6" fmla="*/ 655 w 2447"/>
                <a:gd name="T7" fmla="*/ 295 h 5683"/>
                <a:gd name="T8" fmla="*/ 757 w 2447"/>
                <a:gd name="T9" fmla="*/ 147 h 5683"/>
                <a:gd name="T10" fmla="*/ 861 w 2447"/>
                <a:gd name="T11" fmla="*/ 77 h 5683"/>
                <a:gd name="T12" fmla="*/ 963 w 2447"/>
                <a:gd name="T13" fmla="*/ 30 h 5683"/>
                <a:gd name="T14" fmla="*/ 1081 w 2447"/>
                <a:gd name="T15" fmla="*/ 2 h 5683"/>
                <a:gd name="T16" fmla="*/ 1180 w 2447"/>
                <a:gd name="T17" fmla="*/ 5 h 5683"/>
                <a:gd name="T18" fmla="*/ 1313 w 2447"/>
                <a:gd name="T19" fmla="*/ 64 h 5683"/>
                <a:gd name="T20" fmla="*/ 1409 w 2447"/>
                <a:gd name="T21" fmla="*/ 174 h 5683"/>
                <a:gd name="T22" fmla="*/ 1450 w 2447"/>
                <a:gd name="T23" fmla="*/ 257 h 5683"/>
                <a:gd name="T24" fmla="*/ 1473 w 2447"/>
                <a:gd name="T25" fmla="*/ 365 h 5683"/>
                <a:gd name="T26" fmla="*/ 1500 w 2447"/>
                <a:gd name="T27" fmla="*/ 854 h 5683"/>
                <a:gd name="T28" fmla="*/ 1507 w 2447"/>
                <a:gd name="T29" fmla="*/ 922 h 5683"/>
                <a:gd name="T30" fmla="*/ 1684 w 2447"/>
                <a:gd name="T31" fmla="*/ 1056 h 5683"/>
                <a:gd name="T32" fmla="*/ 1916 w 2447"/>
                <a:gd name="T33" fmla="*/ 1270 h 5683"/>
                <a:gd name="T34" fmla="*/ 2211 w 2447"/>
                <a:gd name="T35" fmla="*/ 1522 h 5683"/>
                <a:gd name="T36" fmla="*/ 2313 w 2447"/>
                <a:gd name="T37" fmla="*/ 1608 h 5683"/>
                <a:gd name="T38" fmla="*/ 2394 w 2447"/>
                <a:gd name="T39" fmla="*/ 1729 h 5683"/>
                <a:gd name="T40" fmla="*/ 2431 w 2447"/>
                <a:gd name="T41" fmla="*/ 1847 h 5683"/>
                <a:gd name="T42" fmla="*/ 2447 w 2447"/>
                <a:gd name="T43" fmla="*/ 2048 h 5683"/>
                <a:gd name="T44" fmla="*/ 2407 w 2447"/>
                <a:gd name="T45" fmla="*/ 2491 h 5683"/>
                <a:gd name="T46" fmla="*/ 2306 w 2447"/>
                <a:gd name="T47" fmla="*/ 3317 h 5683"/>
                <a:gd name="T48" fmla="*/ 2282 w 2447"/>
                <a:gd name="T49" fmla="*/ 3699 h 5683"/>
                <a:gd name="T50" fmla="*/ 2233 w 2447"/>
                <a:gd name="T51" fmla="*/ 4377 h 5683"/>
                <a:gd name="T52" fmla="*/ 2244 w 2447"/>
                <a:gd name="T53" fmla="*/ 4750 h 5683"/>
                <a:gd name="T54" fmla="*/ 2295 w 2447"/>
                <a:gd name="T55" fmla="*/ 5016 h 5683"/>
                <a:gd name="T56" fmla="*/ 502 w 2447"/>
                <a:gd name="T57" fmla="*/ 5683 h 5683"/>
                <a:gd name="T58" fmla="*/ 324 w 2447"/>
                <a:gd name="T59" fmla="*/ 4992 h 5683"/>
                <a:gd name="T60" fmla="*/ 217 w 2447"/>
                <a:gd name="T61" fmla="*/ 4392 h 5683"/>
                <a:gd name="T62" fmla="*/ 73 w 2447"/>
                <a:gd name="T63" fmla="*/ 3939 h 5683"/>
                <a:gd name="T64" fmla="*/ 4 w 2447"/>
                <a:gd name="T65" fmla="*/ 3510 h 5683"/>
                <a:gd name="T66" fmla="*/ 6 w 2447"/>
                <a:gd name="T67" fmla="*/ 3241 h 5683"/>
                <a:gd name="T68" fmla="*/ 49 w 2447"/>
                <a:gd name="T69" fmla="*/ 2968 h 5683"/>
                <a:gd name="T70" fmla="*/ 118 w 2447"/>
                <a:gd name="T71" fmla="*/ 2765 h 5683"/>
                <a:gd name="T72" fmla="*/ 344 w 2447"/>
                <a:gd name="T73" fmla="*/ 2242 h 5683"/>
                <a:gd name="T74" fmla="*/ 464 w 2447"/>
                <a:gd name="T75" fmla="*/ 1927 h 5683"/>
                <a:gd name="T76" fmla="*/ 524 w 2447"/>
                <a:gd name="T77" fmla="*/ 1597 h 5683"/>
                <a:gd name="T78" fmla="*/ 528 w 2447"/>
                <a:gd name="T79" fmla="*/ 1280 h 5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47" h="5683">
                  <a:moveTo>
                    <a:pt x="528" y="1280"/>
                  </a:moveTo>
                  <a:lnTo>
                    <a:pt x="526" y="1249"/>
                  </a:lnTo>
                  <a:lnTo>
                    <a:pt x="523" y="1038"/>
                  </a:lnTo>
                  <a:lnTo>
                    <a:pt x="531" y="850"/>
                  </a:lnTo>
                  <a:lnTo>
                    <a:pt x="554" y="641"/>
                  </a:lnTo>
                  <a:lnTo>
                    <a:pt x="587" y="485"/>
                  </a:lnTo>
                  <a:lnTo>
                    <a:pt x="618" y="386"/>
                  </a:lnTo>
                  <a:lnTo>
                    <a:pt x="655" y="295"/>
                  </a:lnTo>
                  <a:lnTo>
                    <a:pt x="703" y="215"/>
                  </a:lnTo>
                  <a:lnTo>
                    <a:pt x="757" y="147"/>
                  </a:lnTo>
                  <a:lnTo>
                    <a:pt x="823" y="95"/>
                  </a:lnTo>
                  <a:lnTo>
                    <a:pt x="861" y="77"/>
                  </a:lnTo>
                  <a:lnTo>
                    <a:pt x="897" y="59"/>
                  </a:lnTo>
                  <a:lnTo>
                    <a:pt x="963" y="30"/>
                  </a:lnTo>
                  <a:lnTo>
                    <a:pt x="1025" y="12"/>
                  </a:lnTo>
                  <a:lnTo>
                    <a:pt x="1081" y="2"/>
                  </a:lnTo>
                  <a:lnTo>
                    <a:pt x="1133" y="0"/>
                  </a:lnTo>
                  <a:lnTo>
                    <a:pt x="1180" y="5"/>
                  </a:lnTo>
                  <a:lnTo>
                    <a:pt x="1244" y="23"/>
                  </a:lnTo>
                  <a:lnTo>
                    <a:pt x="1313" y="64"/>
                  </a:lnTo>
                  <a:lnTo>
                    <a:pt x="1368" y="117"/>
                  </a:lnTo>
                  <a:lnTo>
                    <a:pt x="1409" y="174"/>
                  </a:lnTo>
                  <a:lnTo>
                    <a:pt x="1440" y="231"/>
                  </a:lnTo>
                  <a:lnTo>
                    <a:pt x="1450" y="257"/>
                  </a:lnTo>
                  <a:lnTo>
                    <a:pt x="1458" y="284"/>
                  </a:lnTo>
                  <a:lnTo>
                    <a:pt x="1473" y="365"/>
                  </a:lnTo>
                  <a:lnTo>
                    <a:pt x="1489" y="521"/>
                  </a:lnTo>
                  <a:lnTo>
                    <a:pt x="1500" y="854"/>
                  </a:lnTo>
                  <a:lnTo>
                    <a:pt x="1500" y="922"/>
                  </a:lnTo>
                  <a:lnTo>
                    <a:pt x="1507" y="922"/>
                  </a:lnTo>
                  <a:lnTo>
                    <a:pt x="1584" y="969"/>
                  </a:lnTo>
                  <a:lnTo>
                    <a:pt x="1684" y="1056"/>
                  </a:lnTo>
                  <a:lnTo>
                    <a:pt x="1756" y="1126"/>
                  </a:lnTo>
                  <a:lnTo>
                    <a:pt x="1916" y="1270"/>
                  </a:lnTo>
                  <a:lnTo>
                    <a:pt x="2100" y="1433"/>
                  </a:lnTo>
                  <a:lnTo>
                    <a:pt x="2211" y="1522"/>
                  </a:lnTo>
                  <a:lnTo>
                    <a:pt x="2269" y="1561"/>
                  </a:lnTo>
                  <a:lnTo>
                    <a:pt x="2313" y="1608"/>
                  </a:lnTo>
                  <a:lnTo>
                    <a:pt x="2367" y="1679"/>
                  </a:lnTo>
                  <a:lnTo>
                    <a:pt x="2394" y="1729"/>
                  </a:lnTo>
                  <a:lnTo>
                    <a:pt x="2416" y="1784"/>
                  </a:lnTo>
                  <a:lnTo>
                    <a:pt x="2431" y="1847"/>
                  </a:lnTo>
                  <a:lnTo>
                    <a:pt x="2446" y="1957"/>
                  </a:lnTo>
                  <a:lnTo>
                    <a:pt x="2447" y="2048"/>
                  </a:lnTo>
                  <a:lnTo>
                    <a:pt x="2443" y="2158"/>
                  </a:lnTo>
                  <a:lnTo>
                    <a:pt x="2407" y="2491"/>
                  </a:lnTo>
                  <a:lnTo>
                    <a:pt x="2354" y="2899"/>
                  </a:lnTo>
                  <a:lnTo>
                    <a:pt x="2306" y="3317"/>
                  </a:lnTo>
                  <a:lnTo>
                    <a:pt x="2295" y="3506"/>
                  </a:lnTo>
                  <a:lnTo>
                    <a:pt x="2282" y="3699"/>
                  </a:lnTo>
                  <a:lnTo>
                    <a:pt x="2249" y="4088"/>
                  </a:lnTo>
                  <a:lnTo>
                    <a:pt x="2233" y="4377"/>
                  </a:lnTo>
                  <a:lnTo>
                    <a:pt x="2231" y="4566"/>
                  </a:lnTo>
                  <a:lnTo>
                    <a:pt x="2244" y="4750"/>
                  </a:lnTo>
                  <a:lnTo>
                    <a:pt x="2272" y="4930"/>
                  </a:lnTo>
                  <a:lnTo>
                    <a:pt x="2295" y="5016"/>
                  </a:lnTo>
                  <a:lnTo>
                    <a:pt x="2397" y="5477"/>
                  </a:lnTo>
                  <a:lnTo>
                    <a:pt x="502" y="5683"/>
                  </a:lnTo>
                  <a:lnTo>
                    <a:pt x="374" y="5325"/>
                  </a:lnTo>
                  <a:lnTo>
                    <a:pt x="324" y="4992"/>
                  </a:lnTo>
                  <a:lnTo>
                    <a:pt x="246" y="4479"/>
                  </a:lnTo>
                  <a:lnTo>
                    <a:pt x="217" y="4392"/>
                  </a:lnTo>
                  <a:lnTo>
                    <a:pt x="133" y="4148"/>
                  </a:lnTo>
                  <a:lnTo>
                    <a:pt x="73" y="3939"/>
                  </a:lnTo>
                  <a:lnTo>
                    <a:pt x="26" y="3702"/>
                  </a:lnTo>
                  <a:lnTo>
                    <a:pt x="4" y="3510"/>
                  </a:lnTo>
                  <a:lnTo>
                    <a:pt x="0" y="3377"/>
                  </a:lnTo>
                  <a:lnTo>
                    <a:pt x="6" y="3241"/>
                  </a:lnTo>
                  <a:lnTo>
                    <a:pt x="22" y="3104"/>
                  </a:lnTo>
                  <a:lnTo>
                    <a:pt x="49" y="2968"/>
                  </a:lnTo>
                  <a:lnTo>
                    <a:pt x="91" y="2832"/>
                  </a:lnTo>
                  <a:lnTo>
                    <a:pt x="118" y="2765"/>
                  </a:lnTo>
                  <a:lnTo>
                    <a:pt x="220" y="2523"/>
                  </a:lnTo>
                  <a:lnTo>
                    <a:pt x="344" y="2242"/>
                  </a:lnTo>
                  <a:lnTo>
                    <a:pt x="412" y="2079"/>
                  </a:lnTo>
                  <a:lnTo>
                    <a:pt x="464" y="1927"/>
                  </a:lnTo>
                  <a:lnTo>
                    <a:pt x="502" y="1770"/>
                  </a:lnTo>
                  <a:lnTo>
                    <a:pt x="524" y="1597"/>
                  </a:lnTo>
                  <a:lnTo>
                    <a:pt x="531" y="1395"/>
                  </a:lnTo>
                  <a:lnTo>
                    <a:pt x="528" y="1280"/>
                  </a:lnTo>
                  <a:close/>
                </a:path>
              </a:pathLst>
            </a:custGeom>
            <a:solidFill>
              <a:srgbClr val="FFD5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xmlns="" id="{E436D5C1-056A-4B5F-A615-EEA8D2AB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367" y="3001056"/>
              <a:ext cx="311150" cy="323850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xmlns="" id="{03DED707-F840-43DE-987E-0EF96D314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517" y="3421744"/>
              <a:ext cx="95250" cy="935038"/>
            </a:xfrm>
            <a:custGeom>
              <a:avLst/>
              <a:gdLst>
                <a:gd name="T0" fmla="*/ 103 w 179"/>
                <a:gd name="T1" fmla="*/ 77 h 1766"/>
                <a:gd name="T2" fmla="*/ 103 w 179"/>
                <a:gd name="T3" fmla="*/ 409 h 1766"/>
                <a:gd name="T4" fmla="*/ 95 w 179"/>
                <a:gd name="T5" fmla="*/ 506 h 1766"/>
                <a:gd name="T6" fmla="*/ 77 w 179"/>
                <a:gd name="T7" fmla="*/ 563 h 1766"/>
                <a:gd name="T8" fmla="*/ 77 w 179"/>
                <a:gd name="T9" fmla="*/ 614 h 1766"/>
                <a:gd name="T10" fmla="*/ 77 w 179"/>
                <a:gd name="T11" fmla="*/ 666 h 1766"/>
                <a:gd name="T12" fmla="*/ 77 w 179"/>
                <a:gd name="T13" fmla="*/ 755 h 1766"/>
                <a:gd name="T14" fmla="*/ 94 w 179"/>
                <a:gd name="T15" fmla="*/ 851 h 1766"/>
                <a:gd name="T16" fmla="*/ 105 w 179"/>
                <a:gd name="T17" fmla="*/ 909 h 1766"/>
                <a:gd name="T18" fmla="*/ 127 w 179"/>
                <a:gd name="T19" fmla="*/ 1024 h 1766"/>
                <a:gd name="T20" fmla="*/ 163 w 179"/>
                <a:gd name="T21" fmla="*/ 1139 h 1766"/>
                <a:gd name="T22" fmla="*/ 179 w 179"/>
                <a:gd name="T23" fmla="*/ 1229 h 1766"/>
                <a:gd name="T24" fmla="*/ 179 w 179"/>
                <a:gd name="T25" fmla="*/ 1357 h 1766"/>
                <a:gd name="T26" fmla="*/ 179 w 179"/>
                <a:gd name="T27" fmla="*/ 1689 h 1766"/>
                <a:gd name="T28" fmla="*/ 179 w 179"/>
                <a:gd name="T29" fmla="*/ 1689 h 1766"/>
                <a:gd name="T30" fmla="*/ 169 w 179"/>
                <a:gd name="T31" fmla="*/ 1542 h 1766"/>
                <a:gd name="T32" fmla="*/ 153 w 179"/>
                <a:gd name="T33" fmla="*/ 1449 h 1766"/>
                <a:gd name="T34" fmla="*/ 127 w 179"/>
                <a:gd name="T35" fmla="*/ 1357 h 1766"/>
                <a:gd name="T36" fmla="*/ 127 w 179"/>
                <a:gd name="T37" fmla="*/ 1260 h 1766"/>
                <a:gd name="T38" fmla="*/ 103 w 179"/>
                <a:gd name="T39" fmla="*/ 1203 h 1766"/>
                <a:gd name="T40" fmla="*/ 67 w 179"/>
                <a:gd name="T41" fmla="*/ 1087 h 1766"/>
                <a:gd name="T42" fmla="*/ 42 w 179"/>
                <a:gd name="T43" fmla="*/ 1030 h 1766"/>
                <a:gd name="T44" fmla="*/ 25 w 179"/>
                <a:gd name="T45" fmla="*/ 933 h 1766"/>
                <a:gd name="T46" fmla="*/ 22 w 179"/>
                <a:gd name="T47" fmla="*/ 857 h 1766"/>
                <a:gd name="T48" fmla="*/ 0 w 179"/>
                <a:gd name="T49" fmla="*/ 716 h 1766"/>
                <a:gd name="T50" fmla="*/ 0 w 179"/>
                <a:gd name="T51" fmla="*/ 588 h 1766"/>
                <a:gd name="T52" fmla="*/ 6 w 179"/>
                <a:gd name="T53" fmla="*/ 571 h 1766"/>
                <a:gd name="T54" fmla="*/ 25 w 179"/>
                <a:gd name="T55" fmla="*/ 563 h 1766"/>
                <a:gd name="T56" fmla="*/ 51 w 179"/>
                <a:gd name="T57" fmla="*/ 457 h 1766"/>
                <a:gd name="T58" fmla="*/ 54 w 179"/>
                <a:gd name="T59" fmla="*/ 396 h 1766"/>
                <a:gd name="T60" fmla="*/ 77 w 179"/>
                <a:gd name="T61" fmla="*/ 307 h 1766"/>
                <a:gd name="T62" fmla="*/ 84 w 179"/>
                <a:gd name="T63" fmla="*/ 118 h 1766"/>
                <a:gd name="T64" fmla="*/ 103 w 179"/>
                <a:gd name="T6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66">
                  <a:moveTo>
                    <a:pt x="103" y="0"/>
                  </a:moveTo>
                  <a:lnTo>
                    <a:pt x="103" y="77"/>
                  </a:lnTo>
                  <a:lnTo>
                    <a:pt x="103" y="281"/>
                  </a:lnTo>
                  <a:lnTo>
                    <a:pt x="103" y="409"/>
                  </a:lnTo>
                  <a:lnTo>
                    <a:pt x="103" y="448"/>
                  </a:lnTo>
                  <a:lnTo>
                    <a:pt x="95" y="506"/>
                  </a:lnTo>
                  <a:lnTo>
                    <a:pt x="85" y="543"/>
                  </a:lnTo>
                  <a:lnTo>
                    <a:pt x="77" y="563"/>
                  </a:lnTo>
                  <a:lnTo>
                    <a:pt x="77" y="588"/>
                  </a:lnTo>
                  <a:lnTo>
                    <a:pt x="77" y="614"/>
                  </a:lnTo>
                  <a:lnTo>
                    <a:pt x="77" y="640"/>
                  </a:lnTo>
                  <a:lnTo>
                    <a:pt x="77" y="666"/>
                  </a:lnTo>
                  <a:lnTo>
                    <a:pt x="77" y="716"/>
                  </a:lnTo>
                  <a:lnTo>
                    <a:pt x="77" y="755"/>
                  </a:lnTo>
                  <a:lnTo>
                    <a:pt x="82" y="812"/>
                  </a:lnTo>
                  <a:lnTo>
                    <a:pt x="94" y="851"/>
                  </a:lnTo>
                  <a:lnTo>
                    <a:pt x="103" y="870"/>
                  </a:lnTo>
                  <a:lnTo>
                    <a:pt x="105" y="909"/>
                  </a:lnTo>
                  <a:lnTo>
                    <a:pt x="124" y="985"/>
                  </a:lnTo>
                  <a:lnTo>
                    <a:pt x="127" y="1024"/>
                  </a:lnTo>
                  <a:lnTo>
                    <a:pt x="144" y="1062"/>
                  </a:lnTo>
                  <a:lnTo>
                    <a:pt x="163" y="1139"/>
                  </a:lnTo>
                  <a:lnTo>
                    <a:pt x="179" y="1177"/>
                  </a:lnTo>
                  <a:lnTo>
                    <a:pt x="179" y="1229"/>
                  </a:lnTo>
                  <a:lnTo>
                    <a:pt x="179" y="1279"/>
                  </a:lnTo>
                  <a:lnTo>
                    <a:pt x="179" y="1357"/>
                  </a:lnTo>
                  <a:lnTo>
                    <a:pt x="179" y="1485"/>
                  </a:lnTo>
                  <a:lnTo>
                    <a:pt x="179" y="1689"/>
                  </a:lnTo>
                  <a:lnTo>
                    <a:pt x="179" y="1766"/>
                  </a:lnTo>
                  <a:lnTo>
                    <a:pt x="179" y="1689"/>
                  </a:lnTo>
                  <a:lnTo>
                    <a:pt x="179" y="1647"/>
                  </a:lnTo>
                  <a:lnTo>
                    <a:pt x="169" y="1542"/>
                  </a:lnTo>
                  <a:lnTo>
                    <a:pt x="153" y="1485"/>
                  </a:lnTo>
                  <a:lnTo>
                    <a:pt x="153" y="1449"/>
                  </a:lnTo>
                  <a:lnTo>
                    <a:pt x="144" y="1391"/>
                  </a:lnTo>
                  <a:lnTo>
                    <a:pt x="127" y="1357"/>
                  </a:lnTo>
                  <a:lnTo>
                    <a:pt x="127" y="1279"/>
                  </a:lnTo>
                  <a:lnTo>
                    <a:pt x="127" y="1260"/>
                  </a:lnTo>
                  <a:lnTo>
                    <a:pt x="118" y="1221"/>
                  </a:lnTo>
                  <a:lnTo>
                    <a:pt x="103" y="1203"/>
                  </a:lnTo>
                  <a:lnTo>
                    <a:pt x="87" y="1164"/>
                  </a:lnTo>
                  <a:lnTo>
                    <a:pt x="67" y="1087"/>
                  </a:lnTo>
                  <a:lnTo>
                    <a:pt x="51" y="1049"/>
                  </a:lnTo>
                  <a:lnTo>
                    <a:pt x="42" y="1030"/>
                  </a:lnTo>
                  <a:lnTo>
                    <a:pt x="32" y="991"/>
                  </a:lnTo>
                  <a:lnTo>
                    <a:pt x="25" y="933"/>
                  </a:lnTo>
                  <a:lnTo>
                    <a:pt x="25" y="896"/>
                  </a:lnTo>
                  <a:lnTo>
                    <a:pt x="22" y="857"/>
                  </a:lnTo>
                  <a:lnTo>
                    <a:pt x="3" y="771"/>
                  </a:lnTo>
                  <a:lnTo>
                    <a:pt x="0" y="716"/>
                  </a:lnTo>
                  <a:lnTo>
                    <a:pt x="0" y="640"/>
                  </a:lnTo>
                  <a:lnTo>
                    <a:pt x="0" y="588"/>
                  </a:lnTo>
                  <a:lnTo>
                    <a:pt x="0" y="585"/>
                  </a:lnTo>
                  <a:lnTo>
                    <a:pt x="6" y="571"/>
                  </a:lnTo>
                  <a:lnTo>
                    <a:pt x="16" y="563"/>
                  </a:lnTo>
                  <a:lnTo>
                    <a:pt x="25" y="563"/>
                  </a:lnTo>
                  <a:lnTo>
                    <a:pt x="41" y="524"/>
                  </a:lnTo>
                  <a:lnTo>
                    <a:pt x="51" y="457"/>
                  </a:lnTo>
                  <a:lnTo>
                    <a:pt x="51" y="435"/>
                  </a:lnTo>
                  <a:lnTo>
                    <a:pt x="54" y="396"/>
                  </a:lnTo>
                  <a:lnTo>
                    <a:pt x="74" y="329"/>
                  </a:lnTo>
                  <a:lnTo>
                    <a:pt x="77" y="307"/>
                  </a:lnTo>
                  <a:lnTo>
                    <a:pt x="77" y="234"/>
                  </a:lnTo>
                  <a:lnTo>
                    <a:pt x="84" y="118"/>
                  </a:lnTo>
                  <a:lnTo>
                    <a:pt x="98" y="1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DBA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xmlns="" id="{C6DCB294-7F4E-4D45-A27A-78839405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501369"/>
              <a:ext cx="1381125" cy="833438"/>
            </a:xfrm>
            <a:custGeom>
              <a:avLst/>
              <a:gdLst>
                <a:gd name="T0" fmla="*/ 0 w 2610"/>
                <a:gd name="T1" fmla="*/ 830 h 1573"/>
                <a:gd name="T2" fmla="*/ 4 w 2610"/>
                <a:gd name="T3" fmla="*/ 813 h 1573"/>
                <a:gd name="T4" fmla="*/ 59 w 2610"/>
                <a:gd name="T5" fmla="*/ 695 h 1573"/>
                <a:gd name="T6" fmla="*/ 129 w 2610"/>
                <a:gd name="T7" fmla="*/ 586 h 1573"/>
                <a:gd name="T8" fmla="*/ 235 w 2610"/>
                <a:gd name="T9" fmla="*/ 460 h 1573"/>
                <a:gd name="T10" fmla="*/ 343 w 2610"/>
                <a:gd name="T11" fmla="*/ 364 h 1573"/>
                <a:gd name="T12" fmla="*/ 427 w 2610"/>
                <a:gd name="T13" fmla="*/ 300 h 1573"/>
                <a:gd name="T14" fmla="*/ 524 w 2610"/>
                <a:gd name="T15" fmla="*/ 239 h 1573"/>
                <a:gd name="T16" fmla="*/ 635 w 2610"/>
                <a:gd name="T17" fmla="*/ 181 h 1573"/>
                <a:gd name="T18" fmla="*/ 759 w 2610"/>
                <a:gd name="T19" fmla="*/ 129 h 1573"/>
                <a:gd name="T20" fmla="*/ 897 w 2610"/>
                <a:gd name="T21" fmla="*/ 83 h 1573"/>
                <a:gd name="T22" fmla="*/ 973 w 2610"/>
                <a:gd name="T23" fmla="*/ 63 h 1573"/>
                <a:gd name="T24" fmla="*/ 1048 w 2610"/>
                <a:gd name="T25" fmla="*/ 44 h 1573"/>
                <a:gd name="T26" fmla="*/ 1192 w 2610"/>
                <a:gd name="T27" fmla="*/ 18 h 1573"/>
                <a:gd name="T28" fmla="*/ 1326 w 2610"/>
                <a:gd name="T29" fmla="*/ 4 h 1573"/>
                <a:gd name="T30" fmla="*/ 1448 w 2610"/>
                <a:gd name="T31" fmla="*/ 0 h 1573"/>
                <a:gd name="T32" fmla="*/ 1562 w 2610"/>
                <a:gd name="T33" fmla="*/ 2 h 1573"/>
                <a:gd name="T34" fmla="*/ 1665 w 2610"/>
                <a:gd name="T35" fmla="*/ 14 h 1573"/>
                <a:gd name="T36" fmla="*/ 1804 w 2610"/>
                <a:gd name="T37" fmla="*/ 40 h 1573"/>
                <a:gd name="T38" fmla="*/ 1952 w 2610"/>
                <a:gd name="T39" fmla="*/ 87 h 1573"/>
                <a:gd name="T40" fmla="*/ 2063 w 2610"/>
                <a:gd name="T41" fmla="*/ 139 h 1573"/>
                <a:gd name="T42" fmla="*/ 2164 w 2610"/>
                <a:gd name="T43" fmla="*/ 205 h 1573"/>
                <a:gd name="T44" fmla="*/ 2175 w 2610"/>
                <a:gd name="T45" fmla="*/ 217 h 1573"/>
                <a:gd name="T46" fmla="*/ 2610 w 2610"/>
                <a:gd name="T47" fmla="*/ 958 h 1573"/>
                <a:gd name="T48" fmla="*/ 230 w 2610"/>
                <a:gd name="T49" fmla="*/ 1573 h 1573"/>
                <a:gd name="T50" fmla="*/ 0 w 2610"/>
                <a:gd name="T51" fmla="*/ 83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0" h="1573">
                  <a:moveTo>
                    <a:pt x="0" y="830"/>
                  </a:moveTo>
                  <a:lnTo>
                    <a:pt x="4" y="813"/>
                  </a:lnTo>
                  <a:lnTo>
                    <a:pt x="59" y="695"/>
                  </a:lnTo>
                  <a:lnTo>
                    <a:pt x="129" y="586"/>
                  </a:lnTo>
                  <a:lnTo>
                    <a:pt x="235" y="460"/>
                  </a:lnTo>
                  <a:lnTo>
                    <a:pt x="343" y="364"/>
                  </a:lnTo>
                  <a:lnTo>
                    <a:pt x="427" y="300"/>
                  </a:lnTo>
                  <a:lnTo>
                    <a:pt x="524" y="239"/>
                  </a:lnTo>
                  <a:lnTo>
                    <a:pt x="635" y="181"/>
                  </a:lnTo>
                  <a:lnTo>
                    <a:pt x="759" y="129"/>
                  </a:lnTo>
                  <a:lnTo>
                    <a:pt x="897" y="83"/>
                  </a:lnTo>
                  <a:lnTo>
                    <a:pt x="973" y="63"/>
                  </a:lnTo>
                  <a:lnTo>
                    <a:pt x="1048" y="44"/>
                  </a:lnTo>
                  <a:lnTo>
                    <a:pt x="1192" y="18"/>
                  </a:lnTo>
                  <a:lnTo>
                    <a:pt x="1326" y="4"/>
                  </a:lnTo>
                  <a:lnTo>
                    <a:pt x="1448" y="0"/>
                  </a:lnTo>
                  <a:lnTo>
                    <a:pt x="1562" y="2"/>
                  </a:lnTo>
                  <a:lnTo>
                    <a:pt x="1665" y="14"/>
                  </a:lnTo>
                  <a:lnTo>
                    <a:pt x="1804" y="40"/>
                  </a:lnTo>
                  <a:lnTo>
                    <a:pt x="1952" y="87"/>
                  </a:lnTo>
                  <a:lnTo>
                    <a:pt x="2063" y="139"/>
                  </a:lnTo>
                  <a:lnTo>
                    <a:pt x="2164" y="205"/>
                  </a:lnTo>
                  <a:lnTo>
                    <a:pt x="2175" y="217"/>
                  </a:lnTo>
                  <a:lnTo>
                    <a:pt x="2610" y="958"/>
                  </a:lnTo>
                  <a:lnTo>
                    <a:pt x="230" y="1573"/>
                  </a:lnTo>
                  <a:lnTo>
                    <a:pt x="0" y="83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자유형: 도형 45">
              <a:extLst>
                <a:ext uri="{FF2B5EF4-FFF2-40B4-BE49-F238E27FC236}">
                  <a16:creationId xmlns:a16="http://schemas.microsoft.com/office/drawing/2014/main" xmlns="" id="{1A6648A0-F46B-4EC7-B923-B4E673C97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720445"/>
              <a:ext cx="1693070" cy="1137555"/>
            </a:xfrm>
            <a:custGeom>
              <a:avLst/>
              <a:gdLst>
                <a:gd name="connsiteX0" fmla="*/ 1053173 w 1693070"/>
                <a:gd name="connsiteY0" fmla="*/ 0 h 1137555"/>
                <a:gd name="connsiteX1" fmla="*/ 1133561 w 1693070"/>
                <a:gd name="connsiteY1" fmla="*/ 0 h 1137555"/>
                <a:gd name="connsiteX2" fmla="*/ 1192351 w 1693070"/>
                <a:gd name="connsiteY2" fmla="*/ 5821 h 1137555"/>
                <a:gd name="connsiteX3" fmla="*/ 1231489 w 1693070"/>
                <a:gd name="connsiteY3" fmla="*/ 16437 h 1137555"/>
                <a:gd name="connsiteX4" fmla="*/ 1255849 w 1693070"/>
                <a:gd name="connsiteY4" fmla="*/ 28079 h 1137555"/>
                <a:gd name="connsiteX5" fmla="*/ 1271765 w 1693070"/>
                <a:gd name="connsiteY5" fmla="*/ 42347 h 1137555"/>
                <a:gd name="connsiteX6" fmla="*/ 1272252 w 1693070"/>
                <a:gd name="connsiteY6" fmla="*/ 44972 h 1137555"/>
                <a:gd name="connsiteX7" fmla="*/ 1690760 w 1693070"/>
                <a:gd name="connsiteY7" fmla="*/ 713041 h 1137555"/>
                <a:gd name="connsiteX8" fmla="*/ 1693070 w 1693070"/>
                <a:gd name="connsiteY8" fmla="*/ 724030 h 1137555"/>
                <a:gd name="connsiteX9" fmla="*/ 1693070 w 1693070"/>
                <a:gd name="connsiteY9" fmla="*/ 1137555 h 1137555"/>
                <a:gd name="connsiteX10" fmla="*/ 300906 w 1693070"/>
                <a:gd name="connsiteY10" fmla="*/ 1137555 h 1137555"/>
                <a:gd name="connsiteX11" fmla="*/ 0 w 1693070"/>
                <a:gd name="connsiteY11" fmla="*/ 424149 h 1137555"/>
                <a:gd name="connsiteX12" fmla="*/ 16890 w 1693070"/>
                <a:gd name="connsiteY12" fmla="*/ 412507 h 1137555"/>
                <a:gd name="connsiteX13" fmla="*/ 131707 w 1693070"/>
                <a:gd name="connsiteY13" fmla="*/ 338543 h 1137555"/>
                <a:gd name="connsiteX14" fmla="*/ 243927 w 1693070"/>
                <a:gd name="connsiteY14" fmla="*/ 272341 h 1137555"/>
                <a:gd name="connsiteX15" fmla="*/ 375634 w 1693070"/>
                <a:gd name="connsiteY15" fmla="*/ 199976 h 1137555"/>
                <a:gd name="connsiteX16" fmla="*/ 519522 w 1693070"/>
                <a:gd name="connsiteY16" fmla="*/ 129551 h 1137555"/>
                <a:gd name="connsiteX17" fmla="*/ 631092 w 1693070"/>
                <a:gd name="connsiteY17" fmla="*/ 83552 h 1137555"/>
                <a:gd name="connsiteX18" fmla="*/ 705147 w 1693070"/>
                <a:gd name="connsiteY18" fmla="*/ 57642 h 1137555"/>
                <a:gd name="connsiteX19" fmla="*/ 776603 w 1693070"/>
                <a:gd name="connsiteY19" fmla="*/ 36982 h 1137555"/>
                <a:gd name="connsiteX20" fmla="*/ 846923 w 1693070"/>
                <a:gd name="connsiteY20" fmla="*/ 22258 h 1137555"/>
                <a:gd name="connsiteX21" fmla="*/ 880215 w 1693070"/>
                <a:gd name="connsiteY21" fmla="*/ 18035 h 1137555"/>
                <a:gd name="connsiteX22" fmla="*/ 945825 w 1693070"/>
                <a:gd name="connsiteY22" fmla="*/ 9017 h 113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93070" h="1137555">
                  <a:moveTo>
                    <a:pt x="1053173" y="0"/>
                  </a:moveTo>
                  <a:lnTo>
                    <a:pt x="1133561" y="0"/>
                  </a:lnTo>
                  <a:lnTo>
                    <a:pt x="1192351" y="5821"/>
                  </a:lnTo>
                  <a:lnTo>
                    <a:pt x="1231489" y="16437"/>
                  </a:lnTo>
                  <a:lnTo>
                    <a:pt x="1255849" y="28079"/>
                  </a:lnTo>
                  <a:lnTo>
                    <a:pt x="1271765" y="42347"/>
                  </a:lnTo>
                  <a:cubicBezTo>
                    <a:pt x="1271927" y="43260"/>
                    <a:pt x="1272090" y="44059"/>
                    <a:pt x="1272252" y="44972"/>
                  </a:cubicBezTo>
                  <a:lnTo>
                    <a:pt x="1690760" y="713041"/>
                  </a:lnTo>
                  <a:lnTo>
                    <a:pt x="1693070" y="724030"/>
                  </a:lnTo>
                  <a:lnTo>
                    <a:pt x="1693070" y="1137555"/>
                  </a:lnTo>
                  <a:lnTo>
                    <a:pt x="300906" y="1137555"/>
                  </a:lnTo>
                  <a:lnTo>
                    <a:pt x="0" y="424149"/>
                  </a:lnTo>
                  <a:lnTo>
                    <a:pt x="16890" y="412507"/>
                  </a:lnTo>
                  <a:lnTo>
                    <a:pt x="131707" y="338543"/>
                  </a:lnTo>
                  <a:lnTo>
                    <a:pt x="243927" y="272341"/>
                  </a:lnTo>
                  <a:lnTo>
                    <a:pt x="375634" y="199976"/>
                  </a:lnTo>
                  <a:lnTo>
                    <a:pt x="519522" y="129551"/>
                  </a:lnTo>
                  <a:lnTo>
                    <a:pt x="631092" y="83552"/>
                  </a:lnTo>
                  <a:lnTo>
                    <a:pt x="705147" y="57642"/>
                  </a:lnTo>
                  <a:lnTo>
                    <a:pt x="776603" y="36982"/>
                  </a:lnTo>
                  <a:lnTo>
                    <a:pt x="846923" y="22258"/>
                  </a:lnTo>
                  <a:lnTo>
                    <a:pt x="880215" y="18035"/>
                  </a:lnTo>
                  <a:lnTo>
                    <a:pt x="945825" y="9017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2">
            <a:extLst>
              <a:ext uri="{FF2B5EF4-FFF2-40B4-BE49-F238E27FC236}">
                <a16:creationId xmlns:a16="http://schemas.microsoft.com/office/drawing/2014/main" xmlns="" id="{CB3211A2-ADAB-4F24-A0C3-5AF2EF5EE3E9}"/>
              </a:ext>
            </a:extLst>
          </p:cNvPr>
          <p:cNvGrpSpPr/>
          <p:nvPr/>
        </p:nvGrpSpPr>
        <p:grpSpPr>
          <a:xfrm>
            <a:off x="5572132" y="857238"/>
            <a:ext cx="2928958" cy="3929090"/>
            <a:chOff x="6096000" y="272725"/>
            <a:chExt cx="5108394" cy="6477488"/>
          </a:xfrm>
        </p:grpSpPr>
        <p:sp>
          <p:nvSpPr>
            <p:cNvPr id="51" name="직사각형 10">
              <a:extLst>
                <a:ext uri="{FF2B5EF4-FFF2-40B4-BE49-F238E27FC236}">
                  <a16:creationId xmlns:a16="http://schemas.microsoft.com/office/drawing/2014/main" xmlns="" id="{89EF582B-A9AC-4303-99A4-F000BC089C16}"/>
                </a:ext>
              </a:extLst>
            </p:cNvPr>
            <p:cNvSpPr/>
            <p:nvPr/>
          </p:nvSpPr>
          <p:spPr>
            <a:xfrm>
              <a:off x="6286500" y="380513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128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12840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10">
              <a:extLst>
                <a:ext uri="{FF2B5EF4-FFF2-40B4-BE49-F238E27FC236}">
                  <a16:creationId xmlns:a16="http://schemas.microsoft.com/office/drawing/2014/main" xmlns="" id="{4458A2BC-BAD9-46C4-A238-7B3BAD1BFD9D}"/>
                </a:ext>
              </a:extLst>
            </p:cNvPr>
            <p:cNvSpPr/>
            <p:nvPr/>
          </p:nvSpPr>
          <p:spPr>
            <a:xfrm>
              <a:off x="6096000" y="272725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255400"/>
                  </a:lnTo>
                  <a:lnTo>
                    <a:pt x="0" y="571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39">
            <a:extLst>
              <a:ext uri="{FF2B5EF4-FFF2-40B4-BE49-F238E27FC236}">
                <a16:creationId xmlns:a16="http://schemas.microsoft.com/office/drawing/2014/main" xmlns="" id="{9495E603-4DF6-43DD-98CC-CE4CC9D4DF7A}"/>
              </a:ext>
            </a:extLst>
          </p:cNvPr>
          <p:cNvGrpSpPr/>
          <p:nvPr/>
        </p:nvGrpSpPr>
        <p:grpSpPr>
          <a:xfrm>
            <a:off x="7806331" y="2231742"/>
            <a:ext cx="1337669" cy="2911758"/>
            <a:chOff x="10408442" y="2975656"/>
            <a:chExt cx="1783558" cy="3882344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xmlns="" id="{C26789AC-DC29-438A-9C59-F953E59C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442" y="2975656"/>
              <a:ext cx="1295400" cy="3006725"/>
            </a:xfrm>
            <a:custGeom>
              <a:avLst/>
              <a:gdLst>
                <a:gd name="T0" fmla="*/ 526 w 2447"/>
                <a:gd name="T1" fmla="*/ 1249 h 5683"/>
                <a:gd name="T2" fmla="*/ 531 w 2447"/>
                <a:gd name="T3" fmla="*/ 850 h 5683"/>
                <a:gd name="T4" fmla="*/ 587 w 2447"/>
                <a:gd name="T5" fmla="*/ 485 h 5683"/>
                <a:gd name="T6" fmla="*/ 655 w 2447"/>
                <a:gd name="T7" fmla="*/ 295 h 5683"/>
                <a:gd name="T8" fmla="*/ 757 w 2447"/>
                <a:gd name="T9" fmla="*/ 147 h 5683"/>
                <a:gd name="T10" fmla="*/ 861 w 2447"/>
                <a:gd name="T11" fmla="*/ 77 h 5683"/>
                <a:gd name="T12" fmla="*/ 963 w 2447"/>
                <a:gd name="T13" fmla="*/ 30 h 5683"/>
                <a:gd name="T14" fmla="*/ 1081 w 2447"/>
                <a:gd name="T15" fmla="*/ 2 h 5683"/>
                <a:gd name="T16" fmla="*/ 1180 w 2447"/>
                <a:gd name="T17" fmla="*/ 5 h 5683"/>
                <a:gd name="T18" fmla="*/ 1313 w 2447"/>
                <a:gd name="T19" fmla="*/ 64 h 5683"/>
                <a:gd name="T20" fmla="*/ 1409 w 2447"/>
                <a:gd name="T21" fmla="*/ 174 h 5683"/>
                <a:gd name="T22" fmla="*/ 1450 w 2447"/>
                <a:gd name="T23" fmla="*/ 257 h 5683"/>
                <a:gd name="T24" fmla="*/ 1473 w 2447"/>
                <a:gd name="T25" fmla="*/ 365 h 5683"/>
                <a:gd name="T26" fmla="*/ 1500 w 2447"/>
                <a:gd name="T27" fmla="*/ 854 h 5683"/>
                <a:gd name="T28" fmla="*/ 1507 w 2447"/>
                <a:gd name="T29" fmla="*/ 922 h 5683"/>
                <a:gd name="T30" fmla="*/ 1684 w 2447"/>
                <a:gd name="T31" fmla="*/ 1056 h 5683"/>
                <a:gd name="T32" fmla="*/ 1916 w 2447"/>
                <a:gd name="T33" fmla="*/ 1270 h 5683"/>
                <a:gd name="T34" fmla="*/ 2211 w 2447"/>
                <a:gd name="T35" fmla="*/ 1522 h 5683"/>
                <a:gd name="T36" fmla="*/ 2313 w 2447"/>
                <a:gd name="T37" fmla="*/ 1608 h 5683"/>
                <a:gd name="T38" fmla="*/ 2394 w 2447"/>
                <a:gd name="T39" fmla="*/ 1729 h 5683"/>
                <a:gd name="T40" fmla="*/ 2431 w 2447"/>
                <a:gd name="T41" fmla="*/ 1847 h 5683"/>
                <a:gd name="T42" fmla="*/ 2447 w 2447"/>
                <a:gd name="T43" fmla="*/ 2048 h 5683"/>
                <a:gd name="T44" fmla="*/ 2407 w 2447"/>
                <a:gd name="T45" fmla="*/ 2491 h 5683"/>
                <a:gd name="T46" fmla="*/ 2306 w 2447"/>
                <a:gd name="T47" fmla="*/ 3317 h 5683"/>
                <a:gd name="T48" fmla="*/ 2282 w 2447"/>
                <a:gd name="T49" fmla="*/ 3699 h 5683"/>
                <a:gd name="T50" fmla="*/ 2233 w 2447"/>
                <a:gd name="T51" fmla="*/ 4377 h 5683"/>
                <a:gd name="T52" fmla="*/ 2244 w 2447"/>
                <a:gd name="T53" fmla="*/ 4750 h 5683"/>
                <a:gd name="T54" fmla="*/ 2295 w 2447"/>
                <a:gd name="T55" fmla="*/ 5016 h 5683"/>
                <a:gd name="T56" fmla="*/ 502 w 2447"/>
                <a:gd name="T57" fmla="*/ 5683 h 5683"/>
                <a:gd name="T58" fmla="*/ 324 w 2447"/>
                <a:gd name="T59" fmla="*/ 4992 h 5683"/>
                <a:gd name="T60" fmla="*/ 217 w 2447"/>
                <a:gd name="T61" fmla="*/ 4392 h 5683"/>
                <a:gd name="T62" fmla="*/ 73 w 2447"/>
                <a:gd name="T63" fmla="*/ 3939 h 5683"/>
                <a:gd name="T64" fmla="*/ 4 w 2447"/>
                <a:gd name="T65" fmla="*/ 3510 h 5683"/>
                <a:gd name="T66" fmla="*/ 6 w 2447"/>
                <a:gd name="T67" fmla="*/ 3241 h 5683"/>
                <a:gd name="T68" fmla="*/ 49 w 2447"/>
                <a:gd name="T69" fmla="*/ 2968 h 5683"/>
                <a:gd name="T70" fmla="*/ 118 w 2447"/>
                <a:gd name="T71" fmla="*/ 2765 h 5683"/>
                <a:gd name="T72" fmla="*/ 344 w 2447"/>
                <a:gd name="T73" fmla="*/ 2242 h 5683"/>
                <a:gd name="T74" fmla="*/ 464 w 2447"/>
                <a:gd name="T75" fmla="*/ 1927 h 5683"/>
                <a:gd name="T76" fmla="*/ 524 w 2447"/>
                <a:gd name="T77" fmla="*/ 1597 h 5683"/>
                <a:gd name="T78" fmla="*/ 528 w 2447"/>
                <a:gd name="T79" fmla="*/ 1280 h 5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47" h="5683">
                  <a:moveTo>
                    <a:pt x="528" y="1280"/>
                  </a:moveTo>
                  <a:lnTo>
                    <a:pt x="526" y="1249"/>
                  </a:lnTo>
                  <a:lnTo>
                    <a:pt x="523" y="1038"/>
                  </a:lnTo>
                  <a:lnTo>
                    <a:pt x="531" y="850"/>
                  </a:lnTo>
                  <a:lnTo>
                    <a:pt x="554" y="641"/>
                  </a:lnTo>
                  <a:lnTo>
                    <a:pt x="587" y="485"/>
                  </a:lnTo>
                  <a:lnTo>
                    <a:pt x="618" y="386"/>
                  </a:lnTo>
                  <a:lnTo>
                    <a:pt x="655" y="295"/>
                  </a:lnTo>
                  <a:lnTo>
                    <a:pt x="703" y="215"/>
                  </a:lnTo>
                  <a:lnTo>
                    <a:pt x="757" y="147"/>
                  </a:lnTo>
                  <a:lnTo>
                    <a:pt x="823" y="95"/>
                  </a:lnTo>
                  <a:lnTo>
                    <a:pt x="861" y="77"/>
                  </a:lnTo>
                  <a:lnTo>
                    <a:pt x="897" y="59"/>
                  </a:lnTo>
                  <a:lnTo>
                    <a:pt x="963" y="30"/>
                  </a:lnTo>
                  <a:lnTo>
                    <a:pt x="1025" y="12"/>
                  </a:lnTo>
                  <a:lnTo>
                    <a:pt x="1081" y="2"/>
                  </a:lnTo>
                  <a:lnTo>
                    <a:pt x="1133" y="0"/>
                  </a:lnTo>
                  <a:lnTo>
                    <a:pt x="1180" y="5"/>
                  </a:lnTo>
                  <a:lnTo>
                    <a:pt x="1244" y="23"/>
                  </a:lnTo>
                  <a:lnTo>
                    <a:pt x="1313" y="64"/>
                  </a:lnTo>
                  <a:lnTo>
                    <a:pt x="1368" y="117"/>
                  </a:lnTo>
                  <a:lnTo>
                    <a:pt x="1409" y="174"/>
                  </a:lnTo>
                  <a:lnTo>
                    <a:pt x="1440" y="231"/>
                  </a:lnTo>
                  <a:lnTo>
                    <a:pt x="1450" y="257"/>
                  </a:lnTo>
                  <a:lnTo>
                    <a:pt x="1458" y="284"/>
                  </a:lnTo>
                  <a:lnTo>
                    <a:pt x="1473" y="365"/>
                  </a:lnTo>
                  <a:lnTo>
                    <a:pt x="1489" y="521"/>
                  </a:lnTo>
                  <a:lnTo>
                    <a:pt x="1500" y="854"/>
                  </a:lnTo>
                  <a:lnTo>
                    <a:pt x="1500" y="922"/>
                  </a:lnTo>
                  <a:lnTo>
                    <a:pt x="1507" y="922"/>
                  </a:lnTo>
                  <a:lnTo>
                    <a:pt x="1584" y="969"/>
                  </a:lnTo>
                  <a:lnTo>
                    <a:pt x="1684" y="1056"/>
                  </a:lnTo>
                  <a:lnTo>
                    <a:pt x="1756" y="1126"/>
                  </a:lnTo>
                  <a:lnTo>
                    <a:pt x="1916" y="1270"/>
                  </a:lnTo>
                  <a:lnTo>
                    <a:pt x="2100" y="1433"/>
                  </a:lnTo>
                  <a:lnTo>
                    <a:pt x="2211" y="1522"/>
                  </a:lnTo>
                  <a:lnTo>
                    <a:pt x="2269" y="1561"/>
                  </a:lnTo>
                  <a:lnTo>
                    <a:pt x="2313" y="1608"/>
                  </a:lnTo>
                  <a:lnTo>
                    <a:pt x="2367" y="1679"/>
                  </a:lnTo>
                  <a:lnTo>
                    <a:pt x="2394" y="1729"/>
                  </a:lnTo>
                  <a:lnTo>
                    <a:pt x="2416" y="1784"/>
                  </a:lnTo>
                  <a:lnTo>
                    <a:pt x="2431" y="1847"/>
                  </a:lnTo>
                  <a:lnTo>
                    <a:pt x="2446" y="1957"/>
                  </a:lnTo>
                  <a:lnTo>
                    <a:pt x="2447" y="2048"/>
                  </a:lnTo>
                  <a:lnTo>
                    <a:pt x="2443" y="2158"/>
                  </a:lnTo>
                  <a:lnTo>
                    <a:pt x="2407" y="2491"/>
                  </a:lnTo>
                  <a:lnTo>
                    <a:pt x="2354" y="2899"/>
                  </a:lnTo>
                  <a:lnTo>
                    <a:pt x="2306" y="3317"/>
                  </a:lnTo>
                  <a:lnTo>
                    <a:pt x="2295" y="3506"/>
                  </a:lnTo>
                  <a:lnTo>
                    <a:pt x="2282" y="3699"/>
                  </a:lnTo>
                  <a:lnTo>
                    <a:pt x="2249" y="4088"/>
                  </a:lnTo>
                  <a:lnTo>
                    <a:pt x="2233" y="4377"/>
                  </a:lnTo>
                  <a:lnTo>
                    <a:pt x="2231" y="4566"/>
                  </a:lnTo>
                  <a:lnTo>
                    <a:pt x="2244" y="4750"/>
                  </a:lnTo>
                  <a:lnTo>
                    <a:pt x="2272" y="4930"/>
                  </a:lnTo>
                  <a:lnTo>
                    <a:pt x="2295" y="5016"/>
                  </a:lnTo>
                  <a:lnTo>
                    <a:pt x="2397" y="5477"/>
                  </a:lnTo>
                  <a:lnTo>
                    <a:pt x="502" y="5683"/>
                  </a:lnTo>
                  <a:lnTo>
                    <a:pt x="374" y="5325"/>
                  </a:lnTo>
                  <a:lnTo>
                    <a:pt x="324" y="4992"/>
                  </a:lnTo>
                  <a:lnTo>
                    <a:pt x="246" y="4479"/>
                  </a:lnTo>
                  <a:lnTo>
                    <a:pt x="217" y="4392"/>
                  </a:lnTo>
                  <a:lnTo>
                    <a:pt x="133" y="4148"/>
                  </a:lnTo>
                  <a:lnTo>
                    <a:pt x="73" y="3939"/>
                  </a:lnTo>
                  <a:lnTo>
                    <a:pt x="26" y="3702"/>
                  </a:lnTo>
                  <a:lnTo>
                    <a:pt x="4" y="3510"/>
                  </a:lnTo>
                  <a:lnTo>
                    <a:pt x="0" y="3377"/>
                  </a:lnTo>
                  <a:lnTo>
                    <a:pt x="6" y="3241"/>
                  </a:lnTo>
                  <a:lnTo>
                    <a:pt x="22" y="3104"/>
                  </a:lnTo>
                  <a:lnTo>
                    <a:pt x="49" y="2968"/>
                  </a:lnTo>
                  <a:lnTo>
                    <a:pt x="91" y="2832"/>
                  </a:lnTo>
                  <a:lnTo>
                    <a:pt x="118" y="2765"/>
                  </a:lnTo>
                  <a:lnTo>
                    <a:pt x="220" y="2523"/>
                  </a:lnTo>
                  <a:lnTo>
                    <a:pt x="344" y="2242"/>
                  </a:lnTo>
                  <a:lnTo>
                    <a:pt x="412" y="2079"/>
                  </a:lnTo>
                  <a:lnTo>
                    <a:pt x="464" y="1927"/>
                  </a:lnTo>
                  <a:lnTo>
                    <a:pt x="502" y="1770"/>
                  </a:lnTo>
                  <a:lnTo>
                    <a:pt x="524" y="1597"/>
                  </a:lnTo>
                  <a:lnTo>
                    <a:pt x="531" y="1395"/>
                  </a:lnTo>
                  <a:lnTo>
                    <a:pt x="528" y="1280"/>
                  </a:lnTo>
                  <a:close/>
                </a:path>
              </a:pathLst>
            </a:custGeom>
            <a:solidFill>
              <a:srgbClr val="FFD5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xmlns="" id="{37385328-88B1-4FDF-AD20-1FCB478E0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367" y="3001056"/>
              <a:ext cx="311150" cy="323850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xmlns="" id="{6B02AE67-DB61-4668-98B7-BDD42778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517" y="3421744"/>
              <a:ext cx="95250" cy="935038"/>
            </a:xfrm>
            <a:custGeom>
              <a:avLst/>
              <a:gdLst>
                <a:gd name="T0" fmla="*/ 103 w 179"/>
                <a:gd name="T1" fmla="*/ 77 h 1766"/>
                <a:gd name="T2" fmla="*/ 103 w 179"/>
                <a:gd name="T3" fmla="*/ 409 h 1766"/>
                <a:gd name="T4" fmla="*/ 95 w 179"/>
                <a:gd name="T5" fmla="*/ 506 h 1766"/>
                <a:gd name="T6" fmla="*/ 77 w 179"/>
                <a:gd name="T7" fmla="*/ 563 h 1766"/>
                <a:gd name="T8" fmla="*/ 77 w 179"/>
                <a:gd name="T9" fmla="*/ 614 h 1766"/>
                <a:gd name="T10" fmla="*/ 77 w 179"/>
                <a:gd name="T11" fmla="*/ 666 h 1766"/>
                <a:gd name="T12" fmla="*/ 77 w 179"/>
                <a:gd name="T13" fmla="*/ 755 h 1766"/>
                <a:gd name="T14" fmla="*/ 94 w 179"/>
                <a:gd name="T15" fmla="*/ 851 h 1766"/>
                <a:gd name="T16" fmla="*/ 105 w 179"/>
                <a:gd name="T17" fmla="*/ 909 h 1766"/>
                <a:gd name="T18" fmla="*/ 127 w 179"/>
                <a:gd name="T19" fmla="*/ 1024 h 1766"/>
                <a:gd name="T20" fmla="*/ 163 w 179"/>
                <a:gd name="T21" fmla="*/ 1139 h 1766"/>
                <a:gd name="T22" fmla="*/ 179 w 179"/>
                <a:gd name="T23" fmla="*/ 1229 h 1766"/>
                <a:gd name="T24" fmla="*/ 179 w 179"/>
                <a:gd name="T25" fmla="*/ 1357 h 1766"/>
                <a:gd name="T26" fmla="*/ 179 w 179"/>
                <a:gd name="T27" fmla="*/ 1689 h 1766"/>
                <a:gd name="T28" fmla="*/ 179 w 179"/>
                <a:gd name="T29" fmla="*/ 1689 h 1766"/>
                <a:gd name="T30" fmla="*/ 169 w 179"/>
                <a:gd name="T31" fmla="*/ 1542 h 1766"/>
                <a:gd name="T32" fmla="*/ 153 w 179"/>
                <a:gd name="T33" fmla="*/ 1449 h 1766"/>
                <a:gd name="T34" fmla="*/ 127 w 179"/>
                <a:gd name="T35" fmla="*/ 1357 h 1766"/>
                <a:gd name="T36" fmla="*/ 127 w 179"/>
                <a:gd name="T37" fmla="*/ 1260 h 1766"/>
                <a:gd name="T38" fmla="*/ 103 w 179"/>
                <a:gd name="T39" fmla="*/ 1203 h 1766"/>
                <a:gd name="T40" fmla="*/ 67 w 179"/>
                <a:gd name="T41" fmla="*/ 1087 h 1766"/>
                <a:gd name="T42" fmla="*/ 42 w 179"/>
                <a:gd name="T43" fmla="*/ 1030 h 1766"/>
                <a:gd name="T44" fmla="*/ 25 w 179"/>
                <a:gd name="T45" fmla="*/ 933 h 1766"/>
                <a:gd name="T46" fmla="*/ 22 w 179"/>
                <a:gd name="T47" fmla="*/ 857 h 1766"/>
                <a:gd name="T48" fmla="*/ 0 w 179"/>
                <a:gd name="T49" fmla="*/ 716 h 1766"/>
                <a:gd name="T50" fmla="*/ 0 w 179"/>
                <a:gd name="T51" fmla="*/ 588 h 1766"/>
                <a:gd name="T52" fmla="*/ 6 w 179"/>
                <a:gd name="T53" fmla="*/ 571 h 1766"/>
                <a:gd name="T54" fmla="*/ 25 w 179"/>
                <a:gd name="T55" fmla="*/ 563 h 1766"/>
                <a:gd name="T56" fmla="*/ 51 w 179"/>
                <a:gd name="T57" fmla="*/ 457 h 1766"/>
                <a:gd name="T58" fmla="*/ 54 w 179"/>
                <a:gd name="T59" fmla="*/ 396 h 1766"/>
                <a:gd name="T60" fmla="*/ 77 w 179"/>
                <a:gd name="T61" fmla="*/ 307 h 1766"/>
                <a:gd name="T62" fmla="*/ 84 w 179"/>
                <a:gd name="T63" fmla="*/ 118 h 1766"/>
                <a:gd name="T64" fmla="*/ 103 w 179"/>
                <a:gd name="T6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66">
                  <a:moveTo>
                    <a:pt x="103" y="0"/>
                  </a:moveTo>
                  <a:lnTo>
                    <a:pt x="103" y="77"/>
                  </a:lnTo>
                  <a:lnTo>
                    <a:pt x="103" y="281"/>
                  </a:lnTo>
                  <a:lnTo>
                    <a:pt x="103" y="409"/>
                  </a:lnTo>
                  <a:lnTo>
                    <a:pt x="103" y="448"/>
                  </a:lnTo>
                  <a:lnTo>
                    <a:pt x="95" y="506"/>
                  </a:lnTo>
                  <a:lnTo>
                    <a:pt x="85" y="543"/>
                  </a:lnTo>
                  <a:lnTo>
                    <a:pt x="77" y="563"/>
                  </a:lnTo>
                  <a:lnTo>
                    <a:pt x="77" y="588"/>
                  </a:lnTo>
                  <a:lnTo>
                    <a:pt x="77" y="614"/>
                  </a:lnTo>
                  <a:lnTo>
                    <a:pt x="77" y="640"/>
                  </a:lnTo>
                  <a:lnTo>
                    <a:pt x="77" y="666"/>
                  </a:lnTo>
                  <a:lnTo>
                    <a:pt x="77" y="716"/>
                  </a:lnTo>
                  <a:lnTo>
                    <a:pt x="77" y="755"/>
                  </a:lnTo>
                  <a:lnTo>
                    <a:pt x="82" y="812"/>
                  </a:lnTo>
                  <a:lnTo>
                    <a:pt x="94" y="851"/>
                  </a:lnTo>
                  <a:lnTo>
                    <a:pt x="103" y="870"/>
                  </a:lnTo>
                  <a:lnTo>
                    <a:pt x="105" y="909"/>
                  </a:lnTo>
                  <a:lnTo>
                    <a:pt x="124" y="985"/>
                  </a:lnTo>
                  <a:lnTo>
                    <a:pt x="127" y="1024"/>
                  </a:lnTo>
                  <a:lnTo>
                    <a:pt x="144" y="1062"/>
                  </a:lnTo>
                  <a:lnTo>
                    <a:pt x="163" y="1139"/>
                  </a:lnTo>
                  <a:lnTo>
                    <a:pt x="179" y="1177"/>
                  </a:lnTo>
                  <a:lnTo>
                    <a:pt x="179" y="1229"/>
                  </a:lnTo>
                  <a:lnTo>
                    <a:pt x="179" y="1279"/>
                  </a:lnTo>
                  <a:lnTo>
                    <a:pt x="179" y="1357"/>
                  </a:lnTo>
                  <a:lnTo>
                    <a:pt x="179" y="1485"/>
                  </a:lnTo>
                  <a:lnTo>
                    <a:pt x="179" y="1689"/>
                  </a:lnTo>
                  <a:lnTo>
                    <a:pt x="179" y="1766"/>
                  </a:lnTo>
                  <a:lnTo>
                    <a:pt x="179" y="1689"/>
                  </a:lnTo>
                  <a:lnTo>
                    <a:pt x="179" y="1647"/>
                  </a:lnTo>
                  <a:lnTo>
                    <a:pt x="169" y="1542"/>
                  </a:lnTo>
                  <a:lnTo>
                    <a:pt x="153" y="1485"/>
                  </a:lnTo>
                  <a:lnTo>
                    <a:pt x="153" y="1449"/>
                  </a:lnTo>
                  <a:lnTo>
                    <a:pt x="144" y="1391"/>
                  </a:lnTo>
                  <a:lnTo>
                    <a:pt x="127" y="1357"/>
                  </a:lnTo>
                  <a:lnTo>
                    <a:pt x="127" y="1279"/>
                  </a:lnTo>
                  <a:lnTo>
                    <a:pt x="127" y="1260"/>
                  </a:lnTo>
                  <a:lnTo>
                    <a:pt x="118" y="1221"/>
                  </a:lnTo>
                  <a:lnTo>
                    <a:pt x="103" y="1203"/>
                  </a:lnTo>
                  <a:lnTo>
                    <a:pt x="87" y="1164"/>
                  </a:lnTo>
                  <a:lnTo>
                    <a:pt x="67" y="1087"/>
                  </a:lnTo>
                  <a:lnTo>
                    <a:pt x="51" y="1049"/>
                  </a:lnTo>
                  <a:lnTo>
                    <a:pt x="42" y="1030"/>
                  </a:lnTo>
                  <a:lnTo>
                    <a:pt x="32" y="991"/>
                  </a:lnTo>
                  <a:lnTo>
                    <a:pt x="25" y="933"/>
                  </a:lnTo>
                  <a:lnTo>
                    <a:pt x="25" y="896"/>
                  </a:lnTo>
                  <a:lnTo>
                    <a:pt x="22" y="857"/>
                  </a:lnTo>
                  <a:lnTo>
                    <a:pt x="3" y="771"/>
                  </a:lnTo>
                  <a:lnTo>
                    <a:pt x="0" y="716"/>
                  </a:lnTo>
                  <a:lnTo>
                    <a:pt x="0" y="640"/>
                  </a:lnTo>
                  <a:lnTo>
                    <a:pt x="0" y="588"/>
                  </a:lnTo>
                  <a:lnTo>
                    <a:pt x="0" y="585"/>
                  </a:lnTo>
                  <a:lnTo>
                    <a:pt x="6" y="571"/>
                  </a:lnTo>
                  <a:lnTo>
                    <a:pt x="16" y="563"/>
                  </a:lnTo>
                  <a:lnTo>
                    <a:pt x="25" y="563"/>
                  </a:lnTo>
                  <a:lnTo>
                    <a:pt x="41" y="524"/>
                  </a:lnTo>
                  <a:lnTo>
                    <a:pt x="51" y="457"/>
                  </a:lnTo>
                  <a:lnTo>
                    <a:pt x="51" y="435"/>
                  </a:lnTo>
                  <a:lnTo>
                    <a:pt x="54" y="396"/>
                  </a:lnTo>
                  <a:lnTo>
                    <a:pt x="74" y="329"/>
                  </a:lnTo>
                  <a:lnTo>
                    <a:pt x="77" y="307"/>
                  </a:lnTo>
                  <a:lnTo>
                    <a:pt x="77" y="234"/>
                  </a:lnTo>
                  <a:lnTo>
                    <a:pt x="84" y="118"/>
                  </a:lnTo>
                  <a:lnTo>
                    <a:pt x="98" y="1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DBA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xmlns="" id="{D7A630B5-1C06-4708-B6BD-05C9DE31A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501369"/>
              <a:ext cx="1381125" cy="833438"/>
            </a:xfrm>
            <a:custGeom>
              <a:avLst/>
              <a:gdLst>
                <a:gd name="T0" fmla="*/ 0 w 2610"/>
                <a:gd name="T1" fmla="*/ 830 h 1573"/>
                <a:gd name="T2" fmla="*/ 4 w 2610"/>
                <a:gd name="T3" fmla="*/ 813 h 1573"/>
                <a:gd name="T4" fmla="*/ 59 w 2610"/>
                <a:gd name="T5" fmla="*/ 695 h 1573"/>
                <a:gd name="T6" fmla="*/ 129 w 2610"/>
                <a:gd name="T7" fmla="*/ 586 h 1573"/>
                <a:gd name="T8" fmla="*/ 235 w 2610"/>
                <a:gd name="T9" fmla="*/ 460 h 1573"/>
                <a:gd name="T10" fmla="*/ 343 w 2610"/>
                <a:gd name="T11" fmla="*/ 364 h 1573"/>
                <a:gd name="T12" fmla="*/ 427 w 2610"/>
                <a:gd name="T13" fmla="*/ 300 h 1573"/>
                <a:gd name="T14" fmla="*/ 524 w 2610"/>
                <a:gd name="T15" fmla="*/ 239 h 1573"/>
                <a:gd name="T16" fmla="*/ 635 w 2610"/>
                <a:gd name="T17" fmla="*/ 181 h 1573"/>
                <a:gd name="T18" fmla="*/ 759 w 2610"/>
                <a:gd name="T19" fmla="*/ 129 h 1573"/>
                <a:gd name="T20" fmla="*/ 897 w 2610"/>
                <a:gd name="T21" fmla="*/ 83 h 1573"/>
                <a:gd name="T22" fmla="*/ 973 w 2610"/>
                <a:gd name="T23" fmla="*/ 63 h 1573"/>
                <a:gd name="T24" fmla="*/ 1048 w 2610"/>
                <a:gd name="T25" fmla="*/ 44 h 1573"/>
                <a:gd name="T26" fmla="*/ 1192 w 2610"/>
                <a:gd name="T27" fmla="*/ 18 h 1573"/>
                <a:gd name="T28" fmla="*/ 1326 w 2610"/>
                <a:gd name="T29" fmla="*/ 4 h 1573"/>
                <a:gd name="T30" fmla="*/ 1448 w 2610"/>
                <a:gd name="T31" fmla="*/ 0 h 1573"/>
                <a:gd name="T32" fmla="*/ 1562 w 2610"/>
                <a:gd name="T33" fmla="*/ 2 h 1573"/>
                <a:gd name="T34" fmla="*/ 1665 w 2610"/>
                <a:gd name="T35" fmla="*/ 14 h 1573"/>
                <a:gd name="T36" fmla="*/ 1804 w 2610"/>
                <a:gd name="T37" fmla="*/ 40 h 1573"/>
                <a:gd name="T38" fmla="*/ 1952 w 2610"/>
                <a:gd name="T39" fmla="*/ 87 h 1573"/>
                <a:gd name="T40" fmla="*/ 2063 w 2610"/>
                <a:gd name="T41" fmla="*/ 139 h 1573"/>
                <a:gd name="T42" fmla="*/ 2164 w 2610"/>
                <a:gd name="T43" fmla="*/ 205 h 1573"/>
                <a:gd name="T44" fmla="*/ 2175 w 2610"/>
                <a:gd name="T45" fmla="*/ 217 h 1573"/>
                <a:gd name="T46" fmla="*/ 2610 w 2610"/>
                <a:gd name="T47" fmla="*/ 958 h 1573"/>
                <a:gd name="T48" fmla="*/ 230 w 2610"/>
                <a:gd name="T49" fmla="*/ 1573 h 1573"/>
                <a:gd name="T50" fmla="*/ 0 w 2610"/>
                <a:gd name="T51" fmla="*/ 83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0" h="1573">
                  <a:moveTo>
                    <a:pt x="0" y="830"/>
                  </a:moveTo>
                  <a:lnTo>
                    <a:pt x="4" y="813"/>
                  </a:lnTo>
                  <a:lnTo>
                    <a:pt x="59" y="695"/>
                  </a:lnTo>
                  <a:lnTo>
                    <a:pt x="129" y="586"/>
                  </a:lnTo>
                  <a:lnTo>
                    <a:pt x="235" y="460"/>
                  </a:lnTo>
                  <a:lnTo>
                    <a:pt x="343" y="364"/>
                  </a:lnTo>
                  <a:lnTo>
                    <a:pt x="427" y="300"/>
                  </a:lnTo>
                  <a:lnTo>
                    <a:pt x="524" y="239"/>
                  </a:lnTo>
                  <a:lnTo>
                    <a:pt x="635" y="181"/>
                  </a:lnTo>
                  <a:lnTo>
                    <a:pt x="759" y="129"/>
                  </a:lnTo>
                  <a:lnTo>
                    <a:pt x="897" y="83"/>
                  </a:lnTo>
                  <a:lnTo>
                    <a:pt x="973" y="63"/>
                  </a:lnTo>
                  <a:lnTo>
                    <a:pt x="1048" y="44"/>
                  </a:lnTo>
                  <a:lnTo>
                    <a:pt x="1192" y="18"/>
                  </a:lnTo>
                  <a:lnTo>
                    <a:pt x="1326" y="4"/>
                  </a:lnTo>
                  <a:lnTo>
                    <a:pt x="1448" y="0"/>
                  </a:lnTo>
                  <a:lnTo>
                    <a:pt x="1562" y="2"/>
                  </a:lnTo>
                  <a:lnTo>
                    <a:pt x="1665" y="14"/>
                  </a:lnTo>
                  <a:lnTo>
                    <a:pt x="1804" y="40"/>
                  </a:lnTo>
                  <a:lnTo>
                    <a:pt x="1952" y="87"/>
                  </a:lnTo>
                  <a:lnTo>
                    <a:pt x="2063" y="139"/>
                  </a:lnTo>
                  <a:lnTo>
                    <a:pt x="2164" y="205"/>
                  </a:lnTo>
                  <a:lnTo>
                    <a:pt x="2175" y="217"/>
                  </a:lnTo>
                  <a:lnTo>
                    <a:pt x="2610" y="958"/>
                  </a:lnTo>
                  <a:lnTo>
                    <a:pt x="230" y="1573"/>
                  </a:lnTo>
                  <a:lnTo>
                    <a:pt x="0" y="83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자유형: 도형 38">
              <a:extLst>
                <a:ext uri="{FF2B5EF4-FFF2-40B4-BE49-F238E27FC236}">
                  <a16:creationId xmlns:a16="http://schemas.microsoft.com/office/drawing/2014/main" xmlns="" id="{33450705-8A79-4303-B720-0EEB5E3F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720445"/>
              <a:ext cx="1693070" cy="1137555"/>
            </a:xfrm>
            <a:custGeom>
              <a:avLst/>
              <a:gdLst>
                <a:gd name="connsiteX0" fmla="*/ 1053173 w 1693070"/>
                <a:gd name="connsiteY0" fmla="*/ 0 h 1137555"/>
                <a:gd name="connsiteX1" fmla="*/ 1133561 w 1693070"/>
                <a:gd name="connsiteY1" fmla="*/ 0 h 1137555"/>
                <a:gd name="connsiteX2" fmla="*/ 1192351 w 1693070"/>
                <a:gd name="connsiteY2" fmla="*/ 5821 h 1137555"/>
                <a:gd name="connsiteX3" fmla="*/ 1231489 w 1693070"/>
                <a:gd name="connsiteY3" fmla="*/ 16437 h 1137555"/>
                <a:gd name="connsiteX4" fmla="*/ 1255849 w 1693070"/>
                <a:gd name="connsiteY4" fmla="*/ 28079 h 1137555"/>
                <a:gd name="connsiteX5" fmla="*/ 1271765 w 1693070"/>
                <a:gd name="connsiteY5" fmla="*/ 42347 h 1137555"/>
                <a:gd name="connsiteX6" fmla="*/ 1272252 w 1693070"/>
                <a:gd name="connsiteY6" fmla="*/ 44972 h 1137555"/>
                <a:gd name="connsiteX7" fmla="*/ 1690760 w 1693070"/>
                <a:gd name="connsiteY7" fmla="*/ 713041 h 1137555"/>
                <a:gd name="connsiteX8" fmla="*/ 1693070 w 1693070"/>
                <a:gd name="connsiteY8" fmla="*/ 724030 h 1137555"/>
                <a:gd name="connsiteX9" fmla="*/ 1693070 w 1693070"/>
                <a:gd name="connsiteY9" fmla="*/ 1137555 h 1137555"/>
                <a:gd name="connsiteX10" fmla="*/ 300906 w 1693070"/>
                <a:gd name="connsiteY10" fmla="*/ 1137555 h 1137555"/>
                <a:gd name="connsiteX11" fmla="*/ 0 w 1693070"/>
                <a:gd name="connsiteY11" fmla="*/ 424149 h 1137555"/>
                <a:gd name="connsiteX12" fmla="*/ 16890 w 1693070"/>
                <a:gd name="connsiteY12" fmla="*/ 412507 h 1137555"/>
                <a:gd name="connsiteX13" fmla="*/ 131707 w 1693070"/>
                <a:gd name="connsiteY13" fmla="*/ 338543 h 1137555"/>
                <a:gd name="connsiteX14" fmla="*/ 243927 w 1693070"/>
                <a:gd name="connsiteY14" fmla="*/ 272341 h 1137555"/>
                <a:gd name="connsiteX15" fmla="*/ 375634 w 1693070"/>
                <a:gd name="connsiteY15" fmla="*/ 199976 h 1137555"/>
                <a:gd name="connsiteX16" fmla="*/ 519522 w 1693070"/>
                <a:gd name="connsiteY16" fmla="*/ 129551 h 1137555"/>
                <a:gd name="connsiteX17" fmla="*/ 631092 w 1693070"/>
                <a:gd name="connsiteY17" fmla="*/ 83552 h 1137555"/>
                <a:gd name="connsiteX18" fmla="*/ 705147 w 1693070"/>
                <a:gd name="connsiteY18" fmla="*/ 57642 h 1137555"/>
                <a:gd name="connsiteX19" fmla="*/ 776603 w 1693070"/>
                <a:gd name="connsiteY19" fmla="*/ 36982 h 1137555"/>
                <a:gd name="connsiteX20" fmla="*/ 846923 w 1693070"/>
                <a:gd name="connsiteY20" fmla="*/ 22258 h 1137555"/>
                <a:gd name="connsiteX21" fmla="*/ 880215 w 1693070"/>
                <a:gd name="connsiteY21" fmla="*/ 18035 h 1137555"/>
                <a:gd name="connsiteX22" fmla="*/ 945825 w 1693070"/>
                <a:gd name="connsiteY22" fmla="*/ 9017 h 113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93070" h="1137555">
                  <a:moveTo>
                    <a:pt x="1053173" y="0"/>
                  </a:moveTo>
                  <a:lnTo>
                    <a:pt x="1133561" y="0"/>
                  </a:lnTo>
                  <a:lnTo>
                    <a:pt x="1192351" y="5821"/>
                  </a:lnTo>
                  <a:lnTo>
                    <a:pt x="1231489" y="16437"/>
                  </a:lnTo>
                  <a:lnTo>
                    <a:pt x="1255849" y="28079"/>
                  </a:lnTo>
                  <a:lnTo>
                    <a:pt x="1271765" y="42347"/>
                  </a:lnTo>
                  <a:cubicBezTo>
                    <a:pt x="1271927" y="43260"/>
                    <a:pt x="1272090" y="44059"/>
                    <a:pt x="1272252" y="44972"/>
                  </a:cubicBezTo>
                  <a:lnTo>
                    <a:pt x="1690760" y="713041"/>
                  </a:lnTo>
                  <a:lnTo>
                    <a:pt x="1693070" y="724030"/>
                  </a:lnTo>
                  <a:lnTo>
                    <a:pt x="1693070" y="1137555"/>
                  </a:lnTo>
                  <a:lnTo>
                    <a:pt x="300906" y="1137555"/>
                  </a:lnTo>
                  <a:lnTo>
                    <a:pt x="0" y="424149"/>
                  </a:lnTo>
                  <a:lnTo>
                    <a:pt x="16890" y="412507"/>
                  </a:lnTo>
                  <a:lnTo>
                    <a:pt x="131707" y="338543"/>
                  </a:lnTo>
                  <a:lnTo>
                    <a:pt x="243927" y="272341"/>
                  </a:lnTo>
                  <a:lnTo>
                    <a:pt x="375634" y="199976"/>
                  </a:lnTo>
                  <a:lnTo>
                    <a:pt x="519522" y="129551"/>
                  </a:lnTo>
                  <a:lnTo>
                    <a:pt x="631092" y="83552"/>
                  </a:lnTo>
                  <a:lnTo>
                    <a:pt x="705147" y="57642"/>
                  </a:lnTo>
                  <a:lnTo>
                    <a:pt x="776603" y="36982"/>
                  </a:lnTo>
                  <a:lnTo>
                    <a:pt x="846923" y="22258"/>
                  </a:lnTo>
                  <a:lnTo>
                    <a:pt x="880215" y="18035"/>
                  </a:lnTo>
                  <a:lnTo>
                    <a:pt x="945825" y="9017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C8C1E44C-0977-4897-BF9D-2AC5535112A2}"/>
              </a:ext>
            </a:extLst>
          </p:cNvPr>
          <p:cNvSpPr/>
          <p:nvPr/>
        </p:nvSpPr>
        <p:spPr>
          <a:xfrm>
            <a:off x="3428992" y="928676"/>
            <a:ext cx="1357322" cy="73282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300" kern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INDEX</a:t>
            </a:r>
            <a:endParaRPr lang="ko-KR" altLang="en-US" sz="33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28992" y="1750263"/>
            <a:ext cx="2286016" cy="3254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</a:rPr>
              <a:t>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1.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프로젝트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일정표   </a:t>
            </a:r>
            <a:endParaRPr lang="ko-KR" altLang="en-US" sz="11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2.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개발환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경</a:t>
            </a:r>
            <a:endParaRPr lang="ko-KR" altLang="en-US" sz="11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3. 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기획의도</a:t>
            </a:r>
            <a:endParaRPr lang="ko-KR" altLang="en-US" sz="11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4. 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Flow Chart</a:t>
            </a:r>
          </a:p>
          <a:p>
            <a:pPr>
              <a:lnSpc>
                <a:spcPct val="150000"/>
              </a:lnSpc>
            </a:pPr>
            <a:endParaRPr lang="en-US" altLang="ko-KR" sz="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5.  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ERD</a:t>
            </a:r>
            <a:endParaRPr lang="ko-KR" altLang="en-US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</a:t>
            </a:r>
            <a:endParaRPr lang="en-US" altLang="ko-KR" sz="105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857884" y="1785932"/>
            <a:ext cx="1857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6</a:t>
            </a: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. 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기능구현</a:t>
            </a:r>
            <a:endParaRPr lang="en-US" altLang="ko-K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600" i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7. 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역할 </a:t>
            </a:r>
            <a:r>
              <a:rPr lang="ko-KR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및 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  <p:bldP spid="36" grpId="0" animBg="1"/>
      <p:bldP spid="6" grpId="0" animBg="1"/>
      <p:bldP spid="16" grpId="0" animBg="1"/>
      <p:bldP spid="17" grpId="0" animBg="1"/>
      <p:bldP spid="18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21" grpId="0" animBg="1"/>
      <p:bldP spid="20" grpId="0" animBg="1"/>
      <p:bldP spid="23" grpId="0" animBg="1"/>
      <p:bldP spid="22" grpId="0" animBg="1"/>
      <p:bldP spid="66" grpId="0"/>
      <p:bldP spid="68" grpId="0"/>
      <p:bldP spid="6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ed5317ff6_9_6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g5ed5317ff6_9_6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5" name="Google Shape;1375;g5ed5317ff6_9_6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g5ed5317ff6_9_6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g5ed5317ff6_9_6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8" name="Google Shape;1378;g5ed5317ff6_9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56280"/>
            <a:ext cx="8165591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ed5317ff6_9_7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4" name="Google Shape;1384;g5ed5317ff6_9_7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5" name="Google Shape;1385;g5ed5317ff6_9_7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g5ed5317ff6_9_7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g5ed5317ff6_9_7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8" name="Google Shape;1388;g5ed5317ff6_9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64681"/>
            <a:ext cx="8165593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5ed5317ff6_9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g5ed5317ff6_9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g5ed5317ff6_9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g5ed5317ff6_9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g5ed5317ff6_9_0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8" name="Google Shape;1398;g5ed5317ff6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0" y="657275"/>
            <a:ext cx="8166900" cy="398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ed5317ff6_7_1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4" name="Google Shape;1404;g5ed5317ff6_7_1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5" name="Google Shape;1405;g5ed5317ff6_7_1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6" name="Google Shape;1406;g5ed5317ff6_7_1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7" name="Google Shape;1407;g5ed5317ff6_7_17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8" name="Google Shape;1408;g5ed5317ff6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24459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ed5317ff6_7_2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g5ed5317ff6_7_2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g5ed5317ff6_7_2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g5ed5317ff6_7_2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g5ed5317ff6_7_28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8" name="Google Shape;1418;g5ed5317ff6_7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25012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ed5317ff6_2_1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4" name="Google Shape;1434;g5ed5317ff6_2_1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g5ed5317ff6_2_1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6" name="Google Shape;1436;g5ed5317ff6_2_1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g5ed5317ff6_2_1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g5ed5317ff6_2_10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9" name="Google Shape;1439;g5ed5317ff6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" y="642925"/>
            <a:ext cx="8166902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3071802" y="2214560"/>
            <a:ext cx="107157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개발자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엄씨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5ed5317ff6_5_2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g5ed5317ff6_5_2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g5ed5317ff6_5_27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g5ed5317ff6_5_2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g5ed5317ff6_5_2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g5ed5317ff6_5_27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1" name="Google Shape;1461;g5ed5317ff6_5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ed5317ff6_5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g5ed5317ff6_5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g5ed5317ff6_5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7" name="Google Shape;1447;g5ed5317ff6_5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8" name="Google Shape;1448;g5ed5317ff6_5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9" name="Google Shape;1449;g5ed5317ff6_5_0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0" name="Google Shape;1450;g5ed5317ff6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" y="642925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4143372" y="1857370"/>
            <a:ext cx="107157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개발자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엄씨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ed5317ff6_2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7" name="Google Shape;1467;g5ed5317ff6_2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g5ed5317ff6_2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9" name="Google Shape;1469;g5ed5317ff6_2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0" name="Google Shape;1470;g5ed5317ff6_2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1" name="Google Shape;1471;g5ed5317ff6_2_0"/>
          <p:cNvSpPr txBox="1"/>
          <p:nvPr/>
        </p:nvSpPr>
        <p:spPr>
          <a:xfrm>
            <a:off x="6444125" y="559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매출요약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2" name="Google Shape;1472;g5ed5317ff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g5ed5317ff6_2_0"/>
          <p:cNvSpPr/>
          <p:nvPr/>
        </p:nvSpPr>
        <p:spPr>
          <a:xfrm>
            <a:off x="4761450" y="771175"/>
            <a:ext cx="2278200" cy="2073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g5ed5317ff6_2_0"/>
          <p:cNvSpPr txBox="1"/>
          <p:nvPr/>
        </p:nvSpPr>
        <p:spPr>
          <a:xfrm>
            <a:off x="3214678" y="1029400"/>
            <a:ext cx="1737872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ed5317ff6_2_186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g5ed5317ff6_2_186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g5ed5317ff6_2_186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g5ed5317ff6_2_186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g5ed5317ff6_2_186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g5ed5317ff6_2_186"/>
          <p:cNvSpPr txBox="1"/>
          <p:nvPr/>
        </p:nvSpPr>
        <p:spPr>
          <a:xfrm>
            <a:off x="6444125" y="559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매출요약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5" name="Google Shape;1485;g5ed5317ff6_2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프로젝트 일정표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14348" y="1214428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모서리가 둥근 직사각형 22"/>
          <p:cNvSpPr/>
          <p:nvPr/>
        </p:nvSpPr>
        <p:spPr>
          <a:xfrm>
            <a:off x="1357290" y="71420"/>
            <a:ext cx="2500330" cy="64294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일정표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2" name="모서리가 둥근 직사각형 31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6"/>
          <p:cNvGrpSpPr/>
          <p:nvPr/>
        </p:nvGrpSpPr>
        <p:grpSpPr>
          <a:xfrm>
            <a:off x="1000100" y="0"/>
            <a:ext cx="5803412" cy="5143500"/>
            <a:chOff x="4619001" y="0"/>
            <a:chExt cx="7737882" cy="6858000"/>
          </a:xfrm>
        </p:grpSpPr>
        <p:sp>
          <p:nvSpPr>
            <p:cNvPr id="38" name="자유형 37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원호 38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 rot="8100000">
              <a:off x="9656142" y="776976"/>
              <a:ext cx="1769871" cy="1769871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원호 40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908">
            <a:off x="4878159" y="-175689"/>
            <a:ext cx="1214446" cy="669275"/>
          </a:xfrm>
          <a:prstGeom prst="rect">
            <a:avLst/>
          </a:prstGeom>
        </p:spPr>
      </p:pic>
      <p:sp>
        <p:nvSpPr>
          <p:cNvPr id="48" name="포인트가 16개인 별 47"/>
          <p:cNvSpPr/>
          <p:nvPr/>
        </p:nvSpPr>
        <p:spPr>
          <a:xfrm>
            <a:off x="5786446" y="1643056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0694" y="2214560"/>
            <a:ext cx="3643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Week #01 (07.01~07.05)</a:t>
            </a:r>
            <a:endParaRPr lang="ko-KR" altLang="en-US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아이템 선정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기획서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요구분석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화면 설계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스토리보드 작성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42976" y="78580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Week #02 (07.08~07.12)</a:t>
            </a:r>
            <a:endParaRPr lang="ko-KR" altLang="en-US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(ERD + Script +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14744" y="3943171"/>
            <a:ext cx="300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Week #03 (07.15~07.19)</a:t>
            </a:r>
            <a:endParaRPr lang="ko-KR" altLang="en-US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(5~6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각종 명세서</a:t>
            </a:r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발표</a:t>
            </a:r>
            <a:r>
              <a:rPr lang="en-US" altLang="ko-KR" dirty="0" smtClean="0"/>
              <a:t>(19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4" name="포인트가 16개인 별 53"/>
          <p:cNvSpPr/>
          <p:nvPr/>
        </p:nvSpPr>
        <p:spPr>
          <a:xfrm>
            <a:off x="3643306" y="1781436"/>
            <a:ext cx="500066" cy="504562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286116" y="3853138"/>
            <a:ext cx="500066" cy="504562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-3.20988E-6 L -0.03108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4.07407E-6 L -1.38889E-6 4.07407E-6 " pathEditMode="relative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8.2716E-6 C 0.00503 0.00464 0.00816 0.01451 0.01041 0.02408 C 0.01076 0.02593 0.01076 0.0284 0.01146 0.02964 C 0.01545 0.03673 0.02291 0.04136 0.02812 0.04445 C 0.03298 0.05309 0.03038 0.04785 0.03541 0.06112 C 0.0368 0.06482 0.03958 0.07223 0.03958 0.07223 C 0.0408 0.08334 0.04357 0.09044 0.04791 0.09815 C 0.05034 0.11143 0.04687 0.0963 0.05208 0.10741 C 0.05538 0.1142 0.05764 0.1247 0.06146 0.13149 C 0.06354 0.13519 0.06614 0.13828 0.06771 0.1426 C 0.06996 0.14877 0.07604 0.15927 0.07604 0.15927 C 0.07812 0.17038 0.08177 0.18272 0.08541 0.1926 C 0.08663 0.21081 0.08784 0.22501 0.08854 0.24445 C 0.08819 0.25124 0.08889 0.25865 0.0875 0.26482 C 0.08646 0.26976 0.08125 0.27593 0.08125 0.27593 C 0.07899 0.28828 0.07916 0.28303 0.07916 0.29075 " pathEditMode="relative" ptsTypes="fffffffffffffffA"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0.29074 C 0.07361 0.29476 0.07083 0.30185 0.06527 0.30494 C 0.05937 0.31605 0.05382 0.31543 0.04774 0.32253 C 0.04184 0.32963 0.03715 0.34321 0.03125 0.35093 C 0.0243 0.35988 0.01718 0.36327 0.01007 0.36852 C 0.00347 0.38519 -0.00157 0.3821 -0.0092 0.37932 C -0.01563 0.37284 -0.02205 0.36451 -0.02848 0.35803 C -0.03073 0.34506 -0.03334 0.33797 -0.03681 0.32963 C -0.0467 0.27192 -0.05764 0.27408 -0.07448 0.26605 C -0.0842 0.26698 -0.09393 0.26636 -0.10382 0.26945 C -0.12014 0.27408 -0.1375 0.33087 -0.14705 0.37932 C -0.14914 0.40587 -0.15816 0.40772 -0.16441 0.41111 C -0.1665 0.41235 -0.17066 0.41482 -0.17066 0.41543 " pathEditMode="relative" rAng="0" ptsTypes="ffffffffffff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66 0.41544 C -0.16302 0.41945 -0.15608 0.44537 -0.14983 0.45525 C -0.14844 0.46235 -0.14601 0.46914 -0.14358 0.47531 C -0.14184 0.48704 -0.13715 0.50371 -0.13316 0.51358 C -0.1309 0.51883 -0.12813 0.52315 -0.12587 0.5284 C -0.12517 0.53025 -0.12379 0.53365 -0.12379 0.53395 C -0.12135 0.54908 -0.11337 0.56173 -0.11024 0.57686 C -0.11094 0.60895 -0.10764 0.62809 -0.11754 0.65186 C -0.11858 0.66389 -0.12257 0.68334 -0.13004 0.69013 C -0.13663 0.69599 -0.14601 0.70093 -0.15295 0.70525 C -0.16094 0.70988 -0.16858 0.71729 -0.17691 0.72007 C -0.1842 0.72223 -0.19149 0.72223 -0.19879 0.725 C -0.21146 0.72346 -0.22066 0.72284 -0.23212 0.71852 C -0.23993 0.71019 -0.23004 0.71976 -0.23941 0.71358 C -0.24427 0.71019 -0.2441 0.70556 -0.24983 0.7034 C -0.25608 0.69352 -0.27014 0.6892 -0.27899 0.68673 C -0.29288 0.67778 -0.2908 0.6821 -0.31337 0.68334 C -0.31823 0.68488 -0.32326 0.68642 -0.32795 0.68858 C -0.33004 0.6892 -0.3342 0.69167 -0.3342 0.69198 C -0.33837 0.69846 -0.34358 0.7034 -0.34774 0.71019 C -0.34809 0.71235 -0.34826 0.71451 -0.34879 0.71667 C -0.34931 0.71883 -0.35035 0.71976 -0.35087 0.72192 C -0.35226 0.72778 -0.3526 0.7355 -0.35399 0.74167 C -0.35313 0.77686 -0.35642 0.77593 -0.34774 0.79661 C -0.34514 0.80309 -0.3441 0.81111 -0.34254 0.81852 C -0.34167 0.82223 -0.33629 0.825 -0.33629 0.82531 C -0.33316 0.83982 -0.32656 0.8497 -0.31858 0.85834 C -0.31493 0.86976 -0.30938 0.87902 -0.30399 0.88828 C -0.30104 0.89352 -0.29705 0.89753 -0.29462 0.9034 C -0.29323 0.90679 -0.29219 0.9105 -0.29045 0.91328 C -0.28837 0.91667 -0.28629 0.92007 -0.2842 0.92346 C -0.28073 0.92902 -0.28368 0.9284 -0.28108 0.9284 " pathEditMode="relative" rAng="0" ptsTypes="fffffffffffffffffffffffffffffffA">
                                      <p:cBhvr>
                                        <p:cTn id="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3" grpId="0" animBg="1"/>
      <p:bldP spid="49" grpId="0"/>
      <p:bldP spid="51" grpId="0"/>
      <p:bldP spid="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ed5317ff6_2_4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g5ed5317ff6_2_4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2" name="Google Shape;1492;g5ed5317ff6_2_4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g5ed5317ff6_2_4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g5ed5317ff6_2_4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5" name="Google Shape;1495;g5ed5317ff6_2_4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g5ed5317ff6_2_45"/>
          <p:cNvSpPr/>
          <p:nvPr/>
        </p:nvSpPr>
        <p:spPr>
          <a:xfrm>
            <a:off x="4195450" y="771175"/>
            <a:ext cx="3275700" cy="9168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g5ed5317ff6_2_45"/>
          <p:cNvSpPr txBox="1"/>
          <p:nvPr/>
        </p:nvSpPr>
        <p:spPr>
          <a:xfrm>
            <a:off x="4255450" y="1786425"/>
            <a:ext cx="1430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8" name="Google Shape;1498;g5ed5317ff6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2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g5ed5317ff6_2_45"/>
          <p:cNvSpPr/>
          <p:nvPr/>
        </p:nvSpPr>
        <p:spPr>
          <a:xfrm>
            <a:off x="5143500" y="799475"/>
            <a:ext cx="2278200" cy="2073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g5ed5317ff6_2_45"/>
          <p:cNvSpPr txBox="1"/>
          <p:nvPr/>
        </p:nvSpPr>
        <p:spPr>
          <a:xfrm>
            <a:off x="3500430" y="1029775"/>
            <a:ext cx="174927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5ed5317ff6_2_20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g5ed5317ff6_2_20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g5ed5317ff6_2_20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8" name="Google Shape;1508;g5ed5317ff6_2_20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9" name="Google Shape;1509;g5ed5317ff6_2_20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0" name="Google Shape;1510;g5ed5317ff6_2_201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1" name="Google Shape;1511;g5ed5317ff6_2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5ed5317ff6_2_201"/>
          <p:cNvSpPr/>
          <p:nvPr/>
        </p:nvSpPr>
        <p:spPr>
          <a:xfrm>
            <a:off x="4711925" y="1567525"/>
            <a:ext cx="2281800" cy="22530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g5ed5317ff6_2_201"/>
          <p:cNvSpPr/>
          <p:nvPr/>
        </p:nvSpPr>
        <p:spPr>
          <a:xfrm>
            <a:off x="2232425" y="1606725"/>
            <a:ext cx="2281800" cy="22530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g5ed5317ff6_2_201"/>
          <p:cNvSpPr txBox="1"/>
          <p:nvPr/>
        </p:nvSpPr>
        <p:spPr>
          <a:xfrm>
            <a:off x="2232425" y="1026325"/>
            <a:ext cx="1966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해당 날짜에 해당하는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판매내역들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g5ed5317ff6_2_201"/>
          <p:cNvSpPr txBox="1"/>
          <p:nvPr/>
        </p:nvSpPr>
        <p:spPr>
          <a:xfrm>
            <a:off x="4820450" y="1026325"/>
            <a:ext cx="260907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특정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주문번호에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해당하는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영수증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5ed5317ff6_2_169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1" name="Google Shape;1521;g5ed5317ff6_2_169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g5ed5317ff6_2_169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g5ed5317ff6_2_169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g5ed5317ff6_2_169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g5ed5317ff6_2_169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원격자료조회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6" name="Google Shape;1526;g5ed5317ff6_2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5ed5317ff6_2_169"/>
          <p:cNvSpPr/>
          <p:nvPr/>
        </p:nvSpPr>
        <p:spPr>
          <a:xfrm>
            <a:off x="4428925" y="799475"/>
            <a:ext cx="2992800" cy="849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g5ed5317ff6_2_169"/>
          <p:cNvSpPr txBox="1"/>
          <p:nvPr/>
        </p:nvSpPr>
        <p:spPr>
          <a:xfrm>
            <a:off x="2071670" y="1043925"/>
            <a:ext cx="238563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5ed5317ff6_2_2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4" name="Google Shape;1534;g5ed5317ff6_2_2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5" name="Google Shape;1535;g5ed5317ff6_2_2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g5ed5317ff6_2_2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7" name="Google Shape;1537;g5ed5317ff6_2_2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g5ed5317ff6_2_2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9" name="Google Shape;1539;g5ed5317ff6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g5ed5317ff6_2_25"/>
          <p:cNvSpPr/>
          <p:nvPr/>
        </p:nvSpPr>
        <p:spPr>
          <a:xfrm>
            <a:off x="4336950" y="834850"/>
            <a:ext cx="2992800" cy="9591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g5ed5317ff6_2_25"/>
          <p:cNvSpPr txBox="1"/>
          <p:nvPr/>
        </p:nvSpPr>
        <p:spPr>
          <a:xfrm>
            <a:off x="2143108" y="1079300"/>
            <a:ext cx="2222217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5ed5317ff6_2_3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g5ed5317ff6_2_3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g5ed5317ff6_2_3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9" name="Google Shape;1549;g5ed5317ff6_2_3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0" name="Google Shape;1550;g5ed5317ff6_2_3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g5ed5317ff6_2_3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2" name="Google Shape;1552;g5ed5317ff6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1090375"/>
            <a:ext cx="8166900" cy="28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ed5317ff6_2_6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g5ed5317ff6_2_6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g5ed5317ff6_2_6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0" name="Google Shape;1560;g5ed5317ff6_2_6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g5ed5317ff6_2_6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2" name="Google Shape;1562;g5ed5317ff6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999950"/>
            <a:ext cx="8166901" cy="33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g5ed5317ff6_2_6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ed5317ff6_2_7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g5ed5317ff6_2_7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0" name="Google Shape;1570;g5ed5317ff6_2_7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1" name="Google Shape;1571;g5ed5317ff6_2_7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2" name="Google Shape;1572;g5ed5317ff6_2_7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3" name="Google Shape;1573;g5ed5317ff6_2_75"/>
          <p:cNvSpPr txBox="1"/>
          <p:nvPr/>
        </p:nvSpPr>
        <p:spPr>
          <a:xfrm>
            <a:off x="5121800" y="55975"/>
            <a:ext cx="3824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날씨별인기메뉴분석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4" name="Google Shape;1574;g5ed5317ff6_2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ed5317ff6_2_13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g5ed5317ff6_2_13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g5ed5317ff6_2_13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g5ed5317ff6_2_13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g5ed5317ff6_2_13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4" name="Google Shape;1584;g5ed5317ff6_2_130"/>
          <p:cNvSpPr txBox="1"/>
          <p:nvPr/>
        </p:nvSpPr>
        <p:spPr>
          <a:xfrm>
            <a:off x="4192200" y="55975"/>
            <a:ext cx="4906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성별/연령별인기메뉴분석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5" name="Google Shape;1585;g5ed5317ff6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5ed5317ff6_1_9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1" name="Google Shape;1591;g5ed5317ff6_1_9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2" name="Google Shape;1592;g5ed5317ff6_1_97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3" name="Google Shape;1593;g5ed5317ff6_1_9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g5ed5317ff6_1_9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5" name="Google Shape;1595;g5ed5317ff6_1_97"/>
          <p:cNvPicPr preferRelativeResize="0"/>
          <p:nvPr/>
        </p:nvPicPr>
        <p:blipFill rotWithShape="1">
          <a:blip r:embed="rId3">
            <a:alphaModFix/>
          </a:blip>
          <a:srcRect t="9314" b="3471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g5ed5317ff6_1_97"/>
          <p:cNvSpPr txBox="1"/>
          <p:nvPr/>
        </p:nvSpPr>
        <p:spPr>
          <a:xfrm>
            <a:off x="6444125" y="2576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재고관리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g5ed5317ff6_1_97"/>
          <p:cNvSpPr/>
          <p:nvPr/>
        </p:nvSpPr>
        <p:spPr>
          <a:xfrm>
            <a:off x="3485750" y="1383925"/>
            <a:ext cx="1086300" cy="355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g5ed5317ff6_1_97"/>
          <p:cNvSpPr txBox="1"/>
          <p:nvPr/>
        </p:nvSpPr>
        <p:spPr>
          <a:xfrm>
            <a:off x="5340025" y="1420975"/>
            <a:ext cx="1268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g5ed5317ff6_1_97"/>
          <p:cNvSpPr txBox="1"/>
          <p:nvPr/>
        </p:nvSpPr>
        <p:spPr>
          <a:xfrm>
            <a:off x="3393700" y="1028725"/>
            <a:ext cx="460732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셋팅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기준점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오늘을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종료일로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정함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ed5317ff6_1_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g5ed5317ff6_1_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g5ed5317ff6_1_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8" name="Google Shape;1608;g5ed5317ff6_1_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g5ed5317ff6_1_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g5ed5317ff6_1_3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1" name="Google Shape;1611;g5ed5317ff6_1_3"/>
          <p:cNvPicPr preferRelativeResize="0"/>
          <p:nvPr/>
        </p:nvPicPr>
        <p:blipFill rotWithShape="1">
          <a:blip r:embed="rId4">
            <a:alphaModFix/>
          </a:blip>
          <a:srcRect t="9477" b="3414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5ed5317ff6_1_3"/>
          <p:cNvPicPr preferRelativeResize="0"/>
          <p:nvPr/>
        </p:nvPicPr>
        <p:blipFill rotWithShape="1">
          <a:blip r:embed="rId5">
            <a:alphaModFix/>
          </a:blip>
          <a:srcRect l="28226" t="24487" r="43527" b="31627"/>
          <a:stretch/>
        </p:blipFill>
        <p:spPr>
          <a:xfrm>
            <a:off x="4572000" y="1340400"/>
            <a:ext cx="1827974" cy="1597501"/>
          </a:xfrm>
          <a:prstGeom prst="rect">
            <a:avLst/>
          </a:prstGeom>
          <a:noFill/>
          <a:ln>
            <a:noFill/>
          </a:ln>
          <a:effectLst>
            <a:outerShdw blurRad="57150" dist="76200" dir="2760000" algn="bl" rotWithShape="0">
              <a:srgbClr val="915C27">
                <a:alpha val="50000"/>
              </a:srgbClr>
            </a:outerShdw>
          </a:effectLst>
        </p:spPr>
      </p:pic>
      <p:sp>
        <p:nvSpPr>
          <p:cNvPr id="1613" name="Google Shape;1613;g5ed5317ff6_1_3"/>
          <p:cNvSpPr/>
          <p:nvPr/>
        </p:nvSpPr>
        <p:spPr>
          <a:xfrm>
            <a:off x="2975075" y="1872375"/>
            <a:ext cx="266400" cy="285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g5ed5317ff6_1_3"/>
          <p:cNvSpPr/>
          <p:nvPr/>
        </p:nvSpPr>
        <p:spPr>
          <a:xfrm>
            <a:off x="5273675" y="1872375"/>
            <a:ext cx="266400" cy="285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g5ed5317ff6_1_3"/>
          <p:cNvSpPr txBox="1"/>
          <p:nvPr/>
        </p:nvSpPr>
        <p:spPr>
          <a:xfrm>
            <a:off x="2727624" y="2503975"/>
            <a:ext cx="170149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시작일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6" name="Google Shape;1616;g5ed5317ff6_1_3"/>
          <p:cNvSpPr txBox="1"/>
          <p:nvPr/>
        </p:nvSpPr>
        <p:spPr>
          <a:xfrm>
            <a:off x="5199624" y="2586000"/>
            <a:ext cx="172982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종료일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929190" y="928676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53252" name="Picture 4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00" y="1571600"/>
            <a:ext cx="3571900" cy="3571900"/>
          </a:xfrm>
          <a:prstGeom prst="rect">
            <a:avLst/>
          </a:prstGeom>
          <a:noFill/>
        </p:spPr>
      </p:pic>
      <p:grpSp>
        <p:nvGrpSpPr>
          <p:cNvPr id="4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43" name="타원 42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5" name="모서리가 둥근 직사각형 4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14744" y="928676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2976" y="1785932"/>
            <a:ext cx="71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smtClean="0">
                <a:latin typeface="+mn-ea"/>
              </a:rPr>
              <a:t>WAS : Apache Tomcat – 8.5.40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42976" y="3286130"/>
            <a:ext cx="378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err="1" smtClean="0">
                <a:latin typeface="+mn-ea"/>
              </a:rPr>
              <a:t>DataBase</a:t>
            </a:r>
            <a:r>
              <a:rPr lang="en-US" altLang="ko-KR" sz="2800" b="1" dirty="0" smtClean="0">
                <a:latin typeface="+mn-ea"/>
              </a:rPr>
              <a:t> : Oracle</a:t>
            </a:r>
          </a:p>
        </p:txBody>
      </p:sp>
      <p:pic>
        <p:nvPicPr>
          <p:cNvPr id="36" name="Picture 3" descr="C:\Users\sist47\AppData\Local\Temp\BNZ.5cb83a741f7d543\오라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3482567"/>
            <a:ext cx="4364495" cy="1660933"/>
          </a:xfrm>
          <a:prstGeom prst="rect">
            <a:avLst/>
          </a:prstGeom>
          <a:noFill/>
        </p:spPr>
      </p:pic>
      <p:sp>
        <p:nvSpPr>
          <p:cNvPr id="49" name="모서리가 둥근 직사각형 48"/>
          <p:cNvSpPr/>
          <p:nvPr/>
        </p:nvSpPr>
        <p:spPr>
          <a:xfrm>
            <a:off x="1285852" y="928676"/>
            <a:ext cx="1071570" cy="5000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WAS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500298" y="928676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DataBase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16200000">
            <a:off x="3214678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눈물 방울 52"/>
          <p:cNvSpPr/>
          <p:nvPr/>
        </p:nvSpPr>
        <p:spPr>
          <a:xfrm rot="16200000">
            <a:off x="4436269" y="2357437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눈물 방울 53"/>
          <p:cNvSpPr/>
          <p:nvPr/>
        </p:nvSpPr>
        <p:spPr>
          <a:xfrm rot="16200000">
            <a:off x="5507839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0.03923 1.85185E-6 " pathEditMode="relative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7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50"/>
                            </p:stCondLst>
                            <p:childTnLst>
                              <p:par>
                                <p:cTn id="8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45" grpId="0" animBg="1"/>
      <p:bldP spid="32" grpId="0" animBg="1"/>
      <p:bldP spid="32" grpId="1" animBg="1"/>
      <p:bldP spid="40" grpId="0"/>
      <p:bldP spid="49" grpId="1" animBg="1"/>
      <p:bldP spid="49" grpId="2" animBg="1"/>
      <p:bldP spid="50" grpId="0" animBg="1"/>
      <p:bldP spid="50" grpId="1" animBg="1"/>
      <p:bldP spid="41" grpId="0" animBg="1"/>
      <p:bldP spid="41" grpId="1" animBg="1"/>
      <p:bldP spid="41" grpId="2" animBg="1"/>
      <p:bldP spid="41" grpId="3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5ed5317ff6_1_12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g5ed5317ff6_1_12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g5ed5317ff6_1_12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g5ed5317ff6_1_12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5" name="Google Shape;1625;g5ed5317ff6_1_123"/>
          <p:cNvPicPr preferRelativeResize="0"/>
          <p:nvPr/>
        </p:nvPicPr>
        <p:blipFill rotWithShape="1">
          <a:blip r:embed="rId3">
            <a:alphaModFix/>
          </a:blip>
          <a:srcRect t="9722" b="3696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5ed5317ff6_1_12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g5ed5317ff6_1_123"/>
          <p:cNvSpPr/>
          <p:nvPr/>
        </p:nvSpPr>
        <p:spPr>
          <a:xfrm>
            <a:off x="2138800" y="1383925"/>
            <a:ext cx="2989800" cy="355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g5ed5317ff6_1_123"/>
          <p:cNvSpPr txBox="1"/>
          <p:nvPr/>
        </p:nvSpPr>
        <p:spPr>
          <a:xfrm>
            <a:off x="3393700" y="1028725"/>
            <a:ext cx="303568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&gt;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조회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ed5317ff6_1_14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5" name="Google Shape;1635;g5ed5317ff6_1_14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g5ed5317ff6_1_14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7" name="Google Shape;1637;g5ed5317ff6_1_14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g5ed5317ff6_1_14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9" name="Google Shape;1639;g5ed5317ff6_1_141"/>
          <p:cNvPicPr preferRelativeResize="0"/>
          <p:nvPr/>
        </p:nvPicPr>
        <p:blipFill rotWithShape="1">
          <a:blip r:embed="rId3">
            <a:alphaModFix/>
          </a:blip>
          <a:srcRect t="9568" b="3519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5ed5317ff6_1_141"/>
          <p:cNvSpPr/>
          <p:nvPr/>
        </p:nvSpPr>
        <p:spPr>
          <a:xfrm>
            <a:off x="2190625" y="2494050"/>
            <a:ext cx="236700" cy="1650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g5ed5317ff6_1_141"/>
          <p:cNvSpPr txBox="1"/>
          <p:nvPr/>
        </p:nvSpPr>
        <p:spPr>
          <a:xfrm>
            <a:off x="1857574" y="1976025"/>
            <a:ext cx="400031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재고표를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보고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목록에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3" name="Google Shape;1643;g5ed5317ff6_1_141"/>
          <p:cNvSpPr txBox="1"/>
          <p:nvPr/>
        </p:nvSpPr>
        <p:spPr>
          <a:xfrm>
            <a:off x="1916775" y="2264600"/>
            <a:ext cx="347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4" name="Google Shape;1644;g5ed5317ff6_1_141"/>
          <p:cNvSpPr txBox="1"/>
          <p:nvPr/>
        </p:nvSpPr>
        <p:spPr>
          <a:xfrm>
            <a:off x="4785225" y="1576425"/>
            <a:ext cx="347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ed5317ff6_1_15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0" name="Google Shape;1650;g5ed5317ff6_1_15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g5ed5317ff6_1_15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g5ed5317ff6_1_15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g5ed5317ff6_1_15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4" name="Google Shape;1654;g5ed5317ff6_1_152"/>
          <p:cNvPicPr preferRelativeResize="0"/>
          <p:nvPr/>
        </p:nvPicPr>
        <p:blipFill rotWithShape="1">
          <a:blip r:embed="rId3">
            <a:alphaModFix/>
          </a:blip>
          <a:srcRect t="9430" b="3808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5ed5317ff6_1_152"/>
          <p:cNvSpPr/>
          <p:nvPr/>
        </p:nvSpPr>
        <p:spPr>
          <a:xfrm>
            <a:off x="5340025" y="1709575"/>
            <a:ext cx="1785900" cy="2592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g5ed5317ff6_1_152"/>
          <p:cNvSpPr/>
          <p:nvPr/>
        </p:nvSpPr>
        <p:spPr>
          <a:xfrm>
            <a:off x="5470050" y="3870575"/>
            <a:ext cx="539400" cy="285600"/>
          </a:xfrm>
          <a:prstGeom prst="frame">
            <a:avLst>
              <a:gd name="adj1" fmla="val 1523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g5ed5317ff6_1_152"/>
          <p:cNvSpPr txBox="1"/>
          <p:nvPr/>
        </p:nvSpPr>
        <p:spPr>
          <a:xfrm>
            <a:off x="7125924" y="1709575"/>
            <a:ext cx="2018075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품목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확인가능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59" name="Google Shape;1659;g5ed5317ff6_1_152"/>
          <p:cNvCxnSpPr/>
          <p:nvPr/>
        </p:nvCxnSpPr>
        <p:spPr>
          <a:xfrm flipH="1">
            <a:off x="6586525" y="2190625"/>
            <a:ext cx="747600" cy="555000"/>
          </a:xfrm>
          <a:prstGeom prst="straightConnector1">
            <a:avLst/>
          </a:prstGeom>
          <a:noFill/>
          <a:ln w="1905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0" name="Google Shape;1660;g5ed5317ff6_1_152"/>
          <p:cNvSpPr txBox="1"/>
          <p:nvPr/>
        </p:nvSpPr>
        <p:spPr>
          <a:xfrm>
            <a:off x="6929454" y="3391774"/>
            <a:ext cx="2357454" cy="96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잘못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항목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→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선택제거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후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1" name="Google Shape;1661;g5ed5317ff6_1_152"/>
          <p:cNvCxnSpPr>
            <a:endCxn id="1657" idx="3"/>
          </p:cNvCxnSpPr>
          <p:nvPr/>
        </p:nvCxnSpPr>
        <p:spPr>
          <a:xfrm flipH="1">
            <a:off x="6009450" y="3707675"/>
            <a:ext cx="1235700" cy="305700"/>
          </a:xfrm>
          <a:prstGeom prst="straightConnector1">
            <a:avLst/>
          </a:prstGeom>
          <a:noFill/>
          <a:ln w="1905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ed5317ff6_1_16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7" name="Google Shape;1667;g5ed5317ff6_1_16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8" name="Google Shape;1668;g5ed5317ff6_1_16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g5ed5317ff6_1_16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g5ed5317ff6_1_16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1" name="Google Shape;1671;g5ed5317ff6_1_163"/>
          <p:cNvPicPr preferRelativeResize="0"/>
          <p:nvPr/>
        </p:nvPicPr>
        <p:blipFill rotWithShape="1">
          <a:blip r:embed="rId3">
            <a:alphaModFix/>
          </a:blip>
          <a:srcRect t="9565" b="3794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5ed5317ff6_1_163"/>
          <p:cNvSpPr/>
          <p:nvPr/>
        </p:nvSpPr>
        <p:spPr>
          <a:xfrm>
            <a:off x="5340025" y="1709575"/>
            <a:ext cx="1785900" cy="2592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g5ed5317ff6_1_163"/>
          <p:cNvSpPr txBox="1"/>
          <p:nvPr/>
        </p:nvSpPr>
        <p:spPr>
          <a:xfrm>
            <a:off x="6146974" y="3559750"/>
            <a:ext cx="1353983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제거완료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5ed5317ff6_1_18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g5ed5317ff6_1_18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g5ed5317ff6_1_18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g5ed5317ff6_1_18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g5ed5317ff6_1_18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4" name="Google Shape;1684;g5ed5317ff6_1_181"/>
          <p:cNvPicPr preferRelativeResize="0"/>
          <p:nvPr/>
        </p:nvPicPr>
        <p:blipFill rotWithShape="1">
          <a:blip r:embed="rId3">
            <a:alphaModFix/>
          </a:blip>
          <a:srcRect t="9137" b="3670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5ed5317ff6_1_181"/>
          <p:cNvSpPr/>
          <p:nvPr/>
        </p:nvSpPr>
        <p:spPr>
          <a:xfrm>
            <a:off x="5424450" y="2242425"/>
            <a:ext cx="1650600" cy="10362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5ed5317ff6_1_181"/>
          <p:cNvSpPr txBox="1"/>
          <p:nvPr/>
        </p:nvSpPr>
        <p:spPr>
          <a:xfrm>
            <a:off x="6971450" y="3779475"/>
            <a:ext cx="1672516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저장click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g5ed5317ff6_1_181"/>
          <p:cNvSpPr/>
          <p:nvPr/>
        </p:nvSpPr>
        <p:spPr>
          <a:xfrm>
            <a:off x="6610950" y="3868175"/>
            <a:ext cx="427200" cy="250800"/>
          </a:xfrm>
          <a:prstGeom prst="frame">
            <a:avLst>
              <a:gd name="adj1" fmla="val 8155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g5ed5317ff6_1_181"/>
          <p:cNvSpPr txBox="1"/>
          <p:nvPr/>
        </p:nvSpPr>
        <p:spPr>
          <a:xfrm>
            <a:off x="6117750" y="3251225"/>
            <a:ext cx="1597522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수량입력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ed5317ff6_1_19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5" name="Google Shape;1695;g5ed5317ff6_1_19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g5ed5317ff6_1_19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7" name="Google Shape;1697;g5ed5317ff6_1_19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8" name="Google Shape;1698;g5ed5317ff6_1_19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9" name="Google Shape;1699;g5ed5317ff6_1_195"/>
          <p:cNvPicPr preferRelativeResize="0"/>
          <p:nvPr/>
        </p:nvPicPr>
        <p:blipFill rotWithShape="1">
          <a:blip r:embed="rId3">
            <a:alphaModFix/>
          </a:blip>
          <a:srcRect t="9430" b="3808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g5ed5317ff6_1_195"/>
          <p:cNvSpPr txBox="1"/>
          <p:nvPr/>
        </p:nvSpPr>
        <p:spPr>
          <a:xfrm>
            <a:off x="5642224" y="2647840"/>
            <a:ext cx="1430105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메세지</a:t>
            </a:r>
            <a:endParaRPr u="sng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ed5317ff6_1_21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g5ed5317ff6_1_21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g5ed5317ff6_1_21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g5ed5317ff6_1_213"/>
          <p:cNvPicPr preferRelativeResize="0"/>
          <p:nvPr/>
        </p:nvPicPr>
        <p:blipFill rotWithShape="1">
          <a:blip r:embed="rId3">
            <a:alphaModFix/>
          </a:blip>
          <a:srcRect t="9718" b="3663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g5ed5317ff6_1_21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1" name="Google Shape;1711;g5ed5317ff6_1_21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3" name="Google Shape;1713;g5ed5317ff6_1_213"/>
          <p:cNvSpPr/>
          <p:nvPr/>
        </p:nvSpPr>
        <p:spPr>
          <a:xfrm>
            <a:off x="2163175" y="2124025"/>
            <a:ext cx="2336400" cy="9810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g5ed5317ff6_1_213"/>
          <p:cNvSpPr txBox="1"/>
          <p:nvPr/>
        </p:nvSpPr>
        <p:spPr>
          <a:xfrm>
            <a:off x="2285984" y="3083925"/>
            <a:ext cx="2284316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Google Shape;1715;g5ed5317ff6_1_213"/>
          <p:cNvGrpSpPr/>
          <p:nvPr/>
        </p:nvGrpSpPr>
        <p:grpSpPr>
          <a:xfrm>
            <a:off x="4814800" y="1332025"/>
            <a:ext cx="2543281" cy="2630299"/>
            <a:chOff x="4714250" y="1292325"/>
            <a:chExt cx="2543281" cy="2630299"/>
          </a:xfrm>
        </p:grpSpPr>
        <p:pic>
          <p:nvPicPr>
            <p:cNvPr id="1716" name="Google Shape;1716;g5ed5317ff6_1_213"/>
            <p:cNvPicPr preferRelativeResize="0"/>
            <p:nvPr/>
          </p:nvPicPr>
          <p:blipFill rotWithShape="1">
            <a:blip r:embed="rId4">
              <a:alphaModFix/>
            </a:blip>
            <a:srcRect l="60288" t="36415" r="16482" b="12446"/>
            <a:stretch/>
          </p:blipFill>
          <p:spPr>
            <a:xfrm>
              <a:off x="4714250" y="1292325"/>
              <a:ext cx="2123976" cy="263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7" name="Google Shape;1717;g5ed5317ff6_1_213"/>
            <p:cNvSpPr txBox="1"/>
            <p:nvPr/>
          </p:nvSpPr>
          <p:spPr>
            <a:xfrm>
              <a:off x="4871724" y="2900125"/>
              <a:ext cx="2385807" cy="5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이전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재고관리</a:t>
              </a:r>
              <a:r>
                <a:rPr lang="en-US" sz="1200" b="1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에서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저장한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데이터</a:t>
              </a:r>
              <a:endParaRPr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18" name="Google Shape;1718;g5ed5317ff6_1_213"/>
          <p:cNvSpPr/>
          <p:nvPr/>
        </p:nvSpPr>
        <p:spPr>
          <a:xfrm>
            <a:off x="4773475" y="1272925"/>
            <a:ext cx="2220300" cy="27606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9" name="Google Shape;1719;g5ed5317ff6_1_213"/>
          <p:cNvCxnSpPr/>
          <p:nvPr/>
        </p:nvCxnSpPr>
        <p:spPr>
          <a:xfrm rot="10800000" flipH="1">
            <a:off x="3885375" y="2405250"/>
            <a:ext cx="828600" cy="266400"/>
          </a:xfrm>
          <a:prstGeom prst="straightConnector1">
            <a:avLst/>
          </a:prstGeom>
          <a:noFill/>
          <a:ln w="9525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ed5317ff6_1_23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g5ed5317ff6_1_23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g5ed5317ff6_1_23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7" name="Google Shape;1727;g5ed5317ff6_1_231"/>
          <p:cNvPicPr preferRelativeResize="0"/>
          <p:nvPr/>
        </p:nvPicPr>
        <p:blipFill rotWithShape="1">
          <a:blip r:embed="rId3">
            <a:alphaModFix/>
          </a:blip>
          <a:srcRect t="9718" b="3663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g5ed5317ff6_1_23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g5ed5317ff6_1_23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g5ed5317ff6_1_231"/>
          <p:cNvSpPr/>
          <p:nvPr/>
        </p:nvSpPr>
        <p:spPr>
          <a:xfrm>
            <a:off x="4529250" y="1739175"/>
            <a:ext cx="2568000" cy="1344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g5ed5317ff6_1_231"/>
          <p:cNvSpPr txBox="1"/>
          <p:nvPr/>
        </p:nvSpPr>
        <p:spPr>
          <a:xfrm>
            <a:off x="5699324" y="1187150"/>
            <a:ext cx="230169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발주사이트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즐겨찾기기능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Google Shape;1733;g5ed5317ff6_1_231"/>
          <p:cNvGrpSpPr/>
          <p:nvPr/>
        </p:nvGrpSpPr>
        <p:grpSpPr>
          <a:xfrm>
            <a:off x="5217500" y="2834500"/>
            <a:ext cx="3334949" cy="1566275"/>
            <a:chOff x="5217500" y="2834500"/>
            <a:chExt cx="3334949" cy="1566275"/>
          </a:xfrm>
        </p:grpSpPr>
        <p:pic>
          <p:nvPicPr>
            <p:cNvPr id="1734" name="Google Shape;1734;g5ed5317ff6_1_231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5767950" y="2834500"/>
              <a:ext cx="2784499" cy="1566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57150" dir="21540000" algn="bl" rotWithShape="0">
                <a:srgbClr val="783F04">
                  <a:alpha val="50000"/>
                </a:srgbClr>
              </a:outerShdw>
            </a:effectLst>
          </p:spPr>
        </p:pic>
        <p:cxnSp>
          <p:nvCxnSpPr>
            <p:cNvPr id="1735" name="Google Shape;1735;g5ed5317ff6_1_231"/>
            <p:cNvCxnSpPr/>
            <p:nvPr/>
          </p:nvCxnSpPr>
          <p:spPr>
            <a:xfrm>
              <a:off x="5217500" y="2841875"/>
              <a:ext cx="703200" cy="636600"/>
            </a:xfrm>
            <a:prstGeom prst="straightConnector1">
              <a:avLst/>
            </a:prstGeom>
            <a:noFill/>
            <a:ln w="38100" cap="flat" cmpd="sng">
              <a:solidFill>
                <a:srgbClr val="7F6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ed5317ff6_1_248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g5ed5317ff6_1_24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g5ed5317ff6_1_24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g5ed5317ff6_1_248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4" name="Google Shape;1744;g5ed5317ff6_1_24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5" name="Google Shape;1745;g5ed5317ff6_1_24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6" name="Google Shape;1746;g5ed5317ff6_1_248"/>
          <p:cNvPicPr preferRelativeResize="0"/>
          <p:nvPr/>
        </p:nvPicPr>
        <p:blipFill rotWithShape="1">
          <a:blip r:embed="rId3">
            <a:alphaModFix/>
          </a:blip>
          <a:srcRect t="9717" b="3522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g5ed5317ff6_1_248"/>
          <p:cNvSpPr/>
          <p:nvPr/>
        </p:nvSpPr>
        <p:spPr>
          <a:xfrm>
            <a:off x="4979050" y="3308125"/>
            <a:ext cx="1637100" cy="3996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g5ed5317ff6_1_248"/>
          <p:cNvSpPr txBox="1"/>
          <p:nvPr/>
        </p:nvSpPr>
        <p:spPr>
          <a:xfrm>
            <a:off x="5340024" y="3707725"/>
            <a:ext cx="2375247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검색기능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검색API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ed5317ff6_1_268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g5ed5317ff6_1_26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g5ed5317ff6_1_26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g5ed5317ff6_1_268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g5ed5317ff6_1_26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9" name="Google Shape;1759;g5ed5317ff6_1_268"/>
          <p:cNvPicPr preferRelativeResize="0"/>
          <p:nvPr/>
        </p:nvPicPr>
        <p:blipFill rotWithShape="1">
          <a:blip r:embed="rId3">
            <a:alphaModFix/>
          </a:blip>
          <a:srcRect t="9283" b="3956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g5ed5317ff6_1_26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2" name="Google Shape;1762;g5ed5317ff6_1_268"/>
          <p:cNvSpPr txBox="1"/>
          <p:nvPr/>
        </p:nvSpPr>
        <p:spPr>
          <a:xfrm>
            <a:off x="3958650" y="1437875"/>
            <a:ext cx="3042242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이전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페이지에서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망고</a:t>
            </a: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반환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3" name="Google Shape;1763;g5ed5317ff6_1_268"/>
          <p:cNvSpPr/>
          <p:nvPr/>
        </p:nvSpPr>
        <p:spPr>
          <a:xfrm>
            <a:off x="2235775" y="1517375"/>
            <a:ext cx="1713300" cy="460500"/>
          </a:xfrm>
          <a:prstGeom prst="frame">
            <a:avLst>
              <a:gd name="adj1" fmla="val 15062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80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786064"/>
            <a:ext cx="507714" cy="1000132"/>
          </a:xfrm>
          <a:prstGeom prst="rect">
            <a:avLst/>
          </a:prstGeom>
          <a:noFill/>
        </p:spPr>
      </p:pic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50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8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9773" y="2928940"/>
            <a:ext cx="714380" cy="714380"/>
          </a:xfrm>
          <a:prstGeom prst="rect">
            <a:avLst/>
          </a:prstGeom>
          <a:noFill/>
        </p:spPr>
      </p:pic>
      <p:grpSp>
        <p:nvGrpSpPr>
          <p:cNvPr id="99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100" name="타원 9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50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5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75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5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900"/>
                            </p:stCondLst>
                            <p:childTnLst>
                              <p:par>
                                <p:cTn id="1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5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5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15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300"/>
                            </p:stCondLst>
                            <p:childTnLst>
                              <p:par>
                                <p:cTn id="1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400"/>
                            </p:stCondLst>
                            <p:childTnLst>
                              <p:par>
                                <p:cTn id="2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450"/>
                            </p:stCondLst>
                            <p:childTnLst>
                              <p:par>
                                <p:cTn id="2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50"/>
                            </p:stCondLst>
                            <p:childTnLst>
                              <p:par>
                                <p:cTn id="2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750"/>
                            </p:stCondLst>
                            <p:childTnLst>
                              <p:par>
                                <p:cTn id="2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5ed5317ff6_1_282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g5ed5317ff6_1_28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0" name="Google Shape;1770;g5ed5317ff6_1_28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1" name="Google Shape;1771;g5ed5317ff6_1_28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2" name="Google Shape;1772;g5ed5317ff6_1_282"/>
          <p:cNvPicPr preferRelativeResize="0"/>
          <p:nvPr/>
        </p:nvPicPr>
        <p:blipFill rotWithShape="1">
          <a:blip r:embed="rId3">
            <a:alphaModFix/>
          </a:blip>
          <a:srcRect t="9508" b="3655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g5ed5317ff6_1_28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g5ed5317ff6_1_282"/>
          <p:cNvSpPr/>
          <p:nvPr/>
        </p:nvSpPr>
        <p:spPr>
          <a:xfrm>
            <a:off x="2235775" y="1517375"/>
            <a:ext cx="1713300" cy="460500"/>
          </a:xfrm>
          <a:prstGeom prst="frame">
            <a:avLst>
              <a:gd name="adj1" fmla="val 15062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777;g5ed5317ff6_1_282"/>
          <p:cNvGrpSpPr/>
          <p:nvPr/>
        </p:nvGrpSpPr>
        <p:grpSpPr>
          <a:xfrm>
            <a:off x="4014125" y="1911325"/>
            <a:ext cx="4478418" cy="2249699"/>
            <a:chOff x="4014125" y="1911325"/>
            <a:chExt cx="4478418" cy="2249699"/>
          </a:xfrm>
        </p:grpSpPr>
        <p:pic>
          <p:nvPicPr>
            <p:cNvPr id="1778" name="Google Shape;1778;g5ed5317ff6_1_282"/>
            <p:cNvPicPr preferRelativeResize="0"/>
            <p:nvPr/>
          </p:nvPicPr>
          <p:blipFill rotWithShape="1">
            <a:blip r:embed="rId4">
              <a:alphaModFix/>
            </a:blip>
            <a:srcRect l="16332" t="29134" r="17464" b="6693"/>
            <a:stretch/>
          </p:blipFill>
          <p:spPr>
            <a:xfrm>
              <a:off x="4366425" y="1911325"/>
              <a:ext cx="4126118" cy="22496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66675" dir="3120000" algn="bl" rotWithShape="0">
                <a:srgbClr val="7F6000">
                  <a:alpha val="50000"/>
                </a:srgbClr>
              </a:outerShdw>
            </a:effectLst>
          </p:spPr>
        </p:pic>
        <p:cxnSp>
          <p:nvCxnSpPr>
            <p:cNvPr id="1779" name="Google Shape;1779;g5ed5317ff6_1_282"/>
            <p:cNvCxnSpPr/>
            <p:nvPr/>
          </p:nvCxnSpPr>
          <p:spPr>
            <a:xfrm>
              <a:off x="4014125" y="1977875"/>
              <a:ext cx="594900" cy="614400"/>
            </a:xfrm>
            <a:prstGeom prst="straightConnector1">
              <a:avLst/>
            </a:prstGeom>
            <a:noFill/>
            <a:ln w="28575" cap="flat" cmpd="sng">
              <a:solidFill>
                <a:srgbClr val="7F6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80" name="Google Shape;1780;g5ed5317ff6_1_28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5" name="Google Shape;1775;g5ed5317ff6_1_282"/>
          <p:cNvSpPr txBox="1"/>
          <p:nvPr/>
        </p:nvSpPr>
        <p:spPr>
          <a:xfrm>
            <a:off x="4071924" y="1607075"/>
            <a:ext cx="4071976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검색어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’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딸기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후 &gt;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2" y="642924"/>
            <a:ext cx="814396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24"/>
            <a:ext cx="814393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타원 8"/>
          <p:cNvSpPr/>
          <p:nvPr/>
        </p:nvSpPr>
        <p:spPr>
          <a:xfrm>
            <a:off x="2428860" y="3357568"/>
            <a:ext cx="35719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25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642925"/>
            <a:ext cx="814393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33" y="1341835"/>
            <a:ext cx="2121694" cy="2307431"/>
          </a:xfrm>
          <a:prstGeom prst="rect">
            <a:avLst/>
          </a:prstGeom>
        </p:spPr>
      </p:pic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46A9A697-3151-44A9-83E8-36F4B878082A}"/>
              </a:ext>
            </a:extLst>
          </p:cNvPr>
          <p:cNvGrpSpPr/>
          <p:nvPr/>
        </p:nvGrpSpPr>
        <p:grpSpPr>
          <a:xfrm>
            <a:off x="3355255" y="6064753"/>
            <a:ext cx="8088086" cy="9995067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xmlns="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xmlns="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xmlns="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xmlns="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xmlns="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xmlns="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xmlns="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QR </a:t>
              </a: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코드를 스캔해주세요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3" name="다이어그램 42"/>
          <p:cNvGraphicFramePr/>
          <p:nvPr>
            <p:extLst>
              <p:ext uri="{D42A27DB-BD31-4B8C-83A1-F6EECF244321}">
                <p14:modId xmlns="" xmlns:p14="http://schemas.microsoft.com/office/powerpoint/2010/main" val="4229248565"/>
              </p:ext>
            </p:extLst>
          </p:nvPr>
        </p:nvGraphicFramePr>
        <p:xfrm>
          <a:off x="1357290" y="500048"/>
          <a:ext cx="6549235" cy="423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47775" y="5353050"/>
            <a:ext cx="422910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152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301312" y="410420"/>
            <a:ext cx="2541374" cy="1304074"/>
          </a:xfrm>
          <a:prstGeom prst="roundRect">
            <a:avLst>
              <a:gd name="adj" fmla="val 4097"/>
            </a:avLst>
          </a:prstGeom>
          <a:solidFill>
            <a:srgbClr val="5A321A">
              <a:alpha val="82000"/>
            </a:srgbClr>
          </a:solidFill>
          <a:ln w="11112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481858"/>
            <a:ext cx="228601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0" y="3639913"/>
            <a:ext cx="9144000" cy="1503587"/>
          </a:xfrm>
          <a:prstGeom prst="rect">
            <a:avLst/>
          </a:prstGeom>
          <a:solidFill>
            <a:srgbClr val="DB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228725" y="4548207"/>
            <a:ext cx="6678691" cy="809625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flipV="1">
            <a:off x="2104684" y="4724416"/>
            <a:ext cx="184718" cy="276226"/>
          </a:xfrm>
          <a:prstGeom prst="trapezoid">
            <a:avLst/>
          </a:prstGeom>
          <a:solidFill>
            <a:srgbClr val="8369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flipV="1">
            <a:off x="6854598" y="4724415"/>
            <a:ext cx="184718" cy="276226"/>
          </a:xfrm>
          <a:prstGeom prst="trapezoid">
            <a:avLst/>
          </a:prstGeom>
          <a:solidFill>
            <a:srgbClr val="8369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3786182" y="1278931"/>
            <a:ext cx="1509494" cy="1864323"/>
            <a:chOff x="7428678" y="1995238"/>
            <a:chExt cx="2337927" cy="2887493"/>
          </a:xfrm>
        </p:grpSpPr>
        <p:sp>
          <p:nvSpPr>
            <p:cNvPr id="14" name="Rectangle 36"/>
            <p:cNvSpPr>
              <a:spLocks noChangeArrowheads="1"/>
            </p:cNvSpPr>
            <p:nvPr/>
          </p:nvSpPr>
          <p:spPr bwMode="auto">
            <a:xfrm>
              <a:off x="8199668" y="3867470"/>
              <a:ext cx="672206" cy="752450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7428678" y="4170029"/>
              <a:ext cx="2337927" cy="712702"/>
            </a:xfrm>
            <a:custGeom>
              <a:avLst/>
              <a:gdLst>
                <a:gd name="connsiteX0" fmla="*/ 1107750 w 2337927"/>
                <a:gd name="connsiteY0" fmla="*/ 0 h 712702"/>
                <a:gd name="connsiteX1" fmla="*/ 1107751 w 2337927"/>
                <a:gd name="connsiteY1" fmla="*/ 0 h 712702"/>
                <a:gd name="connsiteX2" fmla="*/ 1189795 w 2337927"/>
                <a:gd name="connsiteY2" fmla="*/ 3447 h 712702"/>
                <a:gd name="connsiteX3" fmla="*/ 1271839 w 2337927"/>
                <a:gd name="connsiteY3" fmla="*/ 13787 h 712702"/>
                <a:gd name="connsiteX4" fmla="*/ 1352775 w 2337927"/>
                <a:gd name="connsiteY4" fmla="*/ 29297 h 712702"/>
                <a:gd name="connsiteX5" fmla="*/ 1435929 w 2337927"/>
                <a:gd name="connsiteY5" fmla="*/ 49977 h 712702"/>
                <a:gd name="connsiteX6" fmla="*/ 1516865 w 2337927"/>
                <a:gd name="connsiteY6" fmla="*/ 77551 h 712702"/>
                <a:gd name="connsiteX7" fmla="*/ 1597801 w 2337927"/>
                <a:gd name="connsiteY7" fmla="*/ 110295 h 712702"/>
                <a:gd name="connsiteX8" fmla="*/ 1676519 w 2337927"/>
                <a:gd name="connsiteY8" fmla="*/ 146485 h 712702"/>
                <a:gd name="connsiteX9" fmla="*/ 1754129 w 2337927"/>
                <a:gd name="connsiteY9" fmla="*/ 189569 h 712702"/>
                <a:gd name="connsiteX10" fmla="*/ 1829521 w 2337927"/>
                <a:gd name="connsiteY10" fmla="*/ 232653 h 712702"/>
                <a:gd name="connsiteX11" fmla="*/ 1902696 w 2337927"/>
                <a:gd name="connsiteY11" fmla="*/ 280906 h 712702"/>
                <a:gd name="connsiteX12" fmla="*/ 1972545 w 2337927"/>
                <a:gd name="connsiteY12" fmla="*/ 332607 h 712702"/>
                <a:gd name="connsiteX13" fmla="*/ 2040177 w 2337927"/>
                <a:gd name="connsiteY13" fmla="*/ 386031 h 712702"/>
                <a:gd name="connsiteX14" fmla="*/ 2104482 w 2337927"/>
                <a:gd name="connsiteY14" fmla="*/ 442901 h 712702"/>
                <a:gd name="connsiteX15" fmla="*/ 2164352 w 2337927"/>
                <a:gd name="connsiteY15" fmla="*/ 501495 h 712702"/>
                <a:gd name="connsiteX16" fmla="*/ 2219788 w 2337927"/>
                <a:gd name="connsiteY16" fmla="*/ 561813 h 712702"/>
                <a:gd name="connsiteX17" fmla="*/ 2273006 w 2337927"/>
                <a:gd name="connsiteY17" fmla="*/ 622130 h 712702"/>
                <a:gd name="connsiteX18" fmla="*/ 2319572 w 2337927"/>
                <a:gd name="connsiteY18" fmla="*/ 684171 h 712702"/>
                <a:gd name="connsiteX19" fmla="*/ 2337927 w 2337927"/>
                <a:gd name="connsiteY19" fmla="*/ 712702 h 712702"/>
                <a:gd name="connsiteX20" fmla="*/ 0 w 2337927"/>
                <a:gd name="connsiteY20" fmla="*/ 712702 h 712702"/>
                <a:gd name="connsiteX21" fmla="*/ 20880 w 2337927"/>
                <a:gd name="connsiteY21" fmla="*/ 665629 h 712702"/>
                <a:gd name="connsiteX22" fmla="*/ 45541 w 2337927"/>
                <a:gd name="connsiteY22" fmla="*/ 618272 h 712702"/>
                <a:gd name="connsiteX23" fmla="*/ 75681 w 2337927"/>
                <a:gd name="connsiteY23" fmla="*/ 570915 h 712702"/>
                <a:gd name="connsiteX24" fmla="*/ 110387 w 2337927"/>
                <a:gd name="connsiteY24" fmla="*/ 522243 h 712702"/>
                <a:gd name="connsiteX25" fmla="*/ 148748 w 2337927"/>
                <a:gd name="connsiteY25" fmla="*/ 474886 h 712702"/>
                <a:gd name="connsiteX26" fmla="*/ 190761 w 2337927"/>
                <a:gd name="connsiteY26" fmla="*/ 428844 h 712702"/>
                <a:gd name="connsiteX27" fmla="*/ 237341 w 2337927"/>
                <a:gd name="connsiteY27" fmla="*/ 382803 h 712702"/>
                <a:gd name="connsiteX28" fmla="*/ 285748 w 2337927"/>
                <a:gd name="connsiteY28" fmla="*/ 338077 h 712702"/>
                <a:gd name="connsiteX29" fmla="*/ 338722 w 2337927"/>
                <a:gd name="connsiteY29" fmla="*/ 294666 h 712702"/>
                <a:gd name="connsiteX30" fmla="*/ 394435 w 2337927"/>
                <a:gd name="connsiteY30" fmla="*/ 253886 h 712702"/>
                <a:gd name="connsiteX31" fmla="*/ 452889 w 2337927"/>
                <a:gd name="connsiteY31" fmla="*/ 214422 h 712702"/>
                <a:gd name="connsiteX32" fmla="*/ 513169 w 2337927"/>
                <a:gd name="connsiteY32" fmla="*/ 177589 h 712702"/>
                <a:gd name="connsiteX33" fmla="*/ 574362 w 2337927"/>
                <a:gd name="connsiteY33" fmla="*/ 144702 h 712702"/>
                <a:gd name="connsiteX34" fmla="*/ 638296 w 2337927"/>
                <a:gd name="connsiteY34" fmla="*/ 111815 h 712702"/>
                <a:gd name="connsiteX35" fmla="*/ 704056 w 2337927"/>
                <a:gd name="connsiteY35" fmla="*/ 84190 h 712702"/>
                <a:gd name="connsiteX36" fmla="*/ 769816 w 2337927"/>
                <a:gd name="connsiteY36" fmla="*/ 59196 h 712702"/>
                <a:gd name="connsiteX37" fmla="*/ 837403 w 2337927"/>
                <a:gd name="connsiteY37" fmla="*/ 38149 h 712702"/>
                <a:gd name="connsiteX38" fmla="*/ 904990 w 2337927"/>
                <a:gd name="connsiteY38" fmla="*/ 22363 h 712702"/>
                <a:gd name="connsiteX39" fmla="*/ 972577 w 2337927"/>
                <a:gd name="connsiteY39" fmla="*/ 10524 h 712702"/>
                <a:gd name="connsiteX40" fmla="*/ 1040164 w 2337927"/>
                <a:gd name="connsiteY40" fmla="*/ 2631 h 71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37927" h="712702">
                  <a:moveTo>
                    <a:pt x="1107750" y="0"/>
                  </a:moveTo>
                  <a:lnTo>
                    <a:pt x="1107751" y="0"/>
                  </a:lnTo>
                  <a:lnTo>
                    <a:pt x="1189795" y="3447"/>
                  </a:lnTo>
                  <a:lnTo>
                    <a:pt x="1271839" y="13787"/>
                  </a:lnTo>
                  <a:lnTo>
                    <a:pt x="1352775" y="29297"/>
                  </a:lnTo>
                  <a:lnTo>
                    <a:pt x="1435929" y="49977"/>
                  </a:lnTo>
                  <a:lnTo>
                    <a:pt x="1516865" y="77551"/>
                  </a:lnTo>
                  <a:lnTo>
                    <a:pt x="1597801" y="110295"/>
                  </a:lnTo>
                  <a:lnTo>
                    <a:pt x="1676519" y="146485"/>
                  </a:lnTo>
                  <a:lnTo>
                    <a:pt x="1754129" y="189569"/>
                  </a:lnTo>
                  <a:lnTo>
                    <a:pt x="1829521" y="232653"/>
                  </a:lnTo>
                  <a:lnTo>
                    <a:pt x="1902696" y="280906"/>
                  </a:lnTo>
                  <a:lnTo>
                    <a:pt x="1972545" y="332607"/>
                  </a:lnTo>
                  <a:lnTo>
                    <a:pt x="2040177" y="386031"/>
                  </a:lnTo>
                  <a:lnTo>
                    <a:pt x="2104482" y="442901"/>
                  </a:lnTo>
                  <a:lnTo>
                    <a:pt x="2164352" y="501495"/>
                  </a:lnTo>
                  <a:lnTo>
                    <a:pt x="2219788" y="561813"/>
                  </a:lnTo>
                  <a:lnTo>
                    <a:pt x="2273006" y="622130"/>
                  </a:lnTo>
                  <a:lnTo>
                    <a:pt x="2319572" y="684171"/>
                  </a:lnTo>
                  <a:lnTo>
                    <a:pt x="2337927" y="712702"/>
                  </a:lnTo>
                  <a:lnTo>
                    <a:pt x="0" y="712702"/>
                  </a:lnTo>
                  <a:lnTo>
                    <a:pt x="20880" y="665629"/>
                  </a:lnTo>
                  <a:lnTo>
                    <a:pt x="45541" y="618272"/>
                  </a:lnTo>
                  <a:lnTo>
                    <a:pt x="75681" y="570915"/>
                  </a:lnTo>
                  <a:lnTo>
                    <a:pt x="110387" y="522243"/>
                  </a:lnTo>
                  <a:lnTo>
                    <a:pt x="148748" y="474886"/>
                  </a:lnTo>
                  <a:lnTo>
                    <a:pt x="190761" y="428844"/>
                  </a:lnTo>
                  <a:lnTo>
                    <a:pt x="237341" y="382803"/>
                  </a:lnTo>
                  <a:lnTo>
                    <a:pt x="285748" y="338077"/>
                  </a:lnTo>
                  <a:lnTo>
                    <a:pt x="338722" y="294666"/>
                  </a:lnTo>
                  <a:lnTo>
                    <a:pt x="394435" y="253886"/>
                  </a:lnTo>
                  <a:lnTo>
                    <a:pt x="452889" y="214422"/>
                  </a:lnTo>
                  <a:lnTo>
                    <a:pt x="513169" y="177589"/>
                  </a:lnTo>
                  <a:lnTo>
                    <a:pt x="574362" y="144702"/>
                  </a:lnTo>
                  <a:lnTo>
                    <a:pt x="638296" y="111815"/>
                  </a:lnTo>
                  <a:lnTo>
                    <a:pt x="704056" y="84190"/>
                  </a:lnTo>
                  <a:lnTo>
                    <a:pt x="769816" y="59196"/>
                  </a:lnTo>
                  <a:lnTo>
                    <a:pt x="837403" y="38149"/>
                  </a:lnTo>
                  <a:lnTo>
                    <a:pt x="904990" y="22363"/>
                  </a:lnTo>
                  <a:lnTo>
                    <a:pt x="972577" y="10524"/>
                  </a:lnTo>
                  <a:lnTo>
                    <a:pt x="1040164" y="2631"/>
                  </a:lnTo>
                  <a:close/>
                </a:path>
              </a:pathLst>
            </a:custGeom>
            <a:solidFill>
              <a:srgbClr val="E863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52"/>
            <p:cNvSpPr>
              <a:spLocks/>
            </p:cNvSpPr>
            <p:nvPr/>
          </p:nvSpPr>
          <p:spPr bwMode="auto">
            <a:xfrm>
              <a:off x="8108266" y="4201321"/>
              <a:ext cx="880649" cy="258339"/>
            </a:xfrm>
            <a:custGeom>
              <a:avLst/>
              <a:gdLst>
                <a:gd name="T0" fmla="*/ 377 w 767"/>
                <a:gd name="T1" fmla="*/ 0 h 225"/>
                <a:gd name="T2" fmla="*/ 474 w 767"/>
                <a:gd name="T3" fmla="*/ 3 h 225"/>
                <a:gd name="T4" fmla="*/ 572 w 767"/>
                <a:gd name="T5" fmla="*/ 14 h 225"/>
                <a:gd name="T6" fmla="*/ 670 w 767"/>
                <a:gd name="T7" fmla="*/ 29 h 225"/>
                <a:gd name="T8" fmla="*/ 767 w 767"/>
                <a:gd name="T9" fmla="*/ 50 h 225"/>
                <a:gd name="T10" fmla="*/ 761 w 767"/>
                <a:gd name="T11" fmla="*/ 58 h 225"/>
                <a:gd name="T12" fmla="*/ 750 w 767"/>
                <a:gd name="T13" fmla="*/ 67 h 225"/>
                <a:gd name="T14" fmla="*/ 736 w 767"/>
                <a:gd name="T15" fmla="*/ 80 h 225"/>
                <a:gd name="T16" fmla="*/ 720 w 767"/>
                <a:gd name="T17" fmla="*/ 96 h 225"/>
                <a:gd name="T18" fmla="*/ 698 w 767"/>
                <a:gd name="T19" fmla="*/ 112 h 225"/>
                <a:gd name="T20" fmla="*/ 674 w 767"/>
                <a:gd name="T21" fmla="*/ 130 h 225"/>
                <a:gd name="T22" fmla="*/ 647 w 767"/>
                <a:gd name="T23" fmla="*/ 146 h 225"/>
                <a:gd name="T24" fmla="*/ 616 w 767"/>
                <a:gd name="T25" fmla="*/ 163 h 225"/>
                <a:gd name="T26" fmla="*/ 584 w 767"/>
                <a:gd name="T27" fmla="*/ 180 h 225"/>
                <a:gd name="T28" fmla="*/ 548 w 767"/>
                <a:gd name="T29" fmla="*/ 195 h 225"/>
                <a:gd name="T30" fmla="*/ 509 w 767"/>
                <a:gd name="T31" fmla="*/ 206 h 225"/>
                <a:gd name="T32" fmla="*/ 467 w 767"/>
                <a:gd name="T33" fmla="*/ 217 h 225"/>
                <a:gd name="T34" fmla="*/ 423 w 767"/>
                <a:gd name="T35" fmla="*/ 223 h 225"/>
                <a:gd name="T36" fmla="*/ 377 w 767"/>
                <a:gd name="T37" fmla="*/ 225 h 225"/>
                <a:gd name="T38" fmla="*/ 330 w 767"/>
                <a:gd name="T39" fmla="*/ 223 h 225"/>
                <a:gd name="T40" fmla="*/ 286 w 767"/>
                <a:gd name="T41" fmla="*/ 217 h 225"/>
                <a:gd name="T42" fmla="*/ 245 w 767"/>
                <a:gd name="T43" fmla="*/ 206 h 225"/>
                <a:gd name="T44" fmla="*/ 207 w 767"/>
                <a:gd name="T45" fmla="*/ 194 h 225"/>
                <a:gd name="T46" fmla="*/ 173 w 767"/>
                <a:gd name="T47" fmla="*/ 179 h 225"/>
                <a:gd name="T48" fmla="*/ 141 w 767"/>
                <a:gd name="T49" fmla="*/ 163 h 225"/>
                <a:gd name="T50" fmla="*/ 112 w 767"/>
                <a:gd name="T51" fmla="*/ 145 h 225"/>
                <a:gd name="T52" fmla="*/ 86 w 767"/>
                <a:gd name="T53" fmla="*/ 127 h 225"/>
                <a:gd name="T54" fmla="*/ 64 w 767"/>
                <a:gd name="T55" fmla="*/ 111 h 225"/>
                <a:gd name="T56" fmla="*/ 44 w 767"/>
                <a:gd name="T57" fmla="*/ 94 h 225"/>
                <a:gd name="T58" fmla="*/ 28 w 767"/>
                <a:gd name="T59" fmla="*/ 79 h 225"/>
                <a:gd name="T60" fmla="*/ 16 w 767"/>
                <a:gd name="T61" fmla="*/ 66 h 225"/>
                <a:gd name="T62" fmla="*/ 7 w 767"/>
                <a:gd name="T63" fmla="*/ 57 h 225"/>
                <a:gd name="T64" fmla="*/ 2 w 767"/>
                <a:gd name="T65" fmla="*/ 49 h 225"/>
                <a:gd name="T66" fmla="*/ 0 w 767"/>
                <a:gd name="T67" fmla="*/ 47 h 225"/>
                <a:gd name="T68" fmla="*/ 94 w 767"/>
                <a:gd name="T69" fmla="*/ 27 h 225"/>
                <a:gd name="T70" fmla="*/ 187 w 767"/>
                <a:gd name="T71" fmla="*/ 13 h 225"/>
                <a:gd name="T72" fmla="*/ 282 w 767"/>
                <a:gd name="T73" fmla="*/ 3 h 225"/>
                <a:gd name="T74" fmla="*/ 377 w 767"/>
                <a:gd name="T7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7" h="225">
                  <a:moveTo>
                    <a:pt x="377" y="0"/>
                  </a:moveTo>
                  <a:lnTo>
                    <a:pt x="474" y="3"/>
                  </a:lnTo>
                  <a:lnTo>
                    <a:pt x="572" y="14"/>
                  </a:lnTo>
                  <a:lnTo>
                    <a:pt x="670" y="29"/>
                  </a:lnTo>
                  <a:lnTo>
                    <a:pt x="767" y="50"/>
                  </a:lnTo>
                  <a:lnTo>
                    <a:pt x="761" y="58"/>
                  </a:lnTo>
                  <a:lnTo>
                    <a:pt x="750" y="67"/>
                  </a:lnTo>
                  <a:lnTo>
                    <a:pt x="736" y="80"/>
                  </a:lnTo>
                  <a:lnTo>
                    <a:pt x="720" y="96"/>
                  </a:lnTo>
                  <a:lnTo>
                    <a:pt x="698" y="112"/>
                  </a:lnTo>
                  <a:lnTo>
                    <a:pt x="674" y="130"/>
                  </a:lnTo>
                  <a:lnTo>
                    <a:pt x="647" y="146"/>
                  </a:lnTo>
                  <a:lnTo>
                    <a:pt x="616" y="163"/>
                  </a:lnTo>
                  <a:lnTo>
                    <a:pt x="584" y="180"/>
                  </a:lnTo>
                  <a:lnTo>
                    <a:pt x="548" y="195"/>
                  </a:lnTo>
                  <a:lnTo>
                    <a:pt x="509" y="206"/>
                  </a:lnTo>
                  <a:lnTo>
                    <a:pt x="467" y="217"/>
                  </a:lnTo>
                  <a:lnTo>
                    <a:pt x="423" y="223"/>
                  </a:lnTo>
                  <a:lnTo>
                    <a:pt x="377" y="225"/>
                  </a:lnTo>
                  <a:lnTo>
                    <a:pt x="330" y="223"/>
                  </a:lnTo>
                  <a:lnTo>
                    <a:pt x="286" y="217"/>
                  </a:lnTo>
                  <a:lnTo>
                    <a:pt x="245" y="206"/>
                  </a:lnTo>
                  <a:lnTo>
                    <a:pt x="207" y="194"/>
                  </a:lnTo>
                  <a:lnTo>
                    <a:pt x="173" y="179"/>
                  </a:lnTo>
                  <a:lnTo>
                    <a:pt x="141" y="163"/>
                  </a:lnTo>
                  <a:lnTo>
                    <a:pt x="112" y="145"/>
                  </a:lnTo>
                  <a:lnTo>
                    <a:pt x="86" y="127"/>
                  </a:lnTo>
                  <a:lnTo>
                    <a:pt x="64" y="111"/>
                  </a:lnTo>
                  <a:lnTo>
                    <a:pt x="44" y="94"/>
                  </a:lnTo>
                  <a:lnTo>
                    <a:pt x="28" y="79"/>
                  </a:lnTo>
                  <a:lnTo>
                    <a:pt x="16" y="66"/>
                  </a:lnTo>
                  <a:lnTo>
                    <a:pt x="7" y="57"/>
                  </a:lnTo>
                  <a:lnTo>
                    <a:pt x="2" y="49"/>
                  </a:lnTo>
                  <a:lnTo>
                    <a:pt x="0" y="47"/>
                  </a:lnTo>
                  <a:lnTo>
                    <a:pt x="94" y="27"/>
                  </a:lnTo>
                  <a:lnTo>
                    <a:pt x="187" y="13"/>
                  </a:lnTo>
                  <a:lnTo>
                    <a:pt x="282" y="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53"/>
            <p:cNvSpPr>
              <a:spLocks/>
            </p:cNvSpPr>
            <p:nvPr/>
          </p:nvSpPr>
          <p:spPr bwMode="auto">
            <a:xfrm>
              <a:off x="8199668" y="4143719"/>
              <a:ext cx="672206" cy="177589"/>
            </a:xfrm>
            <a:custGeom>
              <a:avLst/>
              <a:gdLst>
                <a:gd name="T0" fmla="*/ 255 w 511"/>
                <a:gd name="T1" fmla="*/ 0 h 135"/>
                <a:gd name="T2" fmla="*/ 294 w 511"/>
                <a:gd name="T3" fmla="*/ 1 h 135"/>
                <a:gd name="T4" fmla="*/ 331 w 511"/>
                <a:gd name="T5" fmla="*/ 4 h 135"/>
                <a:gd name="T6" fmla="*/ 365 w 511"/>
                <a:gd name="T7" fmla="*/ 8 h 135"/>
                <a:gd name="T8" fmla="*/ 396 w 511"/>
                <a:gd name="T9" fmla="*/ 14 h 135"/>
                <a:gd name="T10" fmla="*/ 425 w 511"/>
                <a:gd name="T11" fmla="*/ 19 h 135"/>
                <a:gd name="T12" fmla="*/ 450 w 511"/>
                <a:gd name="T13" fmla="*/ 25 h 135"/>
                <a:gd name="T14" fmla="*/ 471 w 511"/>
                <a:gd name="T15" fmla="*/ 30 h 135"/>
                <a:gd name="T16" fmla="*/ 488 w 511"/>
                <a:gd name="T17" fmla="*/ 35 h 135"/>
                <a:gd name="T18" fmla="*/ 501 w 511"/>
                <a:gd name="T19" fmla="*/ 39 h 135"/>
                <a:gd name="T20" fmla="*/ 509 w 511"/>
                <a:gd name="T21" fmla="*/ 42 h 135"/>
                <a:gd name="T22" fmla="*/ 511 w 511"/>
                <a:gd name="T23" fmla="*/ 42 h 135"/>
                <a:gd name="T24" fmla="*/ 510 w 511"/>
                <a:gd name="T25" fmla="*/ 44 h 135"/>
                <a:gd name="T26" fmla="*/ 505 w 511"/>
                <a:gd name="T27" fmla="*/ 49 h 135"/>
                <a:gd name="T28" fmla="*/ 496 w 511"/>
                <a:gd name="T29" fmla="*/ 57 h 135"/>
                <a:gd name="T30" fmla="*/ 485 w 511"/>
                <a:gd name="T31" fmla="*/ 66 h 135"/>
                <a:gd name="T32" fmla="*/ 470 w 511"/>
                <a:gd name="T33" fmla="*/ 77 h 135"/>
                <a:gd name="T34" fmla="*/ 451 w 511"/>
                <a:gd name="T35" fmla="*/ 88 h 135"/>
                <a:gd name="T36" fmla="*/ 429 w 511"/>
                <a:gd name="T37" fmla="*/ 100 h 135"/>
                <a:gd name="T38" fmla="*/ 403 w 511"/>
                <a:gd name="T39" fmla="*/ 112 h 135"/>
                <a:gd name="T40" fmla="*/ 372 w 511"/>
                <a:gd name="T41" fmla="*/ 121 h 135"/>
                <a:gd name="T42" fmla="*/ 337 w 511"/>
                <a:gd name="T43" fmla="*/ 128 h 135"/>
                <a:gd name="T44" fmla="*/ 298 w 511"/>
                <a:gd name="T45" fmla="*/ 134 h 135"/>
                <a:gd name="T46" fmla="*/ 256 w 511"/>
                <a:gd name="T47" fmla="*/ 135 h 135"/>
                <a:gd name="T48" fmla="*/ 213 w 511"/>
                <a:gd name="T49" fmla="*/ 134 h 135"/>
                <a:gd name="T50" fmla="*/ 174 w 511"/>
                <a:gd name="T51" fmla="*/ 128 h 135"/>
                <a:gd name="T52" fmla="*/ 139 w 511"/>
                <a:gd name="T53" fmla="*/ 121 h 135"/>
                <a:gd name="T54" fmla="*/ 109 w 511"/>
                <a:gd name="T55" fmla="*/ 112 h 135"/>
                <a:gd name="T56" fmla="*/ 82 w 511"/>
                <a:gd name="T57" fmla="*/ 100 h 135"/>
                <a:gd name="T58" fmla="*/ 60 w 511"/>
                <a:gd name="T59" fmla="*/ 88 h 135"/>
                <a:gd name="T60" fmla="*/ 41 w 511"/>
                <a:gd name="T61" fmla="*/ 77 h 135"/>
                <a:gd name="T62" fmla="*/ 26 w 511"/>
                <a:gd name="T63" fmla="*/ 66 h 135"/>
                <a:gd name="T64" fmla="*/ 15 w 511"/>
                <a:gd name="T65" fmla="*/ 57 h 135"/>
                <a:gd name="T66" fmla="*/ 6 w 511"/>
                <a:gd name="T67" fmla="*/ 49 h 135"/>
                <a:gd name="T68" fmla="*/ 2 w 511"/>
                <a:gd name="T69" fmla="*/ 44 h 135"/>
                <a:gd name="T70" fmla="*/ 0 w 511"/>
                <a:gd name="T71" fmla="*/ 42 h 135"/>
                <a:gd name="T72" fmla="*/ 43 w 511"/>
                <a:gd name="T73" fmla="*/ 27 h 135"/>
                <a:gd name="T74" fmla="*/ 88 w 511"/>
                <a:gd name="T75" fmla="*/ 16 h 135"/>
                <a:gd name="T76" fmla="*/ 131 w 511"/>
                <a:gd name="T77" fmla="*/ 8 h 135"/>
                <a:gd name="T78" fmla="*/ 173 w 511"/>
                <a:gd name="T79" fmla="*/ 3 h 135"/>
                <a:gd name="T80" fmla="*/ 215 w 511"/>
                <a:gd name="T81" fmla="*/ 0 h 135"/>
                <a:gd name="T82" fmla="*/ 255 w 511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11" h="135">
                  <a:moveTo>
                    <a:pt x="255" y="0"/>
                  </a:moveTo>
                  <a:lnTo>
                    <a:pt x="294" y="1"/>
                  </a:lnTo>
                  <a:lnTo>
                    <a:pt x="331" y="4"/>
                  </a:lnTo>
                  <a:lnTo>
                    <a:pt x="365" y="8"/>
                  </a:lnTo>
                  <a:lnTo>
                    <a:pt x="396" y="14"/>
                  </a:lnTo>
                  <a:lnTo>
                    <a:pt x="425" y="19"/>
                  </a:lnTo>
                  <a:lnTo>
                    <a:pt x="450" y="25"/>
                  </a:lnTo>
                  <a:lnTo>
                    <a:pt x="471" y="30"/>
                  </a:lnTo>
                  <a:lnTo>
                    <a:pt x="488" y="35"/>
                  </a:lnTo>
                  <a:lnTo>
                    <a:pt x="501" y="39"/>
                  </a:lnTo>
                  <a:lnTo>
                    <a:pt x="509" y="42"/>
                  </a:lnTo>
                  <a:lnTo>
                    <a:pt x="511" y="42"/>
                  </a:lnTo>
                  <a:lnTo>
                    <a:pt x="510" y="44"/>
                  </a:lnTo>
                  <a:lnTo>
                    <a:pt x="505" y="49"/>
                  </a:lnTo>
                  <a:lnTo>
                    <a:pt x="496" y="57"/>
                  </a:lnTo>
                  <a:lnTo>
                    <a:pt x="485" y="66"/>
                  </a:lnTo>
                  <a:lnTo>
                    <a:pt x="470" y="77"/>
                  </a:lnTo>
                  <a:lnTo>
                    <a:pt x="451" y="88"/>
                  </a:lnTo>
                  <a:lnTo>
                    <a:pt x="429" y="100"/>
                  </a:lnTo>
                  <a:lnTo>
                    <a:pt x="403" y="112"/>
                  </a:lnTo>
                  <a:lnTo>
                    <a:pt x="372" y="121"/>
                  </a:lnTo>
                  <a:lnTo>
                    <a:pt x="337" y="128"/>
                  </a:lnTo>
                  <a:lnTo>
                    <a:pt x="298" y="134"/>
                  </a:lnTo>
                  <a:lnTo>
                    <a:pt x="256" y="135"/>
                  </a:lnTo>
                  <a:lnTo>
                    <a:pt x="213" y="134"/>
                  </a:lnTo>
                  <a:lnTo>
                    <a:pt x="174" y="128"/>
                  </a:lnTo>
                  <a:lnTo>
                    <a:pt x="139" y="121"/>
                  </a:lnTo>
                  <a:lnTo>
                    <a:pt x="109" y="112"/>
                  </a:lnTo>
                  <a:lnTo>
                    <a:pt x="82" y="100"/>
                  </a:lnTo>
                  <a:lnTo>
                    <a:pt x="60" y="88"/>
                  </a:lnTo>
                  <a:lnTo>
                    <a:pt x="41" y="77"/>
                  </a:lnTo>
                  <a:lnTo>
                    <a:pt x="26" y="66"/>
                  </a:lnTo>
                  <a:lnTo>
                    <a:pt x="15" y="57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43" y="27"/>
                  </a:lnTo>
                  <a:lnTo>
                    <a:pt x="88" y="16"/>
                  </a:lnTo>
                  <a:lnTo>
                    <a:pt x="131" y="8"/>
                  </a:lnTo>
                  <a:lnTo>
                    <a:pt x="173" y="3"/>
                  </a:lnTo>
                  <a:lnTo>
                    <a:pt x="21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9136934" y="3024291"/>
              <a:ext cx="255678" cy="443739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43"/>
            <p:cNvSpPr>
              <a:spLocks/>
            </p:cNvSpPr>
            <p:nvPr/>
          </p:nvSpPr>
          <p:spPr bwMode="auto">
            <a:xfrm>
              <a:off x="7681047" y="3024291"/>
              <a:ext cx="253565" cy="443739"/>
            </a:xfrm>
            <a:custGeom>
              <a:avLst/>
              <a:gdLst>
                <a:gd name="T0" fmla="*/ 156 w 361"/>
                <a:gd name="T1" fmla="*/ 0 h 631"/>
                <a:gd name="T2" fmla="*/ 186 w 361"/>
                <a:gd name="T3" fmla="*/ 10 h 631"/>
                <a:gd name="T4" fmla="*/ 217 w 361"/>
                <a:gd name="T5" fmla="*/ 27 h 631"/>
                <a:gd name="T6" fmla="*/ 247 w 361"/>
                <a:gd name="T7" fmla="*/ 55 h 631"/>
                <a:gd name="T8" fmla="*/ 275 w 361"/>
                <a:gd name="T9" fmla="*/ 89 h 631"/>
                <a:gd name="T10" fmla="*/ 300 w 361"/>
                <a:gd name="T11" fmla="*/ 129 h 631"/>
                <a:gd name="T12" fmla="*/ 320 w 361"/>
                <a:gd name="T13" fmla="*/ 176 h 631"/>
                <a:gd name="T14" fmla="*/ 338 w 361"/>
                <a:gd name="T15" fmla="*/ 229 h 631"/>
                <a:gd name="T16" fmla="*/ 351 w 361"/>
                <a:gd name="T17" fmla="*/ 284 h 631"/>
                <a:gd name="T18" fmla="*/ 358 w 361"/>
                <a:gd name="T19" fmla="*/ 337 h 631"/>
                <a:gd name="T20" fmla="*/ 361 w 361"/>
                <a:gd name="T21" fmla="*/ 386 h 631"/>
                <a:gd name="T22" fmla="*/ 358 w 361"/>
                <a:gd name="T23" fmla="*/ 433 h 631"/>
                <a:gd name="T24" fmla="*/ 352 w 361"/>
                <a:gd name="T25" fmla="*/ 477 h 631"/>
                <a:gd name="T26" fmla="*/ 341 w 361"/>
                <a:gd name="T27" fmla="*/ 517 h 631"/>
                <a:gd name="T28" fmla="*/ 327 w 361"/>
                <a:gd name="T29" fmla="*/ 552 h 631"/>
                <a:gd name="T30" fmla="*/ 309 w 361"/>
                <a:gd name="T31" fmla="*/ 581 h 631"/>
                <a:gd name="T32" fmla="*/ 288 w 361"/>
                <a:gd name="T33" fmla="*/ 605 h 631"/>
                <a:gd name="T34" fmla="*/ 263 w 361"/>
                <a:gd name="T35" fmla="*/ 622 h 631"/>
                <a:gd name="T36" fmla="*/ 237 w 361"/>
                <a:gd name="T37" fmla="*/ 631 h 631"/>
                <a:gd name="T38" fmla="*/ 205 w 361"/>
                <a:gd name="T39" fmla="*/ 631 h 631"/>
                <a:gd name="T40" fmla="*/ 173 w 361"/>
                <a:gd name="T41" fmla="*/ 622 h 631"/>
                <a:gd name="T42" fmla="*/ 142 w 361"/>
                <a:gd name="T43" fmla="*/ 603 h 631"/>
                <a:gd name="T44" fmla="*/ 113 w 361"/>
                <a:gd name="T45" fmla="*/ 577 h 631"/>
                <a:gd name="T46" fmla="*/ 86 w 361"/>
                <a:gd name="T47" fmla="*/ 542 h 631"/>
                <a:gd name="T48" fmla="*/ 61 w 361"/>
                <a:gd name="T49" fmla="*/ 501 h 631"/>
                <a:gd name="T50" fmla="*/ 39 w 361"/>
                <a:gd name="T51" fmla="*/ 455 h 631"/>
                <a:gd name="T52" fmla="*/ 22 w 361"/>
                <a:gd name="T53" fmla="*/ 402 h 631"/>
                <a:gd name="T54" fmla="*/ 8 w 361"/>
                <a:gd name="T55" fmla="*/ 347 h 631"/>
                <a:gd name="T56" fmla="*/ 1 w 361"/>
                <a:gd name="T57" fmla="*/ 294 h 631"/>
                <a:gd name="T58" fmla="*/ 0 w 361"/>
                <a:gd name="T59" fmla="*/ 245 h 631"/>
                <a:gd name="T60" fmla="*/ 1 w 361"/>
                <a:gd name="T61" fmla="*/ 198 h 631"/>
                <a:gd name="T62" fmla="*/ 8 w 361"/>
                <a:gd name="T63" fmla="*/ 154 h 631"/>
                <a:gd name="T64" fmla="*/ 19 w 361"/>
                <a:gd name="T65" fmla="*/ 115 h 631"/>
                <a:gd name="T66" fmla="*/ 33 w 361"/>
                <a:gd name="T67" fmla="*/ 80 h 631"/>
                <a:gd name="T68" fmla="*/ 51 w 361"/>
                <a:gd name="T69" fmla="*/ 49 h 631"/>
                <a:gd name="T70" fmla="*/ 73 w 361"/>
                <a:gd name="T71" fmla="*/ 26 h 631"/>
                <a:gd name="T72" fmla="*/ 96 w 361"/>
                <a:gd name="T73" fmla="*/ 10 h 631"/>
                <a:gd name="T74" fmla="*/ 123 w 361"/>
                <a:gd name="T75" fmla="*/ 0 h 631"/>
                <a:gd name="T76" fmla="*/ 156 w 361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631">
                  <a:moveTo>
                    <a:pt x="156" y="0"/>
                  </a:moveTo>
                  <a:lnTo>
                    <a:pt x="186" y="10"/>
                  </a:lnTo>
                  <a:lnTo>
                    <a:pt x="217" y="27"/>
                  </a:lnTo>
                  <a:lnTo>
                    <a:pt x="247" y="55"/>
                  </a:lnTo>
                  <a:lnTo>
                    <a:pt x="275" y="89"/>
                  </a:lnTo>
                  <a:lnTo>
                    <a:pt x="300" y="129"/>
                  </a:lnTo>
                  <a:lnTo>
                    <a:pt x="320" y="176"/>
                  </a:lnTo>
                  <a:lnTo>
                    <a:pt x="338" y="229"/>
                  </a:lnTo>
                  <a:lnTo>
                    <a:pt x="351" y="284"/>
                  </a:lnTo>
                  <a:lnTo>
                    <a:pt x="358" y="337"/>
                  </a:lnTo>
                  <a:lnTo>
                    <a:pt x="361" y="386"/>
                  </a:lnTo>
                  <a:lnTo>
                    <a:pt x="358" y="433"/>
                  </a:lnTo>
                  <a:lnTo>
                    <a:pt x="352" y="477"/>
                  </a:lnTo>
                  <a:lnTo>
                    <a:pt x="341" y="517"/>
                  </a:lnTo>
                  <a:lnTo>
                    <a:pt x="327" y="552"/>
                  </a:lnTo>
                  <a:lnTo>
                    <a:pt x="309" y="581"/>
                  </a:lnTo>
                  <a:lnTo>
                    <a:pt x="288" y="605"/>
                  </a:lnTo>
                  <a:lnTo>
                    <a:pt x="263" y="622"/>
                  </a:lnTo>
                  <a:lnTo>
                    <a:pt x="237" y="631"/>
                  </a:lnTo>
                  <a:lnTo>
                    <a:pt x="205" y="631"/>
                  </a:lnTo>
                  <a:lnTo>
                    <a:pt x="173" y="622"/>
                  </a:lnTo>
                  <a:lnTo>
                    <a:pt x="142" y="603"/>
                  </a:lnTo>
                  <a:lnTo>
                    <a:pt x="113" y="577"/>
                  </a:lnTo>
                  <a:lnTo>
                    <a:pt x="86" y="542"/>
                  </a:lnTo>
                  <a:lnTo>
                    <a:pt x="61" y="501"/>
                  </a:lnTo>
                  <a:lnTo>
                    <a:pt x="39" y="455"/>
                  </a:lnTo>
                  <a:lnTo>
                    <a:pt x="22" y="402"/>
                  </a:lnTo>
                  <a:lnTo>
                    <a:pt x="8" y="347"/>
                  </a:lnTo>
                  <a:lnTo>
                    <a:pt x="1" y="294"/>
                  </a:lnTo>
                  <a:lnTo>
                    <a:pt x="0" y="245"/>
                  </a:lnTo>
                  <a:lnTo>
                    <a:pt x="1" y="198"/>
                  </a:lnTo>
                  <a:lnTo>
                    <a:pt x="8" y="154"/>
                  </a:lnTo>
                  <a:lnTo>
                    <a:pt x="19" y="115"/>
                  </a:lnTo>
                  <a:lnTo>
                    <a:pt x="33" y="80"/>
                  </a:lnTo>
                  <a:lnTo>
                    <a:pt x="51" y="49"/>
                  </a:lnTo>
                  <a:lnTo>
                    <a:pt x="73" y="26"/>
                  </a:lnTo>
                  <a:lnTo>
                    <a:pt x="96" y="10"/>
                  </a:lnTo>
                  <a:lnTo>
                    <a:pt x="123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B4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0" name="자유형 19"/>
            <p:cNvSpPr>
              <a:spLocks/>
            </p:cNvSpPr>
            <p:nvPr/>
          </p:nvSpPr>
          <p:spPr bwMode="auto">
            <a:xfrm>
              <a:off x="7697951" y="1995238"/>
              <a:ext cx="1675643" cy="2024271"/>
            </a:xfrm>
            <a:custGeom>
              <a:avLst/>
              <a:gdLst>
                <a:gd name="connsiteX0" fmla="*/ 838174 w 1675643"/>
                <a:gd name="connsiteY0" fmla="*/ 0 h 2197567"/>
                <a:gd name="connsiteX1" fmla="*/ 910017 w 1675643"/>
                <a:gd name="connsiteY1" fmla="*/ 2116 h 2197567"/>
                <a:gd name="connsiteX2" fmla="*/ 979748 w 1675643"/>
                <a:gd name="connsiteY2" fmla="*/ 9167 h 2197567"/>
                <a:gd name="connsiteX3" fmla="*/ 1045252 w 1675643"/>
                <a:gd name="connsiteY3" fmla="*/ 21860 h 2197567"/>
                <a:gd name="connsiteX4" fmla="*/ 1110052 w 1675643"/>
                <a:gd name="connsiteY4" fmla="*/ 37373 h 2197567"/>
                <a:gd name="connsiteX5" fmla="*/ 1170626 w 1675643"/>
                <a:gd name="connsiteY5" fmla="*/ 56412 h 2197567"/>
                <a:gd name="connsiteX6" fmla="*/ 1228382 w 1675643"/>
                <a:gd name="connsiteY6" fmla="*/ 78977 h 2197567"/>
                <a:gd name="connsiteX7" fmla="*/ 1283322 w 1675643"/>
                <a:gd name="connsiteY7" fmla="*/ 105773 h 2197567"/>
                <a:gd name="connsiteX8" fmla="*/ 1334739 w 1675643"/>
                <a:gd name="connsiteY8" fmla="*/ 134685 h 2197567"/>
                <a:gd name="connsiteX9" fmla="*/ 1381930 w 1675643"/>
                <a:gd name="connsiteY9" fmla="*/ 166417 h 2197567"/>
                <a:gd name="connsiteX10" fmla="*/ 1427008 w 1675643"/>
                <a:gd name="connsiteY10" fmla="*/ 200264 h 2197567"/>
                <a:gd name="connsiteX11" fmla="*/ 1467156 w 1675643"/>
                <a:gd name="connsiteY11" fmla="*/ 236227 h 2197567"/>
                <a:gd name="connsiteX12" fmla="*/ 1503782 w 1675643"/>
                <a:gd name="connsiteY12" fmla="*/ 274305 h 2197567"/>
                <a:gd name="connsiteX13" fmla="*/ 1538295 w 1675643"/>
                <a:gd name="connsiteY13" fmla="*/ 312384 h 2197567"/>
                <a:gd name="connsiteX14" fmla="*/ 1566469 w 1675643"/>
                <a:gd name="connsiteY14" fmla="*/ 352577 h 2197567"/>
                <a:gd name="connsiteX15" fmla="*/ 1592530 w 1675643"/>
                <a:gd name="connsiteY15" fmla="*/ 392771 h 2197567"/>
                <a:gd name="connsiteX16" fmla="*/ 1612956 w 1675643"/>
                <a:gd name="connsiteY16" fmla="*/ 432965 h 2197567"/>
                <a:gd name="connsiteX17" fmla="*/ 1630565 w 1675643"/>
                <a:gd name="connsiteY17" fmla="*/ 473864 h 2197567"/>
                <a:gd name="connsiteX18" fmla="*/ 1642539 w 1675643"/>
                <a:gd name="connsiteY18" fmla="*/ 514058 h 2197567"/>
                <a:gd name="connsiteX19" fmla="*/ 1642539 w 1675643"/>
                <a:gd name="connsiteY19" fmla="*/ 517584 h 2197567"/>
                <a:gd name="connsiteX20" fmla="*/ 1644652 w 1675643"/>
                <a:gd name="connsiteY20" fmla="*/ 526751 h 2197567"/>
                <a:gd name="connsiteX21" fmla="*/ 1647469 w 1675643"/>
                <a:gd name="connsiteY21" fmla="*/ 540149 h 2197567"/>
                <a:gd name="connsiteX22" fmla="*/ 1650991 w 1675643"/>
                <a:gd name="connsiteY22" fmla="*/ 559188 h 2197567"/>
                <a:gd name="connsiteX23" fmla="*/ 1655217 w 1675643"/>
                <a:gd name="connsiteY23" fmla="*/ 583163 h 2197567"/>
                <a:gd name="connsiteX24" fmla="*/ 1658739 w 1675643"/>
                <a:gd name="connsiteY24" fmla="*/ 609959 h 2197567"/>
                <a:gd name="connsiteX25" fmla="*/ 1662965 w 1675643"/>
                <a:gd name="connsiteY25" fmla="*/ 641691 h 2197567"/>
                <a:gd name="connsiteX26" fmla="*/ 1667191 w 1675643"/>
                <a:gd name="connsiteY26" fmla="*/ 675538 h 2197567"/>
                <a:gd name="connsiteX27" fmla="*/ 1670008 w 1675643"/>
                <a:gd name="connsiteY27" fmla="*/ 712911 h 2197567"/>
                <a:gd name="connsiteX28" fmla="*/ 1673530 w 1675643"/>
                <a:gd name="connsiteY28" fmla="*/ 751695 h 2197567"/>
                <a:gd name="connsiteX29" fmla="*/ 1675643 w 1675643"/>
                <a:gd name="connsiteY29" fmla="*/ 791889 h 2197567"/>
                <a:gd name="connsiteX30" fmla="*/ 1675643 w 1675643"/>
                <a:gd name="connsiteY30" fmla="*/ 834198 h 2197567"/>
                <a:gd name="connsiteX31" fmla="*/ 1674234 w 1675643"/>
                <a:gd name="connsiteY31" fmla="*/ 877212 h 2197567"/>
                <a:gd name="connsiteX32" fmla="*/ 1672121 w 1675643"/>
                <a:gd name="connsiteY32" fmla="*/ 920227 h 2197567"/>
                <a:gd name="connsiteX33" fmla="*/ 1667191 w 1675643"/>
                <a:gd name="connsiteY33" fmla="*/ 964652 h 2197567"/>
                <a:gd name="connsiteX34" fmla="*/ 1660852 w 1675643"/>
                <a:gd name="connsiteY34" fmla="*/ 1006961 h 2197567"/>
                <a:gd name="connsiteX35" fmla="*/ 1651695 w 1675643"/>
                <a:gd name="connsiteY35" fmla="*/ 1048565 h 2197567"/>
                <a:gd name="connsiteX36" fmla="*/ 1639721 w 1675643"/>
                <a:gd name="connsiteY36" fmla="*/ 1090169 h 2197567"/>
                <a:gd name="connsiteX37" fmla="*/ 1624930 w 1675643"/>
                <a:gd name="connsiteY37" fmla="*/ 1128953 h 2197567"/>
                <a:gd name="connsiteX38" fmla="*/ 1608026 w 1675643"/>
                <a:gd name="connsiteY38" fmla="*/ 1166326 h 2197567"/>
                <a:gd name="connsiteX39" fmla="*/ 1586191 w 1675643"/>
                <a:gd name="connsiteY39" fmla="*/ 1200173 h 2197567"/>
                <a:gd name="connsiteX40" fmla="*/ 1578338 w 1675643"/>
                <a:gd name="connsiteY40" fmla="*/ 1210281 h 2197567"/>
                <a:gd name="connsiteX41" fmla="*/ 1576335 w 1675643"/>
                <a:gd name="connsiteY41" fmla="*/ 1240358 h 2197567"/>
                <a:gd name="connsiteX42" fmla="*/ 1572817 w 1675643"/>
                <a:gd name="connsiteY42" fmla="*/ 1292480 h 2197567"/>
                <a:gd name="connsiteX43" fmla="*/ 1567187 w 1675643"/>
                <a:gd name="connsiteY43" fmla="*/ 1346010 h 2197567"/>
                <a:gd name="connsiteX44" fmla="*/ 1559447 w 1675643"/>
                <a:gd name="connsiteY44" fmla="*/ 1399541 h 2197567"/>
                <a:gd name="connsiteX45" fmla="*/ 1551003 w 1675643"/>
                <a:gd name="connsiteY45" fmla="*/ 1451662 h 2197567"/>
                <a:gd name="connsiteX46" fmla="*/ 1539744 w 1675643"/>
                <a:gd name="connsiteY46" fmla="*/ 1503784 h 2197567"/>
                <a:gd name="connsiteX47" fmla="*/ 1527781 w 1675643"/>
                <a:gd name="connsiteY47" fmla="*/ 1556610 h 2197567"/>
                <a:gd name="connsiteX48" fmla="*/ 1512300 w 1675643"/>
                <a:gd name="connsiteY48" fmla="*/ 1608028 h 2197567"/>
                <a:gd name="connsiteX49" fmla="*/ 1495412 w 1675643"/>
                <a:gd name="connsiteY49" fmla="*/ 1658036 h 2197567"/>
                <a:gd name="connsiteX50" fmla="*/ 1476413 w 1675643"/>
                <a:gd name="connsiteY50" fmla="*/ 1707341 h 2197567"/>
                <a:gd name="connsiteX51" fmla="*/ 1454599 w 1675643"/>
                <a:gd name="connsiteY51" fmla="*/ 1755941 h 2197567"/>
                <a:gd name="connsiteX52" fmla="*/ 1431377 w 1675643"/>
                <a:gd name="connsiteY52" fmla="*/ 1801723 h 2197567"/>
                <a:gd name="connsiteX53" fmla="*/ 1403230 w 1675643"/>
                <a:gd name="connsiteY53" fmla="*/ 1846802 h 2197567"/>
                <a:gd name="connsiteX54" fmla="*/ 1374379 w 1675643"/>
                <a:gd name="connsiteY54" fmla="*/ 1890471 h 2197567"/>
                <a:gd name="connsiteX55" fmla="*/ 1342010 w 1675643"/>
                <a:gd name="connsiteY55" fmla="*/ 1932028 h 2197567"/>
                <a:gd name="connsiteX56" fmla="*/ 1306826 w 1675643"/>
                <a:gd name="connsiteY56" fmla="*/ 1971471 h 2197567"/>
                <a:gd name="connsiteX57" fmla="*/ 1268827 w 1675643"/>
                <a:gd name="connsiteY57" fmla="*/ 2008098 h 2197567"/>
                <a:gd name="connsiteX58" fmla="*/ 1227310 w 1675643"/>
                <a:gd name="connsiteY58" fmla="*/ 2041906 h 2197567"/>
                <a:gd name="connsiteX59" fmla="*/ 1182275 w 1675643"/>
                <a:gd name="connsiteY59" fmla="*/ 2074306 h 2197567"/>
                <a:gd name="connsiteX60" fmla="*/ 1133721 w 1675643"/>
                <a:gd name="connsiteY60" fmla="*/ 2102480 h 2197567"/>
                <a:gd name="connsiteX61" fmla="*/ 1082352 w 1675643"/>
                <a:gd name="connsiteY61" fmla="*/ 2128541 h 2197567"/>
                <a:gd name="connsiteX62" fmla="*/ 1027465 w 1675643"/>
                <a:gd name="connsiteY62" fmla="*/ 2151080 h 2197567"/>
                <a:gd name="connsiteX63" fmla="*/ 969060 w 1675643"/>
                <a:gd name="connsiteY63" fmla="*/ 2170802 h 2197567"/>
                <a:gd name="connsiteX64" fmla="*/ 905025 w 1675643"/>
                <a:gd name="connsiteY64" fmla="*/ 2186298 h 2197567"/>
                <a:gd name="connsiteX65" fmla="*/ 838879 w 1675643"/>
                <a:gd name="connsiteY65" fmla="*/ 2197567 h 2197567"/>
                <a:gd name="connsiteX66" fmla="*/ 839120 w 1675643"/>
                <a:gd name="connsiteY66" fmla="*/ 2197406 h 2197567"/>
                <a:gd name="connsiteX67" fmla="*/ 838174 w 1675643"/>
                <a:gd name="connsiteY67" fmla="*/ 2197567 h 2197567"/>
                <a:gd name="connsiteX68" fmla="*/ 771261 w 1675643"/>
                <a:gd name="connsiteY68" fmla="*/ 2186298 h 2197567"/>
                <a:gd name="connsiteX69" fmla="*/ 708574 w 1675643"/>
                <a:gd name="connsiteY69" fmla="*/ 2170802 h 2197567"/>
                <a:gd name="connsiteX70" fmla="*/ 649409 w 1675643"/>
                <a:gd name="connsiteY70" fmla="*/ 2151080 h 2197567"/>
                <a:gd name="connsiteX71" fmla="*/ 593765 w 1675643"/>
                <a:gd name="connsiteY71" fmla="*/ 2128541 h 2197567"/>
                <a:gd name="connsiteX72" fmla="*/ 542348 w 1675643"/>
                <a:gd name="connsiteY72" fmla="*/ 2102480 h 2197567"/>
                <a:gd name="connsiteX73" fmla="*/ 494452 w 1675643"/>
                <a:gd name="connsiteY73" fmla="*/ 2074306 h 2197567"/>
                <a:gd name="connsiteX74" fmla="*/ 448670 w 1675643"/>
                <a:gd name="connsiteY74" fmla="*/ 2041906 h 2197567"/>
                <a:gd name="connsiteX75" fmla="*/ 407817 w 1675643"/>
                <a:gd name="connsiteY75" fmla="*/ 2008098 h 2197567"/>
                <a:gd name="connsiteX76" fmla="*/ 369078 w 1675643"/>
                <a:gd name="connsiteY76" fmla="*/ 1971471 h 2197567"/>
                <a:gd name="connsiteX77" fmla="*/ 333861 w 1675643"/>
                <a:gd name="connsiteY77" fmla="*/ 1932028 h 2197567"/>
                <a:gd name="connsiteX78" fmla="*/ 302165 w 1675643"/>
                <a:gd name="connsiteY78" fmla="*/ 1890471 h 2197567"/>
                <a:gd name="connsiteX79" fmla="*/ 272583 w 1675643"/>
                <a:gd name="connsiteY79" fmla="*/ 1846802 h 2197567"/>
                <a:gd name="connsiteX80" fmla="*/ 245817 w 1675643"/>
                <a:gd name="connsiteY80" fmla="*/ 1801723 h 2197567"/>
                <a:gd name="connsiteX81" fmla="*/ 221165 w 1675643"/>
                <a:gd name="connsiteY81" fmla="*/ 1755941 h 2197567"/>
                <a:gd name="connsiteX82" fmla="*/ 200035 w 1675643"/>
                <a:gd name="connsiteY82" fmla="*/ 1707341 h 2197567"/>
                <a:gd name="connsiteX83" fmla="*/ 181017 w 1675643"/>
                <a:gd name="connsiteY83" fmla="*/ 1658036 h 2197567"/>
                <a:gd name="connsiteX84" fmla="*/ 164113 w 1675643"/>
                <a:gd name="connsiteY84" fmla="*/ 1608028 h 2197567"/>
                <a:gd name="connsiteX85" fmla="*/ 149322 w 1675643"/>
                <a:gd name="connsiteY85" fmla="*/ 1556610 h 2197567"/>
                <a:gd name="connsiteX86" fmla="*/ 135939 w 1675643"/>
                <a:gd name="connsiteY86" fmla="*/ 1503784 h 2197567"/>
                <a:gd name="connsiteX87" fmla="*/ 126078 w 1675643"/>
                <a:gd name="connsiteY87" fmla="*/ 1451662 h 2197567"/>
                <a:gd name="connsiteX88" fmla="*/ 116922 w 1675643"/>
                <a:gd name="connsiteY88" fmla="*/ 1399541 h 2197567"/>
                <a:gd name="connsiteX89" fmla="*/ 109174 w 1675643"/>
                <a:gd name="connsiteY89" fmla="*/ 1346010 h 2197567"/>
                <a:gd name="connsiteX90" fmla="*/ 104244 w 1675643"/>
                <a:gd name="connsiteY90" fmla="*/ 1292480 h 2197567"/>
                <a:gd name="connsiteX91" fmla="*/ 100017 w 1675643"/>
                <a:gd name="connsiteY91" fmla="*/ 1240358 h 2197567"/>
                <a:gd name="connsiteX92" fmla="*/ 98470 w 1675643"/>
                <a:gd name="connsiteY92" fmla="*/ 1211341 h 2197567"/>
                <a:gd name="connsiteX93" fmla="*/ 90157 w 1675643"/>
                <a:gd name="connsiteY93" fmla="*/ 1200878 h 2197567"/>
                <a:gd name="connsiteX94" fmla="*/ 68322 w 1675643"/>
                <a:gd name="connsiteY94" fmla="*/ 1166326 h 2197567"/>
                <a:gd name="connsiteX95" fmla="*/ 50009 w 1675643"/>
                <a:gd name="connsiteY95" fmla="*/ 1130363 h 2197567"/>
                <a:gd name="connsiteX96" fmla="*/ 35922 w 1675643"/>
                <a:gd name="connsiteY96" fmla="*/ 1090874 h 2197567"/>
                <a:gd name="connsiteX97" fmla="*/ 24652 w 1675643"/>
                <a:gd name="connsiteY97" fmla="*/ 1049975 h 2197567"/>
                <a:gd name="connsiteX98" fmla="*/ 15496 w 1675643"/>
                <a:gd name="connsiteY98" fmla="*/ 1007666 h 2197567"/>
                <a:gd name="connsiteX99" fmla="*/ 8452 w 1675643"/>
                <a:gd name="connsiteY99" fmla="*/ 964652 h 2197567"/>
                <a:gd name="connsiteX100" fmla="*/ 4226 w 1675643"/>
                <a:gd name="connsiteY100" fmla="*/ 921637 h 2197567"/>
                <a:gd name="connsiteX101" fmla="*/ 704 w 1675643"/>
                <a:gd name="connsiteY101" fmla="*/ 877212 h 2197567"/>
                <a:gd name="connsiteX102" fmla="*/ 0 w 1675643"/>
                <a:gd name="connsiteY102" fmla="*/ 834198 h 2197567"/>
                <a:gd name="connsiteX103" fmla="*/ 704 w 1675643"/>
                <a:gd name="connsiteY103" fmla="*/ 791889 h 2197567"/>
                <a:gd name="connsiteX104" fmla="*/ 2113 w 1675643"/>
                <a:gd name="connsiteY104" fmla="*/ 751695 h 2197567"/>
                <a:gd name="connsiteX105" fmla="*/ 4930 w 1675643"/>
                <a:gd name="connsiteY105" fmla="*/ 712911 h 2197567"/>
                <a:gd name="connsiteX106" fmla="*/ 8452 w 1675643"/>
                <a:gd name="connsiteY106" fmla="*/ 675538 h 2197567"/>
                <a:gd name="connsiteX107" fmla="*/ 11974 w 1675643"/>
                <a:gd name="connsiteY107" fmla="*/ 641691 h 2197567"/>
                <a:gd name="connsiteX108" fmla="*/ 16200 w 1675643"/>
                <a:gd name="connsiteY108" fmla="*/ 610664 h 2197567"/>
                <a:gd name="connsiteX109" fmla="*/ 20426 w 1675643"/>
                <a:gd name="connsiteY109" fmla="*/ 583163 h 2197567"/>
                <a:gd name="connsiteX110" fmla="*/ 24652 w 1675643"/>
                <a:gd name="connsiteY110" fmla="*/ 559188 h 2197567"/>
                <a:gd name="connsiteX111" fmla="*/ 28878 w 1675643"/>
                <a:gd name="connsiteY111" fmla="*/ 540854 h 2197567"/>
                <a:gd name="connsiteX112" fmla="*/ 30991 w 1675643"/>
                <a:gd name="connsiteY112" fmla="*/ 526751 h 2197567"/>
                <a:gd name="connsiteX113" fmla="*/ 33104 w 1675643"/>
                <a:gd name="connsiteY113" fmla="*/ 517584 h 2197567"/>
                <a:gd name="connsiteX114" fmla="*/ 33809 w 1675643"/>
                <a:gd name="connsiteY114" fmla="*/ 514058 h 2197567"/>
                <a:gd name="connsiteX115" fmla="*/ 40852 w 1675643"/>
                <a:gd name="connsiteY115" fmla="*/ 488672 h 2197567"/>
                <a:gd name="connsiteX116" fmla="*/ 51417 w 1675643"/>
                <a:gd name="connsiteY116" fmla="*/ 466107 h 2197567"/>
                <a:gd name="connsiteX117" fmla="*/ 63391 w 1675643"/>
                <a:gd name="connsiteY117" fmla="*/ 444248 h 2197567"/>
                <a:gd name="connsiteX118" fmla="*/ 76774 w 1675643"/>
                <a:gd name="connsiteY118" fmla="*/ 424503 h 2197567"/>
                <a:gd name="connsiteX119" fmla="*/ 91565 w 1675643"/>
                <a:gd name="connsiteY119" fmla="*/ 408285 h 2197567"/>
                <a:gd name="connsiteX120" fmla="*/ 104244 w 1675643"/>
                <a:gd name="connsiteY120" fmla="*/ 394182 h 2197567"/>
                <a:gd name="connsiteX121" fmla="*/ 117626 w 1675643"/>
                <a:gd name="connsiteY121" fmla="*/ 382194 h 2197567"/>
                <a:gd name="connsiteX122" fmla="*/ 128896 w 1675643"/>
                <a:gd name="connsiteY122" fmla="*/ 373027 h 2197567"/>
                <a:gd name="connsiteX123" fmla="*/ 138757 w 1675643"/>
                <a:gd name="connsiteY123" fmla="*/ 365975 h 2197567"/>
                <a:gd name="connsiteX124" fmla="*/ 144391 w 1675643"/>
                <a:gd name="connsiteY124" fmla="*/ 361744 h 2197567"/>
                <a:gd name="connsiteX125" fmla="*/ 146504 w 1675643"/>
                <a:gd name="connsiteY125" fmla="*/ 361039 h 2197567"/>
                <a:gd name="connsiteX126" fmla="*/ 146504 w 1675643"/>
                <a:gd name="connsiteY126" fmla="*/ 357513 h 2197567"/>
                <a:gd name="connsiteX127" fmla="*/ 150026 w 1675643"/>
                <a:gd name="connsiteY127" fmla="*/ 349757 h 2197567"/>
                <a:gd name="connsiteX128" fmla="*/ 153548 w 1675643"/>
                <a:gd name="connsiteY128" fmla="*/ 337064 h 2197567"/>
                <a:gd name="connsiteX129" fmla="*/ 161296 w 1675643"/>
                <a:gd name="connsiteY129" fmla="*/ 320845 h 2197567"/>
                <a:gd name="connsiteX130" fmla="*/ 171157 w 1675643"/>
                <a:gd name="connsiteY130" fmla="*/ 301101 h 2197567"/>
                <a:gd name="connsiteX131" fmla="*/ 184539 w 1675643"/>
                <a:gd name="connsiteY131" fmla="*/ 279946 h 2197567"/>
                <a:gd name="connsiteX132" fmla="*/ 200035 w 1675643"/>
                <a:gd name="connsiteY132" fmla="*/ 255971 h 2197567"/>
                <a:gd name="connsiteX133" fmla="*/ 220461 w 1675643"/>
                <a:gd name="connsiteY133" fmla="*/ 231291 h 2197567"/>
                <a:gd name="connsiteX134" fmla="*/ 244409 w 1675643"/>
                <a:gd name="connsiteY134" fmla="*/ 206610 h 2197567"/>
                <a:gd name="connsiteX135" fmla="*/ 272583 w 1675643"/>
                <a:gd name="connsiteY135" fmla="*/ 181930 h 2197567"/>
                <a:gd name="connsiteX136" fmla="*/ 321183 w 1675643"/>
                <a:gd name="connsiteY136" fmla="*/ 147377 h 2197567"/>
                <a:gd name="connsiteX137" fmla="*/ 373304 w 1675643"/>
                <a:gd name="connsiteY137" fmla="*/ 114940 h 2197567"/>
                <a:gd name="connsiteX138" fmla="*/ 429652 w 1675643"/>
                <a:gd name="connsiteY138" fmla="*/ 86734 h 2197567"/>
                <a:gd name="connsiteX139" fmla="*/ 489522 w 1675643"/>
                <a:gd name="connsiteY139" fmla="*/ 62054 h 2197567"/>
                <a:gd name="connsiteX140" fmla="*/ 552913 w 1675643"/>
                <a:gd name="connsiteY140" fmla="*/ 40194 h 2197567"/>
                <a:gd name="connsiteX141" fmla="*/ 619826 w 1675643"/>
                <a:gd name="connsiteY141" fmla="*/ 22565 h 2197567"/>
                <a:gd name="connsiteX142" fmla="*/ 689556 w 1675643"/>
                <a:gd name="connsiteY142" fmla="*/ 10577 h 2197567"/>
                <a:gd name="connsiteX143" fmla="*/ 762104 w 1675643"/>
                <a:gd name="connsiteY143" fmla="*/ 2116 h 219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675643" h="2197567">
                  <a:moveTo>
                    <a:pt x="838174" y="0"/>
                  </a:moveTo>
                  <a:lnTo>
                    <a:pt x="910017" y="2116"/>
                  </a:lnTo>
                  <a:lnTo>
                    <a:pt x="979748" y="9167"/>
                  </a:lnTo>
                  <a:lnTo>
                    <a:pt x="1045252" y="21860"/>
                  </a:lnTo>
                  <a:lnTo>
                    <a:pt x="1110052" y="37373"/>
                  </a:lnTo>
                  <a:lnTo>
                    <a:pt x="1170626" y="56412"/>
                  </a:lnTo>
                  <a:lnTo>
                    <a:pt x="1228382" y="78977"/>
                  </a:lnTo>
                  <a:lnTo>
                    <a:pt x="1283322" y="105773"/>
                  </a:lnTo>
                  <a:lnTo>
                    <a:pt x="1334739" y="134685"/>
                  </a:lnTo>
                  <a:lnTo>
                    <a:pt x="1381930" y="166417"/>
                  </a:lnTo>
                  <a:lnTo>
                    <a:pt x="1427008" y="200264"/>
                  </a:lnTo>
                  <a:lnTo>
                    <a:pt x="1467156" y="236227"/>
                  </a:lnTo>
                  <a:lnTo>
                    <a:pt x="1503782" y="274305"/>
                  </a:lnTo>
                  <a:lnTo>
                    <a:pt x="1538295" y="312384"/>
                  </a:lnTo>
                  <a:lnTo>
                    <a:pt x="1566469" y="352577"/>
                  </a:lnTo>
                  <a:lnTo>
                    <a:pt x="1592530" y="392771"/>
                  </a:lnTo>
                  <a:lnTo>
                    <a:pt x="1612956" y="432965"/>
                  </a:lnTo>
                  <a:lnTo>
                    <a:pt x="1630565" y="473864"/>
                  </a:lnTo>
                  <a:lnTo>
                    <a:pt x="1642539" y="514058"/>
                  </a:lnTo>
                  <a:lnTo>
                    <a:pt x="1642539" y="517584"/>
                  </a:lnTo>
                  <a:lnTo>
                    <a:pt x="1644652" y="526751"/>
                  </a:lnTo>
                  <a:lnTo>
                    <a:pt x="1647469" y="540149"/>
                  </a:lnTo>
                  <a:lnTo>
                    <a:pt x="1650991" y="559188"/>
                  </a:lnTo>
                  <a:lnTo>
                    <a:pt x="1655217" y="583163"/>
                  </a:lnTo>
                  <a:lnTo>
                    <a:pt x="1658739" y="609959"/>
                  </a:lnTo>
                  <a:lnTo>
                    <a:pt x="1662965" y="641691"/>
                  </a:lnTo>
                  <a:lnTo>
                    <a:pt x="1667191" y="675538"/>
                  </a:lnTo>
                  <a:lnTo>
                    <a:pt x="1670008" y="712911"/>
                  </a:lnTo>
                  <a:lnTo>
                    <a:pt x="1673530" y="751695"/>
                  </a:lnTo>
                  <a:lnTo>
                    <a:pt x="1675643" y="791889"/>
                  </a:lnTo>
                  <a:lnTo>
                    <a:pt x="1675643" y="834198"/>
                  </a:lnTo>
                  <a:lnTo>
                    <a:pt x="1674234" y="877212"/>
                  </a:lnTo>
                  <a:lnTo>
                    <a:pt x="1672121" y="920227"/>
                  </a:lnTo>
                  <a:lnTo>
                    <a:pt x="1667191" y="964652"/>
                  </a:lnTo>
                  <a:lnTo>
                    <a:pt x="1660852" y="1006961"/>
                  </a:lnTo>
                  <a:lnTo>
                    <a:pt x="1651695" y="1048565"/>
                  </a:lnTo>
                  <a:lnTo>
                    <a:pt x="1639721" y="1090169"/>
                  </a:lnTo>
                  <a:lnTo>
                    <a:pt x="1624930" y="1128953"/>
                  </a:lnTo>
                  <a:lnTo>
                    <a:pt x="1608026" y="1166326"/>
                  </a:lnTo>
                  <a:lnTo>
                    <a:pt x="1586191" y="1200173"/>
                  </a:lnTo>
                  <a:lnTo>
                    <a:pt x="1578338" y="1210281"/>
                  </a:lnTo>
                  <a:lnTo>
                    <a:pt x="1576335" y="1240358"/>
                  </a:lnTo>
                  <a:lnTo>
                    <a:pt x="1572817" y="1292480"/>
                  </a:lnTo>
                  <a:lnTo>
                    <a:pt x="1567187" y="1346010"/>
                  </a:lnTo>
                  <a:lnTo>
                    <a:pt x="1559447" y="1399541"/>
                  </a:lnTo>
                  <a:lnTo>
                    <a:pt x="1551003" y="1451662"/>
                  </a:lnTo>
                  <a:lnTo>
                    <a:pt x="1539744" y="1503784"/>
                  </a:lnTo>
                  <a:lnTo>
                    <a:pt x="1527781" y="1556610"/>
                  </a:lnTo>
                  <a:lnTo>
                    <a:pt x="1512300" y="1608028"/>
                  </a:lnTo>
                  <a:lnTo>
                    <a:pt x="1495412" y="1658036"/>
                  </a:lnTo>
                  <a:lnTo>
                    <a:pt x="1476413" y="1707341"/>
                  </a:lnTo>
                  <a:lnTo>
                    <a:pt x="1454599" y="1755941"/>
                  </a:lnTo>
                  <a:lnTo>
                    <a:pt x="1431377" y="1801723"/>
                  </a:lnTo>
                  <a:lnTo>
                    <a:pt x="1403230" y="1846802"/>
                  </a:lnTo>
                  <a:lnTo>
                    <a:pt x="1374379" y="1890471"/>
                  </a:lnTo>
                  <a:lnTo>
                    <a:pt x="1342010" y="1932028"/>
                  </a:lnTo>
                  <a:lnTo>
                    <a:pt x="1306826" y="1971471"/>
                  </a:lnTo>
                  <a:lnTo>
                    <a:pt x="1268827" y="2008098"/>
                  </a:lnTo>
                  <a:lnTo>
                    <a:pt x="1227310" y="2041906"/>
                  </a:lnTo>
                  <a:lnTo>
                    <a:pt x="1182275" y="2074306"/>
                  </a:lnTo>
                  <a:lnTo>
                    <a:pt x="1133721" y="2102480"/>
                  </a:lnTo>
                  <a:lnTo>
                    <a:pt x="1082352" y="2128541"/>
                  </a:lnTo>
                  <a:lnTo>
                    <a:pt x="1027465" y="2151080"/>
                  </a:lnTo>
                  <a:lnTo>
                    <a:pt x="969060" y="2170802"/>
                  </a:lnTo>
                  <a:lnTo>
                    <a:pt x="905025" y="2186298"/>
                  </a:lnTo>
                  <a:lnTo>
                    <a:pt x="838879" y="2197567"/>
                  </a:lnTo>
                  <a:lnTo>
                    <a:pt x="839120" y="2197406"/>
                  </a:lnTo>
                  <a:lnTo>
                    <a:pt x="838174" y="2197567"/>
                  </a:lnTo>
                  <a:lnTo>
                    <a:pt x="771261" y="2186298"/>
                  </a:lnTo>
                  <a:lnTo>
                    <a:pt x="708574" y="2170802"/>
                  </a:lnTo>
                  <a:lnTo>
                    <a:pt x="649409" y="2151080"/>
                  </a:lnTo>
                  <a:lnTo>
                    <a:pt x="593765" y="2128541"/>
                  </a:lnTo>
                  <a:lnTo>
                    <a:pt x="542348" y="2102480"/>
                  </a:lnTo>
                  <a:lnTo>
                    <a:pt x="494452" y="2074306"/>
                  </a:lnTo>
                  <a:lnTo>
                    <a:pt x="448670" y="2041906"/>
                  </a:lnTo>
                  <a:lnTo>
                    <a:pt x="407817" y="2008098"/>
                  </a:lnTo>
                  <a:lnTo>
                    <a:pt x="369078" y="1971471"/>
                  </a:lnTo>
                  <a:lnTo>
                    <a:pt x="333861" y="1932028"/>
                  </a:lnTo>
                  <a:lnTo>
                    <a:pt x="302165" y="1890471"/>
                  </a:lnTo>
                  <a:lnTo>
                    <a:pt x="272583" y="1846802"/>
                  </a:lnTo>
                  <a:lnTo>
                    <a:pt x="245817" y="1801723"/>
                  </a:lnTo>
                  <a:lnTo>
                    <a:pt x="221165" y="1755941"/>
                  </a:lnTo>
                  <a:lnTo>
                    <a:pt x="200035" y="1707341"/>
                  </a:lnTo>
                  <a:lnTo>
                    <a:pt x="181017" y="1658036"/>
                  </a:lnTo>
                  <a:lnTo>
                    <a:pt x="164113" y="1608028"/>
                  </a:lnTo>
                  <a:lnTo>
                    <a:pt x="149322" y="1556610"/>
                  </a:lnTo>
                  <a:lnTo>
                    <a:pt x="135939" y="1503784"/>
                  </a:lnTo>
                  <a:lnTo>
                    <a:pt x="126078" y="1451662"/>
                  </a:lnTo>
                  <a:lnTo>
                    <a:pt x="116922" y="1399541"/>
                  </a:lnTo>
                  <a:lnTo>
                    <a:pt x="109174" y="1346010"/>
                  </a:lnTo>
                  <a:lnTo>
                    <a:pt x="104244" y="1292480"/>
                  </a:lnTo>
                  <a:lnTo>
                    <a:pt x="100017" y="1240358"/>
                  </a:lnTo>
                  <a:lnTo>
                    <a:pt x="98470" y="1211341"/>
                  </a:lnTo>
                  <a:lnTo>
                    <a:pt x="90157" y="1200878"/>
                  </a:lnTo>
                  <a:lnTo>
                    <a:pt x="68322" y="1166326"/>
                  </a:lnTo>
                  <a:lnTo>
                    <a:pt x="50009" y="1130363"/>
                  </a:lnTo>
                  <a:lnTo>
                    <a:pt x="35922" y="1090874"/>
                  </a:lnTo>
                  <a:lnTo>
                    <a:pt x="24652" y="1049975"/>
                  </a:lnTo>
                  <a:lnTo>
                    <a:pt x="15496" y="1007666"/>
                  </a:lnTo>
                  <a:lnTo>
                    <a:pt x="8452" y="964652"/>
                  </a:lnTo>
                  <a:lnTo>
                    <a:pt x="4226" y="921637"/>
                  </a:lnTo>
                  <a:lnTo>
                    <a:pt x="704" y="877212"/>
                  </a:lnTo>
                  <a:lnTo>
                    <a:pt x="0" y="834198"/>
                  </a:lnTo>
                  <a:lnTo>
                    <a:pt x="704" y="791889"/>
                  </a:lnTo>
                  <a:lnTo>
                    <a:pt x="2113" y="751695"/>
                  </a:lnTo>
                  <a:lnTo>
                    <a:pt x="4930" y="712911"/>
                  </a:lnTo>
                  <a:lnTo>
                    <a:pt x="8452" y="675538"/>
                  </a:lnTo>
                  <a:lnTo>
                    <a:pt x="11974" y="641691"/>
                  </a:lnTo>
                  <a:lnTo>
                    <a:pt x="16200" y="610664"/>
                  </a:lnTo>
                  <a:lnTo>
                    <a:pt x="20426" y="583163"/>
                  </a:lnTo>
                  <a:lnTo>
                    <a:pt x="24652" y="559188"/>
                  </a:lnTo>
                  <a:lnTo>
                    <a:pt x="28878" y="540854"/>
                  </a:lnTo>
                  <a:lnTo>
                    <a:pt x="30991" y="526751"/>
                  </a:lnTo>
                  <a:lnTo>
                    <a:pt x="33104" y="517584"/>
                  </a:lnTo>
                  <a:lnTo>
                    <a:pt x="33809" y="514058"/>
                  </a:lnTo>
                  <a:lnTo>
                    <a:pt x="40852" y="488672"/>
                  </a:lnTo>
                  <a:lnTo>
                    <a:pt x="51417" y="466107"/>
                  </a:lnTo>
                  <a:lnTo>
                    <a:pt x="63391" y="444248"/>
                  </a:lnTo>
                  <a:lnTo>
                    <a:pt x="76774" y="424503"/>
                  </a:lnTo>
                  <a:lnTo>
                    <a:pt x="91565" y="408285"/>
                  </a:lnTo>
                  <a:lnTo>
                    <a:pt x="104244" y="394182"/>
                  </a:lnTo>
                  <a:lnTo>
                    <a:pt x="117626" y="382194"/>
                  </a:lnTo>
                  <a:lnTo>
                    <a:pt x="128896" y="373027"/>
                  </a:lnTo>
                  <a:lnTo>
                    <a:pt x="138757" y="365975"/>
                  </a:lnTo>
                  <a:lnTo>
                    <a:pt x="144391" y="361744"/>
                  </a:lnTo>
                  <a:lnTo>
                    <a:pt x="146504" y="361039"/>
                  </a:lnTo>
                  <a:lnTo>
                    <a:pt x="146504" y="357513"/>
                  </a:lnTo>
                  <a:lnTo>
                    <a:pt x="150026" y="349757"/>
                  </a:lnTo>
                  <a:lnTo>
                    <a:pt x="153548" y="337064"/>
                  </a:lnTo>
                  <a:lnTo>
                    <a:pt x="161296" y="320845"/>
                  </a:lnTo>
                  <a:lnTo>
                    <a:pt x="171157" y="301101"/>
                  </a:lnTo>
                  <a:lnTo>
                    <a:pt x="184539" y="279946"/>
                  </a:lnTo>
                  <a:lnTo>
                    <a:pt x="200035" y="255971"/>
                  </a:lnTo>
                  <a:lnTo>
                    <a:pt x="220461" y="231291"/>
                  </a:lnTo>
                  <a:lnTo>
                    <a:pt x="244409" y="206610"/>
                  </a:lnTo>
                  <a:lnTo>
                    <a:pt x="272583" y="181930"/>
                  </a:lnTo>
                  <a:lnTo>
                    <a:pt x="321183" y="147377"/>
                  </a:lnTo>
                  <a:lnTo>
                    <a:pt x="373304" y="114940"/>
                  </a:lnTo>
                  <a:lnTo>
                    <a:pt x="429652" y="86734"/>
                  </a:lnTo>
                  <a:lnTo>
                    <a:pt x="489522" y="62054"/>
                  </a:lnTo>
                  <a:lnTo>
                    <a:pt x="552913" y="40194"/>
                  </a:lnTo>
                  <a:lnTo>
                    <a:pt x="619826" y="22565"/>
                  </a:lnTo>
                  <a:lnTo>
                    <a:pt x="689556" y="10577"/>
                  </a:lnTo>
                  <a:lnTo>
                    <a:pt x="762104" y="211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1" name="눈물 방울 20"/>
            <p:cNvSpPr/>
            <p:nvPr/>
          </p:nvSpPr>
          <p:spPr>
            <a:xfrm rot="8100000">
              <a:off x="8312684" y="3901573"/>
              <a:ext cx="445523" cy="446443"/>
            </a:xfrm>
            <a:prstGeom prst="teardrop">
              <a:avLst>
                <a:gd name="adj" fmla="val 147619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 rot="21243707">
            <a:off x="1867417" y="3437427"/>
            <a:ext cx="659249" cy="1284514"/>
          </a:xfrm>
          <a:prstGeom prst="roundRect">
            <a:avLst>
              <a:gd name="adj" fmla="val 18823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356293" flipH="1">
            <a:off x="6617332" y="3437427"/>
            <a:ext cx="659249" cy="1284514"/>
          </a:xfrm>
          <a:prstGeom prst="roundRect">
            <a:avLst>
              <a:gd name="adj" fmla="val 18823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36989" y="2809577"/>
            <a:ext cx="5070022" cy="1932215"/>
          </a:xfrm>
          <a:prstGeom prst="roundRect">
            <a:avLst>
              <a:gd name="adj" fmla="val 409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94717" y="3377262"/>
            <a:ext cx="4154564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ko-KR" altLang="en-US" sz="3600" dirty="0" smtClean="0">
                <a:ln w="18415" cmpd="sng">
                  <a:solidFill>
                    <a:srgbClr val="644C34"/>
                  </a:solidFill>
                  <a:prstDash val="solid"/>
                </a:ln>
                <a:solidFill>
                  <a:srgbClr val="644C34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역할 </a:t>
            </a:r>
            <a:r>
              <a:rPr lang="ko-KR" altLang="en-US" sz="3600" dirty="0" smtClean="0">
                <a:ln w="18415" cmpd="sng">
                  <a:solidFill>
                    <a:srgbClr val="644C34"/>
                  </a:solidFill>
                  <a:prstDash val="solid"/>
                </a:ln>
                <a:solidFill>
                  <a:srgbClr val="644C34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및 후기</a:t>
            </a:r>
          </a:p>
        </p:txBody>
      </p:sp>
    </p:spTree>
    <p:extLst>
      <p:ext uri="{BB962C8B-B14F-4D97-AF65-F5344CB8AC3E}">
        <p14:creationId xmlns:p14="http://schemas.microsoft.com/office/powerpoint/2010/main" xmlns="" val="29960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1285"/>
            <a:ext cx="9144000" cy="1932215"/>
          </a:xfrm>
          <a:prstGeom prst="rect">
            <a:avLst/>
          </a:prstGeom>
          <a:solidFill>
            <a:srgbClr val="DB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637085" y="4829568"/>
            <a:ext cx="539075" cy="304800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27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967836" y="4829175"/>
            <a:ext cx="539075" cy="304800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27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085" y="294614"/>
            <a:ext cx="7869826" cy="3964196"/>
          </a:xfrm>
          <a:prstGeom prst="roundRect">
            <a:avLst>
              <a:gd name="adj" fmla="val 4097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254681" y="4111163"/>
            <a:ext cx="2351941" cy="1352425"/>
            <a:chOff x="339574" y="5481550"/>
            <a:chExt cx="3135922" cy="1803233"/>
          </a:xfrm>
        </p:grpSpPr>
        <p:sp>
          <p:nvSpPr>
            <p:cNvPr id="18" name="Freeform 42"/>
            <p:cNvSpPr>
              <a:spLocks/>
            </p:cNvSpPr>
            <p:nvPr/>
          </p:nvSpPr>
          <p:spPr bwMode="auto">
            <a:xfrm rot="18167032">
              <a:off x="2941137" y="5738301"/>
              <a:ext cx="264932" cy="459800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 rot="18167032">
              <a:off x="1603182" y="5412469"/>
              <a:ext cx="1692414" cy="2052214"/>
            </a:xfrm>
            <a:custGeom>
              <a:avLst/>
              <a:gdLst>
                <a:gd name="connsiteX0" fmla="*/ 1606293 w 1692414"/>
                <a:gd name="connsiteY0" fmla="*/ 374893 h 2052214"/>
                <a:gd name="connsiteX1" fmla="*/ 1627458 w 1692414"/>
                <a:gd name="connsiteY1" fmla="*/ 413258 h 2052214"/>
                <a:gd name="connsiteX2" fmla="*/ 1645705 w 1692414"/>
                <a:gd name="connsiteY2" fmla="*/ 452295 h 2052214"/>
                <a:gd name="connsiteX3" fmla="*/ 1658112 w 1692414"/>
                <a:gd name="connsiteY3" fmla="*/ 490660 h 2052214"/>
                <a:gd name="connsiteX4" fmla="*/ 1658112 w 1692414"/>
                <a:gd name="connsiteY4" fmla="*/ 494025 h 2052214"/>
                <a:gd name="connsiteX5" fmla="*/ 1660301 w 1692414"/>
                <a:gd name="connsiteY5" fmla="*/ 502775 h 2052214"/>
                <a:gd name="connsiteX6" fmla="*/ 1663220 w 1692414"/>
                <a:gd name="connsiteY6" fmla="*/ 515563 h 2052214"/>
                <a:gd name="connsiteX7" fmla="*/ 1666870 w 1692414"/>
                <a:gd name="connsiteY7" fmla="*/ 533735 h 2052214"/>
                <a:gd name="connsiteX8" fmla="*/ 1671249 w 1692414"/>
                <a:gd name="connsiteY8" fmla="*/ 556619 h 2052214"/>
                <a:gd name="connsiteX9" fmla="*/ 1674898 w 1692414"/>
                <a:gd name="connsiteY9" fmla="*/ 582195 h 2052214"/>
                <a:gd name="connsiteX10" fmla="*/ 1679277 w 1692414"/>
                <a:gd name="connsiteY10" fmla="*/ 612483 h 2052214"/>
                <a:gd name="connsiteX11" fmla="*/ 1683656 w 1692414"/>
                <a:gd name="connsiteY11" fmla="*/ 644789 h 2052214"/>
                <a:gd name="connsiteX12" fmla="*/ 1686575 w 1692414"/>
                <a:gd name="connsiteY12" fmla="*/ 680461 h 2052214"/>
                <a:gd name="connsiteX13" fmla="*/ 1690224 w 1692414"/>
                <a:gd name="connsiteY13" fmla="*/ 717480 h 2052214"/>
                <a:gd name="connsiteX14" fmla="*/ 1692414 w 1692414"/>
                <a:gd name="connsiteY14" fmla="*/ 755845 h 2052214"/>
                <a:gd name="connsiteX15" fmla="*/ 1692414 w 1692414"/>
                <a:gd name="connsiteY15" fmla="*/ 796228 h 2052214"/>
                <a:gd name="connsiteX16" fmla="*/ 1690954 w 1692414"/>
                <a:gd name="connsiteY16" fmla="*/ 837284 h 2052214"/>
                <a:gd name="connsiteX17" fmla="*/ 1688764 w 1692414"/>
                <a:gd name="connsiteY17" fmla="*/ 878341 h 2052214"/>
                <a:gd name="connsiteX18" fmla="*/ 1683656 w 1692414"/>
                <a:gd name="connsiteY18" fmla="*/ 920744 h 2052214"/>
                <a:gd name="connsiteX19" fmla="*/ 1677088 w 1692414"/>
                <a:gd name="connsiteY19" fmla="*/ 961127 h 2052214"/>
                <a:gd name="connsiteX20" fmla="*/ 1667600 w 1692414"/>
                <a:gd name="connsiteY20" fmla="*/ 1000837 h 2052214"/>
                <a:gd name="connsiteX21" fmla="*/ 1655192 w 1692414"/>
                <a:gd name="connsiteY21" fmla="*/ 1040548 h 2052214"/>
                <a:gd name="connsiteX22" fmla="*/ 1639866 w 1692414"/>
                <a:gd name="connsiteY22" fmla="*/ 1077566 h 2052214"/>
                <a:gd name="connsiteX23" fmla="*/ 1622349 w 1692414"/>
                <a:gd name="connsiteY23" fmla="*/ 1113238 h 2052214"/>
                <a:gd name="connsiteX24" fmla="*/ 1599724 w 1692414"/>
                <a:gd name="connsiteY24" fmla="*/ 1145545 h 2052214"/>
                <a:gd name="connsiteX25" fmla="*/ 1591587 w 1692414"/>
                <a:gd name="connsiteY25" fmla="*/ 1155192 h 2052214"/>
                <a:gd name="connsiteX26" fmla="*/ 1589512 w 1692414"/>
                <a:gd name="connsiteY26" fmla="*/ 1183900 h 2052214"/>
                <a:gd name="connsiteX27" fmla="*/ 1585866 w 1692414"/>
                <a:gd name="connsiteY27" fmla="*/ 1233650 h 2052214"/>
                <a:gd name="connsiteX28" fmla="*/ 1580032 w 1692414"/>
                <a:gd name="connsiteY28" fmla="*/ 1284744 h 2052214"/>
                <a:gd name="connsiteX29" fmla="*/ 1572012 w 1692414"/>
                <a:gd name="connsiteY29" fmla="*/ 1335838 h 2052214"/>
                <a:gd name="connsiteX30" fmla="*/ 1563263 w 1692414"/>
                <a:gd name="connsiteY30" fmla="*/ 1385586 h 2052214"/>
                <a:gd name="connsiteX31" fmla="*/ 1551596 w 1692414"/>
                <a:gd name="connsiteY31" fmla="*/ 1435336 h 2052214"/>
                <a:gd name="connsiteX32" fmla="*/ 1539200 w 1692414"/>
                <a:gd name="connsiteY32" fmla="*/ 1485758 h 2052214"/>
                <a:gd name="connsiteX33" fmla="*/ 1523159 w 1692414"/>
                <a:gd name="connsiteY33" fmla="*/ 1534835 h 2052214"/>
                <a:gd name="connsiteX34" fmla="*/ 1505660 w 1692414"/>
                <a:gd name="connsiteY34" fmla="*/ 1582567 h 2052214"/>
                <a:gd name="connsiteX35" fmla="*/ 1485973 w 1692414"/>
                <a:gd name="connsiteY35" fmla="*/ 1629628 h 2052214"/>
                <a:gd name="connsiteX36" fmla="*/ 1463369 w 1692414"/>
                <a:gd name="connsiteY36" fmla="*/ 1676016 h 2052214"/>
                <a:gd name="connsiteX37" fmla="*/ 1439307 w 1692414"/>
                <a:gd name="connsiteY37" fmla="*/ 1719714 h 2052214"/>
                <a:gd name="connsiteX38" fmla="*/ 1410141 w 1692414"/>
                <a:gd name="connsiteY38" fmla="*/ 1762741 h 2052214"/>
                <a:gd name="connsiteX39" fmla="*/ 1380246 w 1692414"/>
                <a:gd name="connsiteY39" fmla="*/ 1804422 h 2052214"/>
                <a:gd name="connsiteX40" fmla="*/ 1346705 w 1692414"/>
                <a:gd name="connsiteY40" fmla="*/ 1844088 h 2052214"/>
                <a:gd name="connsiteX41" fmla="*/ 1310248 w 1692414"/>
                <a:gd name="connsiteY41" fmla="*/ 1881735 h 2052214"/>
                <a:gd name="connsiteX42" fmla="*/ 1270873 w 1692414"/>
                <a:gd name="connsiteY42" fmla="*/ 1916695 h 2052214"/>
                <a:gd name="connsiteX43" fmla="*/ 1227854 w 1692414"/>
                <a:gd name="connsiteY43" fmla="*/ 1948964 h 2052214"/>
                <a:gd name="connsiteX44" fmla="*/ 1181188 w 1692414"/>
                <a:gd name="connsiteY44" fmla="*/ 1979890 h 2052214"/>
                <a:gd name="connsiteX45" fmla="*/ 1130877 w 1692414"/>
                <a:gd name="connsiteY45" fmla="*/ 2006781 h 2052214"/>
                <a:gd name="connsiteX46" fmla="*/ 1077649 w 1692414"/>
                <a:gd name="connsiteY46" fmla="*/ 2031656 h 2052214"/>
                <a:gd name="connsiteX47" fmla="*/ 1023299 w 1692414"/>
                <a:gd name="connsiteY47" fmla="*/ 2052214 h 2052214"/>
                <a:gd name="connsiteX48" fmla="*/ 0 w 1692414"/>
                <a:gd name="connsiteY48" fmla="*/ 463383 h 2052214"/>
                <a:gd name="connsiteX49" fmla="*/ 9399 w 1692414"/>
                <a:gd name="connsiteY49" fmla="*/ 444891 h 2052214"/>
                <a:gd name="connsiteX50" fmla="*/ 21806 w 1692414"/>
                <a:gd name="connsiteY50" fmla="*/ 424027 h 2052214"/>
                <a:gd name="connsiteX51" fmla="*/ 35674 w 1692414"/>
                <a:gd name="connsiteY51" fmla="*/ 405181 h 2052214"/>
                <a:gd name="connsiteX52" fmla="*/ 51000 w 1692414"/>
                <a:gd name="connsiteY52" fmla="*/ 389701 h 2052214"/>
                <a:gd name="connsiteX53" fmla="*/ 64138 w 1692414"/>
                <a:gd name="connsiteY53" fmla="*/ 376240 h 2052214"/>
                <a:gd name="connsiteX54" fmla="*/ 78005 w 1692414"/>
                <a:gd name="connsiteY54" fmla="*/ 364798 h 2052214"/>
                <a:gd name="connsiteX55" fmla="*/ 89682 w 1692414"/>
                <a:gd name="connsiteY55" fmla="*/ 356048 h 2052214"/>
                <a:gd name="connsiteX56" fmla="*/ 99900 w 1692414"/>
                <a:gd name="connsiteY56" fmla="*/ 349317 h 2052214"/>
                <a:gd name="connsiteX57" fmla="*/ 105738 w 1692414"/>
                <a:gd name="connsiteY57" fmla="*/ 345279 h 2052214"/>
                <a:gd name="connsiteX58" fmla="*/ 107928 w 1692414"/>
                <a:gd name="connsiteY58" fmla="*/ 344606 h 2052214"/>
                <a:gd name="connsiteX59" fmla="*/ 107928 w 1692414"/>
                <a:gd name="connsiteY59" fmla="*/ 341240 h 2052214"/>
                <a:gd name="connsiteX60" fmla="*/ 111577 w 1692414"/>
                <a:gd name="connsiteY60" fmla="*/ 333837 h 2052214"/>
                <a:gd name="connsiteX61" fmla="*/ 115227 w 1692414"/>
                <a:gd name="connsiteY61" fmla="*/ 321722 h 2052214"/>
                <a:gd name="connsiteX62" fmla="*/ 123255 w 1692414"/>
                <a:gd name="connsiteY62" fmla="*/ 306241 h 2052214"/>
                <a:gd name="connsiteX63" fmla="*/ 133473 w 1692414"/>
                <a:gd name="connsiteY63" fmla="*/ 287396 h 2052214"/>
                <a:gd name="connsiteX64" fmla="*/ 147339 w 1692414"/>
                <a:gd name="connsiteY64" fmla="*/ 267204 h 2052214"/>
                <a:gd name="connsiteX65" fmla="*/ 163396 w 1692414"/>
                <a:gd name="connsiteY65" fmla="*/ 244320 h 2052214"/>
                <a:gd name="connsiteX66" fmla="*/ 184562 w 1692414"/>
                <a:gd name="connsiteY66" fmla="*/ 220763 h 2052214"/>
                <a:gd name="connsiteX67" fmla="*/ 209376 w 1692414"/>
                <a:gd name="connsiteY67" fmla="*/ 197206 h 2052214"/>
                <a:gd name="connsiteX68" fmla="*/ 238570 w 1692414"/>
                <a:gd name="connsiteY68" fmla="*/ 173649 h 2052214"/>
                <a:gd name="connsiteX69" fmla="*/ 288930 w 1692414"/>
                <a:gd name="connsiteY69" fmla="*/ 140669 h 2052214"/>
                <a:gd name="connsiteX70" fmla="*/ 342937 w 1692414"/>
                <a:gd name="connsiteY70" fmla="*/ 109708 h 2052214"/>
                <a:gd name="connsiteX71" fmla="*/ 401325 w 1692414"/>
                <a:gd name="connsiteY71" fmla="*/ 82786 h 2052214"/>
                <a:gd name="connsiteX72" fmla="*/ 463361 w 1692414"/>
                <a:gd name="connsiteY72" fmla="*/ 59230 h 2052214"/>
                <a:gd name="connsiteX73" fmla="*/ 529047 w 1692414"/>
                <a:gd name="connsiteY73" fmla="*/ 38365 h 2052214"/>
                <a:gd name="connsiteX74" fmla="*/ 598382 w 1692414"/>
                <a:gd name="connsiteY74" fmla="*/ 21538 h 2052214"/>
                <a:gd name="connsiteX75" fmla="*/ 670635 w 1692414"/>
                <a:gd name="connsiteY75" fmla="*/ 10096 h 2052214"/>
                <a:gd name="connsiteX76" fmla="*/ 745809 w 1692414"/>
                <a:gd name="connsiteY76" fmla="*/ 2020 h 2052214"/>
                <a:gd name="connsiteX77" fmla="*/ 824633 w 1692414"/>
                <a:gd name="connsiteY77" fmla="*/ 0 h 2052214"/>
                <a:gd name="connsiteX78" fmla="*/ 899076 w 1692414"/>
                <a:gd name="connsiteY78" fmla="*/ 2020 h 2052214"/>
                <a:gd name="connsiteX79" fmla="*/ 971331 w 1692414"/>
                <a:gd name="connsiteY79" fmla="*/ 8750 h 2052214"/>
                <a:gd name="connsiteX80" fmla="*/ 1039206 w 1692414"/>
                <a:gd name="connsiteY80" fmla="*/ 20865 h 2052214"/>
                <a:gd name="connsiteX81" fmla="*/ 1106351 w 1692414"/>
                <a:gd name="connsiteY81" fmla="*/ 35672 h 2052214"/>
                <a:gd name="connsiteX82" fmla="*/ 1169118 w 1692414"/>
                <a:gd name="connsiteY82" fmla="*/ 53845 h 2052214"/>
                <a:gd name="connsiteX83" fmla="*/ 1228964 w 1692414"/>
                <a:gd name="connsiteY83" fmla="*/ 75382 h 2052214"/>
                <a:gd name="connsiteX84" fmla="*/ 1285893 w 1692414"/>
                <a:gd name="connsiteY84" fmla="*/ 100959 h 2052214"/>
                <a:gd name="connsiteX85" fmla="*/ 1339171 w 1692414"/>
                <a:gd name="connsiteY85" fmla="*/ 128555 h 2052214"/>
                <a:gd name="connsiteX86" fmla="*/ 1388070 w 1692414"/>
                <a:gd name="connsiteY86" fmla="*/ 158842 h 2052214"/>
                <a:gd name="connsiteX87" fmla="*/ 1434780 w 1692414"/>
                <a:gd name="connsiteY87" fmla="*/ 191148 h 2052214"/>
                <a:gd name="connsiteX88" fmla="*/ 1476381 w 1692414"/>
                <a:gd name="connsiteY88" fmla="*/ 225475 h 2052214"/>
                <a:gd name="connsiteX89" fmla="*/ 1514333 w 1692414"/>
                <a:gd name="connsiteY89" fmla="*/ 261820 h 2052214"/>
                <a:gd name="connsiteX90" fmla="*/ 1550095 w 1692414"/>
                <a:gd name="connsiteY90" fmla="*/ 298165 h 2052214"/>
                <a:gd name="connsiteX91" fmla="*/ 1579289 w 1692414"/>
                <a:gd name="connsiteY91" fmla="*/ 336529 h 20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692414" h="2052214">
                  <a:moveTo>
                    <a:pt x="1606293" y="374893"/>
                  </a:moveTo>
                  <a:lnTo>
                    <a:pt x="1627458" y="413258"/>
                  </a:lnTo>
                  <a:lnTo>
                    <a:pt x="1645705" y="452295"/>
                  </a:lnTo>
                  <a:lnTo>
                    <a:pt x="1658112" y="490660"/>
                  </a:lnTo>
                  <a:lnTo>
                    <a:pt x="1658112" y="494025"/>
                  </a:lnTo>
                  <a:lnTo>
                    <a:pt x="1660301" y="502775"/>
                  </a:lnTo>
                  <a:lnTo>
                    <a:pt x="1663220" y="515563"/>
                  </a:lnTo>
                  <a:lnTo>
                    <a:pt x="1666870" y="533735"/>
                  </a:lnTo>
                  <a:lnTo>
                    <a:pt x="1671249" y="556619"/>
                  </a:lnTo>
                  <a:lnTo>
                    <a:pt x="1674898" y="582195"/>
                  </a:lnTo>
                  <a:lnTo>
                    <a:pt x="1679277" y="612483"/>
                  </a:lnTo>
                  <a:lnTo>
                    <a:pt x="1683656" y="644789"/>
                  </a:lnTo>
                  <a:lnTo>
                    <a:pt x="1686575" y="680461"/>
                  </a:lnTo>
                  <a:lnTo>
                    <a:pt x="1690224" y="717480"/>
                  </a:lnTo>
                  <a:lnTo>
                    <a:pt x="1692414" y="755845"/>
                  </a:lnTo>
                  <a:lnTo>
                    <a:pt x="1692414" y="796228"/>
                  </a:lnTo>
                  <a:lnTo>
                    <a:pt x="1690954" y="837284"/>
                  </a:lnTo>
                  <a:lnTo>
                    <a:pt x="1688764" y="878341"/>
                  </a:lnTo>
                  <a:lnTo>
                    <a:pt x="1683656" y="920744"/>
                  </a:lnTo>
                  <a:lnTo>
                    <a:pt x="1677088" y="961127"/>
                  </a:lnTo>
                  <a:lnTo>
                    <a:pt x="1667600" y="1000837"/>
                  </a:lnTo>
                  <a:lnTo>
                    <a:pt x="1655192" y="1040548"/>
                  </a:lnTo>
                  <a:lnTo>
                    <a:pt x="1639866" y="1077566"/>
                  </a:lnTo>
                  <a:lnTo>
                    <a:pt x="1622349" y="1113238"/>
                  </a:lnTo>
                  <a:lnTo>
                    <a:pt x="1599724" y="1145545"/>
                  </a:lnTo>
                  <a:lnTo>
                    <a:pt x="1591587" y="1155192"/>
                  </a:lnTo>
                  <a:lnTo>
                    <a:pt x="1589512" y="1183900"/>
                  </a:lnTo>
                  <a:lnTo>
                    <a:pt x="1585866" y="1233650"/>
                  </a:lnTo>
                  <a:lnTo>
                    <a:pt x="1580032" y="1284744"/>
                  </a:lnTo>
                  <a:lnTo>
                    <a:pt x="1572012" y="1335838"/>
                  </a:lnTo>
                  <a:lnTo>
                    <a:pt x="1563263" y="1385586"/>
                  </a:lnTo>
                  <a:lnTo>
                    <a:pt x="1551596" y="1435336"/>
                  </a:lnTo>
                  <a:lnTo>
                    <a:pt x="1539200" y="1485758"/>
                  </a:lnTo>
                  <a:lnTo>
                    <a:pt x="1523159" y="1534835"/>
                  </a:lnTo>
                  <a:lnTo>
                    <a:pt x="1505660" y="1582567"/>
                  </a:lnTo>
                  <a:lnTo>
                    <a:pt x="1485973" y="1629628"/>
                  </a:lnTo>
                  <a:lnTo>
                    <a:pt x="1463369" y="1676016"/>
                  </a:lnTo>
                  <a:lnTo>
                    <a:pt x="1439307" y="1719714"/>
                  </a:lnTo>
                  <a:lnTo>
                    <a:pt x="1410141" y="1762741"/>
                  </a:lnTo>
                  <a:lnTo>
                    <a:pt x="1380246" y="1804422"/>
                  </a:lnTo>
                  <a:lnTo>
                    <a:pt x="1346705" y="1844088"/>
                  </a:lnTo>
                  <a:lnTo>
                    <a:pt x="1310248" y="1881735"/>
                  </a:lnTo>
                  <a:lnTo>
                    <a:pt x="1270873" y="1916695"/>
                  </a:lnTo>
                  <a:lnTo>
                    <a:pt x="1227854" y="1948964"/>
                  </a:lnTo>
                  <a:lnTo>
                    <a:pt x="1181188" y="1979890"/>
                  </a:lnTo>
                  <a:lnTo>
                    <a:pt x="1130877" y="2006781"/>
                  </a:lnTo>
                  <a:lnTo>
                    <a:pt x="1077649" y="2031656"/>
                  </a:lnTo>
                  <a:lnTo>
                    <a:pt x="1023299" y="2052214"/>
                  </a:lnTo>
                  <a:lnTo>
                    <a:pt x="0" y="463383"/>
                  </a:lnTo>
                  <a:lnTo>
                    <a:pt x="9399" y="444891"/>
                  </a:lnTo>
                  <a:lnTo>
                    <a:pt x="21806" y="424027"/>
                  </a:lnTo>
                  <a:lnTo>
                    <a:pt x="35674" y="405181"/>
                  </a:lnTo>
                  <a:lnTo>
                    <a:pt x="51000" y="389701"/>
                  </a:lnTo>
                  <a:lnTo>
                    <a:pt x="64138" y="376240"/>
                  </a:lnTo>
                  <a:lnTo>
                    <a:pt x="78005" y="364798"/>
                  </a:lnTo>
                  <a:lnTo>
                    <a:pt x="89682" y="356048"/>
                  </a:lnTo>
                  <a:lnTo>
                    <a:pt x="99900" y="349317"/>
                  </a:lnTo>
                  <a:lnTo>
                    <a:pt x="105738" y="345279"/>
                  </a:lnTo>
                  <a:lnTo>
                    <a:pt x="107928" y="344606"/>
                  </a:lnTo>
                  <a:lnTo>
                    <a:pt x="107928" y="341240"/>
                  </a:lnTo>
                  <a:lnTo>
                    <a:pt x="111577" y="333837"/>
                  </a:lnTo>
                  <a:lnTo>
                    <a:pt x="115227" y="321722"/>
                  </a:lnTo>
                  <a:lnTo>
                    <a:pt x="123255" y="306241"/>
                  </a:lnTo>
                  <a:lnTo>
                    <a:pt x="133473" y="287396"/>
                  </a:lnTo>
                  <a:lnTo>
                    <a:pt x="147339" y="267204"/>
                  </a:lnTo>
                  <a:lnTo>
                    <a:pt x="163396" y="244320"/>
                  </a:lnTo>
                  <a:lnTo>
                    <a:pt x="184562" y="220763"/>
                  </a:lnTo>
                  <a:lnTo>
                    <a:pt x="209376" y="197206"/>
                  </a:lnTo>
                  <a:lnTo>
                    <a:pt x="238570" y="173649"/>
                  </a:lnTo>
                  <a:lnTo>
                    <a:pt x="288930" y="140669"/>
                  </a:lnTo>
                  <a:lnTo>
                    <a:pt x="342937" y="109708"/>
                  </a:lnTo>
                  <a:lnTo>
                    <a:pt x="401325" y="82786"/>
                  </a:lnTo>
                  <a:lnTo>
                    <a:pt x="463361" y="59230"/>
                  </a:lnTo>
                  <a:lnTo>
                    <a:pt x="529047" y="38365"/>
                  </a:lnTo>
                  <a:lnTo>
                    <a:pt x="598382" y="21538"/>
                  </a:lnTo>
                  <a:lnTo>
                    <a:pt x="670635" y="10096"/>
                  </a:lnTo>
                  <a:lnTo>
                    <a:pt x="745809" y="2020"/>
                  </a:lnTo>
                  <a:lnTo>
                    <a:pt x="824633" y="0"/>
                  </a:lnTo>
                  <a:lnTo>
                    <a:pt x="899076" y="2020"/>
                  </a:lnTo>
                  <a:lnTo>
                    <a:pt x="971331" y="8750"/>
                  </a:lnTo>
                  <a:lnTo>
                    <a:pt x="1039206" y="20865"/>
                  </a:lnTo>
                  <a:lnTo>
                    <a:pt x="1106351" y="35672"/>
                  </a:lnTo>
                  <a:lnTo>
                    <a:pt x="1169118" y="53845"/>
                  </a:lnTo>
                  <a:lnTo>
                    <a:pt x="1228964" y="75382"/>
                  </a:lnTo>
                  <a:lnTo>
                    <a:pt x="1285893" y="100959"/>
                  </a:lnTo>
                  <a:lnTo>
                    <a:pt x="1339171" y="128555"/>
                  </a:lnTo>
                  <a:lnTo>
                    <a:pt x="1388070" y="158842"/>
                  </a:lnTo>
                  <a:lnTo>
                    <a:pt x="1434780" y="191148"/>
                  </a:lnTo>
                  <a:lnTo>
                    <a:pt x="1476381" y="225475"/>
                  </a:lnTo>
                  <a:lnTo>
                    <a:pt x="1514333" y="261820"/>
                  </a:lnTo>
                  <a:lnTo>
                    <a:pt x="1550095" y="298165"/>
                  </a:lnTo>
                  <a:lnTo>
                    <a:pt x="1579289" y="3365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rot="20710021">
              <a:off x="662094" y="5740811"/>
              <a:ext cx="40224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>
                  <a:solidFill>
                    <a:prstClr val="black"/>
                  </a:solidFill>
                </a:rPr>
                <a:t>Z</a:t>
              </a:r>
              <a:endParaRPr lang="ko-KR" altLang="en-US" sz="1500" b="1" dirty="0">
                <a:solidFill>
                  <a:prstClr val="black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rot="1334155">
              <a:off x="1093560" y="5481550"/>
              <a:ext cx="42575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Z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20106976">
              <a:off x="339574" y="5491347"/>
              <a:ext cx="3552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Z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1050664" y="4658811"/>
            <a:ext cx="6962775" cy="475558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800" dirty="0" smtClean="0">
                <a:ln w="18415" cmpd="sng">
                  <a:solidFill>
                    <a:srgbClr val="644C34"/>
                  </a:solidFill>
                  <a:prstDash val="solid"/>
                </a:ln>
                <a:solidFill>
                  <a:srgbClr val="644C34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역할 및 후기</a:t>
            </a:r>
          </a:p>
        </p:txBody>
      </p:sp>
      <p:pic>
        <p:nvPicPr>
          <p:cNvPr id="7171" name="Picture 3" descr="C:\Users\sist51\Downloads\0710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428610"/>
            <a:ext cx="1800000" cy="1800000"/>
          </a:xfrm>
          <a:prstGeom prst="rect">
            <a:avLst/>
          </a:prstGeom>
          <a:noFill/>
        </p:spPr>
      </p:pic>
      <p:pic>
        <p:nvPicPr>
          <p:cNvPr id="7172" name="Picture 4" descr="C:\Users\sist51\Downloads\071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428610"/>
            <a:ext cx="1800000" cy="1800000"/>
          </a:xfrm>
          <a:prstGeom prst="rect">
            <a:avLst/>
          </a:prstGeom>
          <a:noFill/>
        </p:spPr>
      </p:pic>
      <p:pic>
        <p:nvPicPr>
          <p:cNvPr id="7173" name="Picture 5" descr="C:\Users\sist51\Downloads\0710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428610"/>
            <a:ext cx="1800000" cy="1800000"/>
          </a:xfrm>
          <a:prstGeom prst="rect">
            <a:avLst/>
          </a:prstGeom>
          <a:noFill/>
        </p:spPr>
      </p:pic>
      <p:pic>
        <p:nvPicPr>
          <p:cNvPr id="7174" name="Picture 6" descr="C:\Users\sist51\Downloads\0710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2343386"/>
            <a:ext cx="1785950" cy="1800000"/>
          </a:xfrm>
          <a:prstGeom prst="rect">
            <a:avLst/>
          </a:prstGeom>
          <a:noFill/>
        </p:spPr>
      </p:pic>
      <p:pic>
        <p:nvPicPr>
          <p:cNvPr id="7175" name="Picture 7" descr="C:\Users\sist51\Downloads\0711_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2264" y="428610"/>
            <a:ext cx="1800000" cy="1800000"/>
          </a:xfrm>
          <a:prstGeom prst="rect">
            <a:avLst/>
          </a:prstGeom>
          <a:noFill/>
        </p:spPr>
      </p:pic>
      <p:pic>
        <p:nvPicPr>
          <p:cNvPr id="7176" name="Picture 8" descr="C:\Users\sist51\Downloads\0712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4612" y="2357436"/>
            <a:ext cx="1800000" cy="1800000"/>
          </a:xfrm>
          <a:prstGeom prst="rect">
            <a:avLst/>
          </a:prstGeom>
          <a:noFill/>
        </p:spPr>
      </p:pic>
      <p:pic>
        <p:nvPicPr>
          <p:cNvPr id="7177" name="Picture 9" descr="C:\Users\sist51\Downloads\0702_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3438" y="2357436"/>
            <a:ext cx="1800000" cy="1785950"/>
          </a:xfrm>
          <a:prstGeom prst="rect">
            <a:avLst/>
          </a:prstGeom>
          <a:noFill/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00826" y="3643320"/>
            <a:ext cx="1843078" cy="45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2" descr="C:\Users\sist51\Desktop\KakaoTalk_20190717_141810217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72264" y="2214560"/>
            <a:ext cx="1785950" cy="1643074"/>
          </a:xfrm>
          <a:prstGeom prst="rect">
            <a:avLst/>
          </a:prstGeom>
          <a:noFill/>
        </p:spPr>
      </p:pic>
      <p:sp>
        <p:nvSpPr>
          <p:cNvPr id="92" name="직사각형 91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차민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희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김병준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유성진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8578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엄현철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이다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현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김정아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영업등록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마감정산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시재관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리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직원관리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로그인관리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78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매출요약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판매내역조회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종합매출분석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날씨별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성별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연령별 인기메뉴분석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재고관리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발주관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리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직원게시판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공지사항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수업을 들으면서 이해하지 못하고 지나가는 부분이 많았는데 </a:t>
            </a:r>
          </a:p>
          <a:p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필요한 기능을 구현하며 공부할 수 있었습니다</a:t>
            </a:r>
            <a:r>
              <a: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Java, JavaScript, Oracle 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등 배웠던 모든 과목을 다시 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복습할 수 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있었습니다</a:t>
            </a:r>
            <a:r>
              <a: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en-US" altLang="ko-KR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역시 선생님 말씀대로 프로젝트를 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참여 </a:t>
            </a:r>
            <a:r>
              <a:rPr lang="ko-KR" altLang="en-US" sz="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하는게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코딩연습의 왕도라는 것을 알게 되는 기회였습니다</a:t>
            </a:r>
            <a:r>
              <a: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en-US" altLang="ko-KR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r>
              <a:rPr lang="ko-KR" altLang="en-US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제가 맡은 부분이 완성도가 부족해 못내 아쉽지만 팀원과 함께 고민하고 애를 쓴 시간들이 즐거운 기억으로 남을 것입니다</a:t>
            </a:r>
            <a:r>
              <a: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웹으로 눈에 보이는 프로젝트를 진행해서 디자인을 내가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원하는 대로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만들어나간다는 재미를 느낄 수 있었습니다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실제로 사용자가 필요한 내용을 조사해서 구현하며 큰 의미를 느낄 수 있었습니다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그리고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 동안 배운 내용을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차근차근 정리해보는 기회였습니다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끝까지 함께한 조원들에게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 드립니다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이번에 처음으로 </a:t>
            </a: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console</a:t>
            </a:r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을 벗어나 팀 단위로 </a:t>
            </a:r>
          </a:p>
          <a:p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website </a:t>
            </a:r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구현을 하면서 어렵고 까다로운 부분도 있었지만</a:t>
            </a:r>
          </a:p>
          <a:p>
            <a:r>
              <a:rPr lang="ko-KR" altLang="en-US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내가 만든 걸 눈으로 보면서 완성해가는 보람을 맛보는 뜻 깊은 시간이었습니다</a:t>
            </a:r>
            <a:r>
              <a:rPr lang="en-US" altLang="ko-KR" sz="11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7173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처음 프로젝트를 시작했을 때는 이전에 했던 것들에 비해 난이도가 높아 겁이 나기도 했습니다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하지만 팀원들과 의논하며 하나하나 고쳐나갈 수 있었습니다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9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어느정도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만족스러운 결과물이 만들어져서 뿌듯합니다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개월간 팀원들과 함께할 수 있어 행복했습니다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모두 감사합니다</a:t>
            </a:r>
            <a:r>
              <a:rPr lang="en-US" altLang="ko-KR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!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다양한 언어와 기술들을 사용하여 프로젝트를 </a:t>
            </a:r>
            <a:r>
              <a:rPr lang="ko-KR" altLang="en-US" sz="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진행하다보니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이전 프로젝트보다 복잡하고 어려운 부분들이 있었다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그러나 조원들과 함께 서로를 돕고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끌어주는 과정을 통해 좋은 결과물을 얻을 수 있었다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물론 개인적으로나 프로젝트 전체적인 부분에서나 미흡한 부분이 없을 순 없기 때문에 프로젝트가 종료되어도 계속적으로 팀원들과 함께 유지보수를 진행하여 더욱 완성도 높은 결과물을 만들어낼 예정이다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콘솔환경을 통해서만 구현되었던 이전 프로젝트들과 달리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웹서버를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통해 사용자와 더 가까운 실제 구현 모습을 볼 수 있어 개인적으로 좀 더 흥미로웠고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만족스럽게 프로젝트를 진행할 수 있었다</a:t>
            </a:r>
            <a:r>
              <a:rPr lang="en-US" altLang="ko-KR" sz="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중에 아파서 진행과정에서 어려움을 겪었습니다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하지만 좋은 팀원들 덕에 프로젝트를 성공적으로 이끌어 갈 수 있었습니다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비록 이번 프로젝트는 어려운 주제였지만 팀원 다같이 고생하면서 만들어 낸 결과물입니다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전보다 성장된 제 모습을 발견하였고 완성된 프로젝트를 보고 뿌듯했습니다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감사합니다</a:t>
            </a:r>
            <a:r>
              <a:rPr lang="en-US" sz="9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조♡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52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/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86">
            <a:extLst>
              <a:ext uri="{FF2B5EF4-FFF2-40B4-BE49-F238E27FC236}">
                <a16:creationId xmlns:a16="http://schemas.microsoft.com/office/drawing/2014/main" xmlns="" id="{36422CDC-01F8-480E-9087-B195A15DAE2B}"/>
              </a:ext>
            </a:extLst>
          </p:cNvPr>
          <p:cNvGrpSpPr/>
          <p:nvPr/>
        </p:nvGrpSpPr>
        <p:grpSpPr>
          <a:xfrm>
            <a:off x="3394581" y="1541426"/>
            <a:ext cx="2388027" cy="6399286"/>
            <a:chOff x="4444845" y="1393986"/>
            <a:chExt cx="3476626" cy="9316445"/>
          </a:xfrm>
        </p:grpSpPr>
        <p:grpSp>
          <p:nvGrpSpPr>
            <p:cNvPr id="3" name="Group 66">
              <a:extLst>
                <a:ext uri="{FF2B5EF4-FFF2-40B4-BE49-F238E27FC236}">
                  <a16:creationId xmlns:a16="http://schemas.microsoft.com/office/drawing/2014/main" xmlns="" id="{C023CD88-01DA-4326-8D7F-6F95DE2CBE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4456" y="1393986"/>
              <a:ext cx="2519362" cy="3185831"/>
              <a:chOff x="3319" y="1204"/>
              <a:chExt cx="2287" cy="2892"/>
            </a:xfrm>
          </p:grpSpPr>
          <p:sp>
            <p:nvSpPr>
              <p:cNvPr id="217" name="Freeform 68">
                <a:extLst>
                  <a:ext uri="{FF2B5EF4-FFF2-40B4-BE49-F238E27FC236}">
                    <a16:creationId xmlns:a16="http://schemas.microsoft.com/office/drawing/2014/main" xmlns="" id="{FCA400F7-1BA8-4C5F-8363-446A78788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1488"/>
                <a:ext cx="1517" cy="2000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69">
                <a:extLst>
                  <a:ext uri="{FF2B5EF4-FFF2-40B4-BE49-F238E27FC236}">
                    <a16:creationId xmlns:a16="http://schemas.microsoft.com/office/drawing/2014/main" xmlns="" id="{D4D6C55C-7288-4E12-AD5D-E24D3D4EB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3053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70">
                <a:extLst>
                  <a:ext uri="{FF2B5EF4-FFF2-40B4-BE49-F238E27FC236}">
                    <a16:creationId xmlns:a16="http://schemas.microsoft.com/office/drawing/2014/main" xmlns="" id="{45FC4FBB-DA83-422F-86B2-6CBE614A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6" y="3091"/>
                <a:ext cx="650" cy="82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71">
                <a:extLst>
                  <a:ext uri="{FF2B5EF4-FFF2-40B4-BE49-F238E27FC236}">
                    <a16:creationId xmlns:a16="http://schemas.microsoft.com/office/drawing/2014/main" xmlns="" id="{551854AF-9DA4-4A64-A582-27F95B89F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3092"/>
                <a:ext cx="646" cy="822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72">
                <a:extLst>
                  <a:ext uri="{FF2B5EF4-FFF2-40B4-BE49-F238E27FC236}">
                    <a16:creationId xmlns:a16="http://schemas.microsoft.com/office/drawing/2014/main" xmlns="" id="{FFB1EB55-E8E6-4798-930B-8F949080D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3053"/>
                <a:ext cx="568" cy="725"/>
              </a:xfrm>
              <a:custGeom>
                <a:avLst/>
                <a:gdLst>
                  <a:gd name="T0" fmla="*/ 843 w 1703"/>
                  <a:gd name="T1" fmla="*/ 0 h 2174"/>
                  <a:gd name="T2" fmla="*/ 624 w 1703"/>
                  <a:gd name="T3" fmla="*/ 1 h 2174"/>
                  <a:gd name="T4" fmla="*/ 203 w 1703"/>
                  <a:gd name="T5" fmla="*/ 18 h 2174"/>
                  <a:gd name="T6" fmla="*/ 0 w 1703"/>
                  <a:gd name="T7" fmla="*/ 34 h 2174"/>
                  <a:gd name="T8" fmla="*/ 851 w 1703"/>
                  <a:gd name="T9" fmla="*/ 2174 h 2174"/>
                  <a:gd name="T10" fmla="*/ 1703 w 1703"/>
                  <a:gd name="T11" fmla="*/ 36 h 2174"/>
                  <a:gd name="T12" fmla="*/ 1495 w 1703"/>
                  <a:gd name="T13" fmla="*/ 20 h 2174"/>
                  <a:gd name="T14" fmla="*/ 1065 w 1703"/>
                  <a:gd name="T15" fmla="*/ 1 h 2174"/>
                  <a:gd name="T16" fmla="*/ 843 w 1703"/>
                  <a:gd name="T17" fmla="*/ 0 h 2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3" h="2174">
                    <a:moveTo>
                      <a:pt x="843" y="0"/>
                    </a:moveTo>
                    <a:lnTo>
                      <a:pt x="624" y="1"/>
                    </a:lnTo>
                    <a:lnTo>
                      <a:pt x="203" y="18"/>
                    </a:lnTo>
                    <a:lnTo>
                      <a:pt x="0" y="34"/>
                    </a:lnTo>
                    <a:lnTo>
                      <a:pt x="851" y="2174"/>
                    </a:lnTo>
                    <a:lnTo>
                      <a:pt x="1703" y="36"/>
                    </a:lnTo>
                    <a:lnTo>
                      <a:pt x="1495" y="20"/>
                    </a:lnTo>
                    <a:lnTo>
                      <a:pt x="1065" y="1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F3FA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73">
                <a:extLst>
                  <a:ext uri="{FF2B5EF4-FFF2-40B4-BE49-F238E27FC236}">
                    <a16:creationId xmlns:a16="http://schemas.microsoft.com/office/drawing/2014/main" xmlns="" id="{D81F59D3-DECB-43CD-9105-26D1CBD00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3053"/>
                <a:ext cx="497" cy="683"/>
              </a:xfrm>
              <a:custGeom>
                <a:avLst/>
                <a:gdLst>
                  <a:gd name="T0" fmla="*/ 737 w 1489"/>
                  <a:gd name="T1" fmla="*/ 0 h 2050"/>
                  <a:gd name="T2" fmla="*/ 547 w 1489"/>
                  <a:gd name="T3" fmla="*/ 1 h 2050"/>
                  <a:gd name="T4" fmla="*/ 179 w 1489"/>
                  <a:gd name="T5" fmla="*/ 14 h 2050"/>
                  <a:gd name="T6" fmla="*/ 0 w 1489"/>
                  <a:gd name="T7" fmla="*/ 27 h 2050"/>
                  <a:gd name="T8" fmla="*/ 745 w 1489"/>
                  <a:gd name="T9" fmla="*/ 2050 h 2050"/>
                  <a:gd name="T10" fmla="*/ 1489 w 1489"/>
                  <a:gd name="T11" fmla="*/ 28 h 2050"/>
                  <a:gd name="T12" fmla="*/ 1307 w 1489"/>
                  <a:gd name="T13" fmla="*/ 15 h 2050"/>
                  <a:gd name="T14" fmla="*/ 930 w 1489"/>
                  <a:gd name="T15" fmla="*/ 1 h 2050"/>
                  <a:gd name="T16" fmla="*/ 737 w 1489"/>
                  <a:gd name="T17" fmla="*/ 0 h 2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9" h="2050">
                    <a:moveTo>
                      <a:pt x="737" y="0"/>
                    </a:moveTo>
                    <a:lnTo>
                      <a:pt x="547" y="1"/>
                    </a:lnTo>
                    <a:lnTo>
                      <a:pt x="179" y="14"/>
                    </a:lnTo>
                    <a:lnTo>
                      <a:pt x="0" y="27"/>
                    </a:lnTo>
                    <a:lnTo>
                      <a:pt x="745" y="2050"/>
                    </a:lnTo>
                    <a:lnTo>
                      <a:pt x="1489" y="28"/>
                    </a:lnTo>
                    <a:lnTo>
                      <a:pt x="1307" y="15"/>
                    </a:lnTo>
                    <a:lnTo>
                      <a:pt x="930" y="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CE93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Rectangle 74">
                <a:extLst>
                  <a:ext uri="{FF2B5EF4-FFF2-40B4-BE49-F238E27FC236}">
                    <a16:creationId xmlns:a16="http://schemas.microsoft.com/office/drawing/2014/main" xmlns="" id="{CAA349EB-F97A-40C1-BB01-801E8248E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2995"/>
                <a:ext cx="551" cy="144"/>
              </a:xfrm>
              <a:prstGeom prst="rect">
                <a:avLst/>
              </a:prstGeom>
              <a:solidFill>
                <a:srgbClr val="BDC4C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75">
                <a:extLst>
                  <a:ext uri="{FF2B5EF4-FFF2-40B4-BE49-F238E27FC236}">
                    <a16:creationId xmlns:a16="http://schemas.microsoft.com/office/drawing/2014/main" xmlns="" id="{B085E0A5-B48A-49B8-B180-1B9C1637F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" y="2724"/>
                <a:ext cx="589" cy="559"/>
              </a:xfrm>
              <a:custGeom>
                <a:avLst/>
                <a:gdLst>
                  <a:gd name="T0" fmla="*/ 0 w 1765"/>
                  <a:gd name="T1" fmla="*/ 2 h 1679"/>
                  <a:gd name="T2" fmla="*/ 17 w 1765"/>
                  <a:gd name="T3" fmla="*/ 71 h 1679"/>
                  <a:gd name="T4" fmla="*/ 88 w 1765"/>
                  <a:gd name="T5" fmla="*/ 460 h 1679"/>
                  <a:gd name="T6" fmla="*/ 114 w 1765"/>
                  <a:gd name="T7" fmla="*/ 665 h 1679"/>
                  <a:gd name="T8" fmla="*/ 134 w 1765"/>
                  <a:gd name="T9" fmla="*/ 897 h 1679"/>
                  <a:gd name="T10" fmla="*/ 147 w 1765"/>
                  <a:gd name="T11" fmla="*/ 1152 h 1679"/>
                  <a:gd name="T12" fmla="*/ 147 w 1765"/>
                  <a:gd name="T13" fmla="*/ 1287 h 1679"/>
                  <a:gd name="T14" fmla="*/ 153 w 1765"/>
                  <a:gd name="T15" fmla="*/ 1312 h 1679"/>
                  <a:gd name="T16" fmla="*/ 170 w 1765"/>
                  <a:gd name="T17" fmla="*/ 1358 h 1679"/>
                  <a:gd name="T18" fmla="*/ 206 w 1765"/>
                  <a:gd name="T19" fmla="*/ 1423 h 1679"/>
                  <a:gd name="T20" fmla="*/ 274 w 1765"/>
                  <a:gd name="T21" fmla="*/ 1496 h 1679"/>
                  <a:gd name="T22" fmla="*/ 358 w 1765"/>
                  <a:gd name="T23" fmla="*/ 1558 h 1679"/>
                  <a:gd name="T24" fmla="*/ 461 w 1765"/>
                  <a:gd name="T25" fmla="*/ 1607 h 1679"/>
                  <a:gd name="T26" fmla="*/ 573 w 1765"/>
                  <a:gd name="T27" fmla="*/ 1643 h 1679"/>
                  <a:gd name="T28" fmla="*/ 694 w 1765"/>
                  <a:gd name="T29" fmla="*/ 1668 h 1679"/>
                  <a:gd name="T30" fmla="*/ 821 w 1765"/>
                  <a:gd name="T31" fmla="*/ 1679 h 1679"/>
                  <a:gd name="T32" fmla="*/ 949 w 1765"/>
                  <a:gd name="T33" fmla="*/ 1679 h 1679"/>
                  <a:gd name="T34" fmla="*/ 1074 w 1765"/>
                  <a:gd name="T35" fmla="*/ 1666 h 1679"/>
                  <a:gd name="T36" fmla="*/ 1196 w 1765"/>
                  <a:gd name="T37" fmla="*/ 1640 h 1679"/>
                  <a:gd name="T38" fmla="*/ 1309 w 1765"/>
                  <a:gd name="T39" fmla="*/ 1603 h 1679"/>
                  <a:gd name="T40" fmla="*/ 1409 w 1765"/>
                  <a:gd name="T41" fmla="*/ 1552 h 1679"/>
                  <a:gd name="T42" fmla="*/ 1496 w 1765"/>
                  <a:gd name="T43" fmla="*/ 1489 h 1679"/>
                  <a:gd name="T44" fmla="*/ 1563 w 1765"/>
                  <a:gd name="T45" fmla="*/ 1414 h 1679"/>
                  <a:gd name="T46" fmla="*/ 1599 w 1765"/>
                  <a:gd name="T47" fmla="*/ 1349 h 1679"/>
                  <a:gd name="T48" fmla="*/ 1615 w 1765"/>
                  <a:gd name="T49" fmla="*/ 1302 h 1679"/>
                  <a:gd name="T50" fmla="*/ 1621 w 1765"/>
                  <a:gd name="T51" fmla="*/ 1277 h 1679"/>
                  <a:gd name="T52" fmla="*/ 1623 w 1765"/>
                  <a:gd name="T53" fmla="*/ 1142 h 1679"/>
                  <a:gd name="T54" fmla="*/ 1634 w 1765"/>
                  <a:gd name="T55" fmla="*/ 888 h 1679"/>
                  <a:gd name="T56" fmla="*/ 1654 w 1765"/>
                  <a:gd name="T57" fmla="*/ 656 h 1679"/>
                  <a:gd name="T58" fmla="*/ 1680 w 1765"/>
                  <a:gd name="T59" fmla="*/ 453 h 1679"/>
                  <a:gd name="T60" fmla="*/ 1748 w 1765"/>
                  <a:gd name="T61" fmla="*/ 68 h 1679"/>
                  <a:gd name="T62" fmla="*/ 1765 w 1765"/>
                  <a:gd name="T63" fmla="*/ 0 h 1679"/>
                  <a:gd name="T64" fmla="*/ 0 w 1765"/>
                  <a:gd name="T65" fmla="*/ 0 h 1679"/>
                  <a:gd name="T66" fmla="*/ 0 w 1765"/>
                  <a:gd name="T67" fmla="*/ 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65" h="1679">
                    <a:moveTo>
                      <a:pt x="0" y="2"/>
                    </a:moveTo>
                    <a:lnTo>
                      <a:pt x="17" y="71"/>
                    </a:lnTo>
                    <a:lnTo>
                      <a:pt x="88" y="460"/>
                    </a:lnTo>
                    <a:lnTo>
                      <a:pt x="114" y="665"/>
                    </a:lnTo>
                    <a:lnTo>
                      <a:pt x="134" y="897"/>
                    </a:lnTo>
                    <a:lnTo>
                      <a:pt x="147" y="1152"/>
                    </a:lnTo>
                    <a:lnTo>
                      <a:pt x="147" y="1287"/>
                    </a:lnTo>
                    <a:lnTo>
                      <a:pt x="153" y="1312"/>
                    </a:lnTo>
                    <a:lnTo>
                      <a:pt x="170" y="1358"/>
                    </a:lnTo>
                    <a:lnTo>
                      <a:pt x="206" y="1423"/>
                    </a:lnTo>
                    <a:lnTo>
                      <a:pt x="274" y="1496"/>
                    </a:lnTo>
                    <a:lnTo>
                      <a:pt x="358" y="1558"/>
                    </a:lnTo>
                    <a:lnTo>
                      <a:pt x="461" y="1607"/>
                    </a:lnTo>
                    <a:lnTo>
                      <a:pt x="573" y="1643"/>
                    </a:lnTo>
                    <a:lnTo>
                      <a:pt x="694" y="1668"/>
                    </a:lnTo>
                    <a:lnTo>
                      <a:pt x="821" y="1679"/>
                    </a:lnTo>
                    <a:lnTo>
                      <a:pt x="949" y="1679"/>
                    </a:lnTo>
                    <a:lnTo>
                      <a:pt x="1074" y="1666"/>
                    </a:lnTo>
                    <a:lnTo>
                      <a:pt x="1196" y="1640"/>
                    </a:lnTo>
                    <a:lnTo>
                      <a:pt x="1309" y="1603"/>
                    </a:lnTo>
                    <a:lnTo>
                      <a:pt x="1409" y="1552"/>
                    </a:lnTo>
                    <a:lnTo>
                      <a:pt x="1496" y="1489"/>
                    </a:lnTo>
                    <a:lnTo>
                      <a:pt x="1563" y="1414"/>
                    </a:lnTo>
                    <a:lnTo>
                      <a:pt x="1599" y="1349"/>
                    </a:lnTo>
                    <a:lnTo>
                      <a:pt x="1615" y="1302"/>
                    </a:lnTo>
                    <a:lnTo>
                      <a:pt x="1621" y="1277"/>
                    </a:lnTo>
                    <a:lnTo>
                      <a:pt x="1623" y="1142"/>
                    </a:lnTo>
                    <a:lnTo>
                      <a:pt x="1634" y="888"/>
                    </a:lnTo>
                    <a:lnTo>
                      <a:pt x="1654" y="656"/>
                    </a:lnTo>
                    <a:lnTo>
                      <a:pt x="1680" y="453"/>
                    </a:lnTo>
                    <a:lnTo>
                      <a:pt x="1748" y="68"/>
                    </a:lnTo>
                    <a:lnTo>
                      <a:pt x="176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93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76">
                <a:extLst>
                  <a:ext uri="{FF2B5EF4-FFF2-40B4-BE49-F238E27FC236}">
                    <a16:creationId xmlns:a16="http://schemas.microsoft.com/office/drawing/2014/main" xmlns="" id="{45320312-EEE6-4C77-A03C-19027C361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383"/>
                <a:ext cx="1129" cy="16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77">
                <a:extLst>
                  <a:ext uri="{FF2B5EF4-FFF2-40B4-BE49-F238E27FC236}">
                    <a16:creationId xmlns:a16="http://schemas.microsoft.com/office/drawing/2014/main" xmlns="" id="{D08B888E-2B08-401E-B064-67A494A5E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383"/>
                <a:ext cx="1129" cy="1444"/>
              </a:xfrm>
              <a:custGeom>
                <a:avLst/>
                <a:gdLst>
                  <a:gd name="T0" fmla="*/ 1607 w 3389"/>
                  <a:gd name="T1" fmla="*/ 0 h 4333"/>
                  <a:gd name="T2" fmla="*/ 1271 w 3389"/>
                  <a:gd name="T3" fmla="*/ 18 h 4333"/>
                  <a:gd name="T4" fmla="*/ 960 w 3389"/>
                  <a:gd name="T5" fmla="*/ 76 h 4333"/>
                  <a:gd name="T6" fmla="*/ 681 w 3389"/>
                  <a:gd name="T7" fmla="*/ 188 h 4333"/>
                  <a:gd name="T8" fmla="*/ 439 w 3389"/>
                  <a:gd name="T9" fmla="*/ 371 h 4333"/>
                  <a:gd name="T10" fmla="*/ 245 w 3389"/>
                  <a:gd name="T11" fmla="*/ 642 h 4333"/>
                  <a:gd name="T12" fmla="*/ 102 w 3389"/>
                  <a:gd name="T13" fmla="*/ 1017 h 4333"/>
                  <a:gd name="T14" fmla="*/ 19 w 3389"/>
                  <a:gd name="T15" fmla="*/ 1510 h 4333"/>
                  <a:gd name="T16" fmla="*/ 0 w 3389"/>
                  <a:gd name="T17" fmla="*/ 1971 h 4333"/>
                  <a:gd name="T18" fmla="*/ 14 w 3389"/>
                  <a:gd name="T19" fmla="*/ 2324 h 4333"/>
                  <a:gd name="T20" fmla="*/ 75 w 3389"/>
                  <a:gd name="T21" fmla="*/ 2816 h 4333"/>
                  <a:gd name="T22" fmla="*/ 170 w 3389"/>
                  <a:gd name="T23" fmla="*/ 3278 h 4333"/>
                  <a:gd name="T24" fmla="*/ 285 w 3389"/>
                  <a:gd name="T25" fmla="*/ 3654 h 4333"/>
                  <a:gd name="T26" fmla="*/ 344 w 3389"/>
                  <a:gd name="T27" fmla="*/ 3784 h 4333"/>
                  <a:gd name="T28" fmla="*/ 478 w 3389"/>
                  <a:gd name="T29" fmla="*/ 3977 h 4333"/>
                  <a:gd name="T30" fmla="*/ 645 w 3389"/>
                  <a:gd name="T31" fmla="*/ 4118 h 4333"/>
                  <a:gd name="T32" fmla="*/ 832 w 3389"/>
                  <a:gd name="T33" fmla="*/ 4216 h 4333"/>
                  <a:gd name="T34" fmla="*/ 1081 w 3389"/>
                  <a:gd name="T35" fmla="*/ 4290 h 4333"/>
                  <a:gd name="T36" fmla="*/ 1552 w 3389"/>
                  <a:gd name="T37" fmla="*/ 4333 h 4333"/>
                  <a:gd name="T38" fmla="*/ 1837 w 3389"/>
                  <a:gd name="T39" fmla="*/ 4333 h 4333"/>
                  <a:gd name="T40" fmla="*/ 2308 w 3389"/>
                  <a:gd name="T41" fmla="*/ 4286 h 4333"/>
                  <a:gd name="T42" fmla="*/ 2557 w 3389"/>
                  <a:gd name="T43" fmla="*/ 4211 h 4333"/>
                  <a:gd name="T44" fmla="*/ 2744 w 3389"/>
                  <a:gd name="T45" fmla="*/ 4113 h 4333"/>
                  <a:gd name="T46" fmla="*/ 2911 w 3389"/>
                  <a:gd name="T47" fmla="*/ 3973 h 4333"/>
                  <a:gd name="T48" fmla="*/ 3045 w 3389"/>
                  <a:gd name="T49" fmla="*/ 3784 h 4333"/>
                  <a:gd name="T50" fmla="*/ 3104 w 3389"/>
                  <a:gd name="T51" fmla="*/ 3654 h 4333"/>
                  <a:gd name="T52" fmla="*/ 3221 w 3389"/>
                  <a:gd name="T53" fmla="*/ 3280 h 4333"/>
                  <a:gd name="T54" fmla="*/ 3316 w 3389"/>
                  <a:gd name="T55" fmla="*/ 2817 h 4333"/>
                  <a:gd name="T56" fmla="*/ 3375 w 3389"/>
                  <a:gd name="T57" fmla="*/ 2324 h 4333"/>
                  <a:gd name="T58" fmla="*/ 3389 w 3389"/>
                  <a:gd name="T59" fmla="*/ 1971 h 4333"/>
                  <a:gd name="T60" fmla="*/ 3370 w 3389"/>
                  <a:gd name="T61" fmla="*/ 1510 h 4333"/>
                  <a:gd name="T62" fmla="*/ 3287 w 3389"/>
                  <a:gd name="T63" fmla="*/ 1017 h 4333"/>
                  <a:gd name="T64" fmla="*/ 3144 w 3389"/>
                  <a:gd name="T65" fmla="*/ 642 h 4333"/>
                  <a:gd name="T66" fmla="*/ 2950 w 3389"/>
                  <a:gd name="T67" fmla="*/ 371 h 4333"/>
                  <a:gd name="T68" fmla="*/ 2708 w 3389"/>
                  <a:gd name="T69" fmla="*/ 188 h 4333"/>
                  <a:gd name="T70" fmla="*/ 2429 w 3389"/>
                  <a:gd name="T71" fmla="*/ 76 h 4333"/>
                  <a:gd name="T72" fmla="*/ 2118 w 3389"/>
                  <a:gd name="T73" fmla="*/ 18 h 4333"/>
                  <a:gd name="T74" fmla="*/ 1782 w 3389"/>
                  <a:gd name="T75" fmla="*/ 0 h 4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89" h="4333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4"/>
                    </a:lnTo>
                    <a:lnTo>
                      <a:pt x="406" y="3888"/>
                    </a:lnTo>
                    <a:lnTo>
                      <a:pt x="478" y="3977"/>
                    </a:lnTo>
                    <a:lnTo>
                      <a:pt x="559" y="4054"/>
                    </a:lnTo>
                    <a:lnTo>
                      <a:pt x="645" y="4118"/>
                    </a:lnTo>
                    <a:lnTo>
                      <a:pt x="737" y="4172"/>
                    </a:lnTo>
                    <a:lnTo>
                      <a:pt x="832" y="4216"/>
                    </a:lnTo>
                    <a:lnTo>
                      <a:pt x="931" y="4251"/>
                    </a:lnTo>
                    <a:lnTo>
                      <a:pt x="1081" y="4290"/>
                    </a:lnTo>
                    <a:lnTo>
                      <a:pt x="1278" y="4319"/>
                    </a:lnTo>
                    <a:lnTo>
                      <a:pt x="1552" y="4333"/>
                    </a:lnTo>
                    <a:lnTo>
                      <a:pt x="1695" y="4332"/>
                    </a:lnTo>
                    <a:lnTo>
                      <a:pt x="1837" y="4333"/>
                    </a:lnTo>
                    <a:lnTo>
                      <a:pt x="2111" y="4316"/>
                    </a:lnTo>
                    <a:lnTo>
                      <a:pt x="2308" y="4286"/>
                    </a:lnTo>
                    <a:lnTo>
                      <a:pt x="2458" y="4245"/>
                    </a:lnTo>
                    <a:lnTo>
                      <a:pt x="2557" y="4211"/>
                    </a:lnTo>
                    <a:lnTo>
                      <a:pt x="2652" y="4166"/>
                    </a:lnTo>
                    <a:lnTo>
                      <a:pt x="2744" y="4113"/>
                    </a:lnTo>
                    <a:lnTo>
                      <a:pt x="2830" y="4048"/>
                    </a:lnTo>
                    <a:lnTo>
                      <a:pt x="2911" y="3973"/>
                    </a:lnTo>
                    <a:lnTo>
                      <a:pt x="2983" y="3885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Freeform 78">
                <a:extLst>
                  <a:ext uri="{FF2B5EF4-FFF2-40B4-BE49-F238E27FC236}">
                    <a16:creationId xmlns:a16="http://schemas.microsoft.com/office/drawing/2014/main" xmlns="" id="{A10FD0AC-FBE7-464A-AF9D-94F78AA06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60"/>
                <a:ext cx="236" cy="93"/>
              </a:xfrm>
              <a:custGeom>
                <a:avLst/>
                <a:gdLst>
                  <a:gd name="T0" fmla="*/ 328 w 709"/>
                  <a:gd name="T1" fmla="*/ 0 h 279"/>
                  <a:gd name="T2" fmla="*/ 292 w 709"/>
                  <a:gd name="T3" fmla="*/ 1 h 279"/>
                  <a:gd name="T4" fmla="*/ 226 w 709"/>
                  <a:gd name="T5" fmla="*/ 17 h 279"/>
                  <a:gd name="T6" fmla="*/ 167 w 709"/>
                  <a:gd name="T7" fmla="*/ 47 h 279"/>
                  <a:gd name="T8" fmla="*/ 115 w 709"/>
                  <a:gd name="T9" fmla="*/ 85 h 279"/>
                  <a:gd name="T10" fmla="*/ 51 w 709"/>
                  <a:gd name="T11" fmla="*/ 144 h 279"/>
                  <a:gd name="T12" fmla="*/ 4 w 709"/>
                  <a:gd name="T13" fmla="*/ 204 h 279"/>
                  <a:gd name="T14" fmla="*/ 0 w 709"/>
                  <a:gd name="T15" fmla="*/ 211 h 279"/>
                  <a:gd name="T16" fmla="*/ 7 w 709"/>
                  <a:gd name="T17" fmla="*/ 220 h 279"/>
                  <a:gd name="T18" fmla="*/ 108 w 709"/>
                  <a:gd name="T19" fmla="*/ 258 h 279"/>
                  <a:gd name="T20" fmla="*/ 241 w 709"/>
                  <a:gd name="T21" fmla="*/ 276 h 279"/>
                  <a:gd name="T22" fmla="*/ 336 w 709"/>
                  <a:gd name="T23" fmla="*/ 279 h 279"/>
                  <a:gd name="T24" fmla="*/ 387 w 709"/>
                  <a:gd name="T25" fmla="*/ 278 h 279"/>
                  <a:gd name="T26" fmla="*/ 475 w 709"/>
                  <a:gd name="T27" fmla="*/ 269 h 279"/>
                  <a:gd name="T28" fmla="*/ 578 w 709"/>
                  <a:gd name="T29" fmla="*/ 246 h 279"/>
                  <a:gd name="T30" fmla="*/ 666 w 709"/>
                  <a:gd name="T31" fmla="*/ 206 h 279"/>
                  <a:gd name="T32" fmla="*/ 706 w 709"/>
                  <a:gd name="T33" fmla="*/ 177 h 279"/>
                  <a:gd name="T34" fmla="*/ 709 w 709"/>
                  <a:gd name="T35" fmla="*/ 173 h 279"/>
                  <a:gd name="T36" fmla="*/ 689 w 709"/>
                  <a:gd name="T37" fmla="*/ 152 h 279"/>
                  <a:gd name="T38" fmla="*/ 574 w 709"/>
                  <a:gd name="T39" fmla="*/ 72 h 279"/>
                  <a:gd name="T40" fmla="*/ 514 w 709"/>
                  <a:gd name="T41" fmla="*/ 41 h 279"/>
                  <a:gd name="T42" fmla="*/ 444 w 709"/>
                  <a:gd name="T43" fmla="*/ 17 h 279"/>
                  <a:gd name="T44" fmla="*/ 368 w 709"/>
                  <a:gd name="T45" fmla="*/ 2 h 279"/>
                  <a:gd name="T46" fmla="*/ 328 w 709"/>
                  <a:gd name="T4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9" h="279">
                    <a:moveTo>
                      <a:pt x="328" y="0"/>
                    </a:moveTo>
                    <a:lnTo>
                      <a:pt x="292" y="1"/>
                    </a:lnTo>
                    <a:lnTo>
                      <a:pt x="226" y="17"/>
                    </a:lnTo>
                    <a:lnTo>
                      <a:pt x="167" y="47"/>
                    </a:lnTo>
                    <a:lnTo>
                      <a:pt x="115" y="85"/>
                    </a:lnTo>
                    <a:lnTo>
                      <a:pt x="51" y="144"/>
                    </a:lnTo>
                    <a:lnTo>
                      <a:pt x="4" y="204"/>
                    </a:lnTo>
                    <a:lnTo>
                      <a:pt x="0" y="211"/>
                    </a:lnTo>
                    <a:lnTo>
                      <a:pt x="7" y="220"/>
                    </a:lnTo>
                    <a:lnTo>
                      <a:pt x="108" y="258"/>
                    </a:lnTo>
                    <a:lnTo>
                      <a:pt x="241" y="276"/>
                    </a:lnTo>
                    <a:lnTo>
                      <a:pt x="336" y="279"/>
                    </a:lnTo>
                    <a:lnTo>
                      <a:pt x="387" y="278"/>
                    </a:lnTo>
                    <a:lnTo>
                      <a:pt x="475" y="269"/>
                    </a:lnTo>
                    <a:lnTo>
                      <a:pt x="578" y="246"/>
                    </a:lnTo>
                    <a:lnTo>
                      <a:pt x="666" y="206"/>
                    </a:lnTo>
                    <a:lnTo>
                      <a:pt x="706" y="177"/>
                    </a:lnTo>
                    <a:lnTo>
                      <a:pt x="709" y="173"/>
                    </a:lnTo>
                    <a:lnTo>
                      <a:pt x="689" y="152"/>
                    </a:lnTo>
                    <a:lnTo>
                      <a:pt x="574" y="72"/>
                    </a:lnTo>
                    <a:lnTo>
                      <a:pt x="514" y="41"/>
                    </a:lnTo>
                    <a:lnTo>
                      <a:pt x="444" y="17"/>
                    </a:lnTo>
                    <a:lnTo>
                      <a:pt x="368" y="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3320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79">
                <a:extLst>
                  <a:ext uri="{FF2B5EF4-FFF2-40B4-BE49-F238E27FC236}">
                    <a16:creationId xmlns:a16="http://schemas.microsoft.com/office/drawing/2014/main" xmlns="" id="{EAF18299-FBCA-483C-A42F-4CD6D0050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60"/>
                <a:ext cx="236" cy="82"/>
              </a:xfrm>
              <a:custGeom>
                <a:avLst/>
                <a:gdLst>
                  <a:gd name="T0" fmla="*/ 328 w 709"/>
                  <a:gd name="T1" fmla="*/ 0 h 246"/>
                  <a:gd name="T2" fmla="*/ 292 w 709"/>
                  <a:gd name="T3" fmla="*/ 1 h 246"/>
                  <a:gd name="T4" fmla="*/ 226 w 709"/>
                  <a:gd name="T5" fmla="*/ 17 h 246"/>
                  <a:gd name="T6" fmla="*/ 167 w 709"/>
                  <a:gd name="T7" fmla="*/ 47 h 246"/>
                  <a:gd name="T8" fmla="*/ 115 w 709"/>
                  <a:gd name="T9" fmla="*/ 85 h 246"/>
                  <a:gd name="T10" fmla="*/ 51 w 709"/>
                  <a:gd name="T11" fmla="*/ 144 h 246"/>
                  <a:gd name="T12" fmla="*/ 4 w 709"/>
                  <a:gd name="T13" fmla="*/ 204 h 246"/>
                  <a:gd name="T14" fmla="*/ 0 w 709"/>
                  <a:gd name="T15" fmla="*/ 211 h 246"/>
                  <a:gd name="T16" fmla="*/ 17 w 709"/>
                  <a:gd name="T17" fmla="*/ 217 h 246"/>
                  <a:gd name="T18" fmla="*/ 145 w 709"/>
                  <a:gd name="T19" fmla="*/ 239 h 246"/>
                  <a:gd name="T20" fmla="*/ 267 w 709"/>
                  <a:gd name="T21" fmla="*/ 246 h 246"/>
                  <a:gd name="T22" fmla="*/ 336 w 709"/>
                  <a:gd name="T23" fmla="*/ 245 h 246"/>
                  <a:gd name="T24" fmla="*/ 416 w 709"/>
                  <a:gd name="T25" fmla="*/ 239 h 246"/>
                  <a:gd name="T26" fmla="*/ 551 w 709"/>
                  <a:gd name="T27" fmla="*/ 217 h 246"/>
                  <a:gd name="T28" fmla="*/ 689 w 709"/>
                  <a:gd name="T29" fmla="*/ 181 h 246"/>
                  <a:gd name="T30" fmla="*/ 709 w 709"/>
                  <a:gd name="T31" fmla="*/ 173 h 246"/>
                  <a:gd name="T32" fmla="*/ 689 w 709"/>
                  <a:gd name="T33" fmla="*/ 152 h 246"/>
                  <a:gd name="T34" fmla="*/ 574 w 709"/>
                  <a:gd name="T35" fmla="*/ 72 h 246"/>
                  <a:gd name="T36" fmla="*/ 514 w 709"/>
                  <a:gd name="T37" fmla="*/ 41 h 246"/>
                  <a:gd name="T38" fmla="*/ 444 w 709"/>
                  <a:gd name="T39" fmla="*/ 17 h 246"/>
                  <a:gd name="T40" fmla="*/ 368 w 709"/>
                  <a:gd name="T41" fmla="*/ 2 h 246"/>
                  <a:gd name="T42" fmla="*/ 328 w 709"/>
                  <a:gd name="T4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9" h="246">
                    <a:moveTo>
                      <a:pt x="328" y="0"/>
                    </a:moveTo>
                    <a:lnTo>
                      <a:pt x="292" y="1"/>
                    </a:lnTo>
                    <a:lnTo>
                      <a:pt x="226" y="17"/>
                    </a:lnTo>
                    <a:lnTo>
                      <a:pt x="167" y="47"/>
                    </a:lnTo>
                    <a:lnTo>
                      <a:pt x="115" y="85"/>
                    </a:lnTo>
                    <a:lnTo>
                      <a:pt x="51" y="144"/>
                    </a:lnTo>
                    <a:lnTo>
                      <a:pt x="4" y="204"/>
                    </a:lnTo>
                    <a:lnTo>
                      <a:pt x="0" y="211"/>
                    </a:lnTo>
                    <a:lnTo>
                      <a:pt x="17" y="217"/>
                    </a:lnTo>
                    <a:lnTo>
                      <a:pt x="145" y="239"/>
                    </a:lnTo>
                    <a:lnTo>
                      <a:pt x="267" y="246"/>
                    </a:lnTo>
                    <a:lnTo>
                      <a:pt x="336" y="245"/>
                    </a:lnTo>
                    <a:lnTo>
                      <a:pt x="416" y="239"/>
                    </a:lnTo>
                    <a:lnTo>
                      <a:pt x="551" y="217"/>
                    </a:lnTo>
                    <a:lnTo>
                      <a:pt x="689" y="181"/>
                    </a:lnTo>
                    <a:lnTo>
                      <a:pt x="709" y="173"/>
                    </a:lnTo>
                    <a:lnTo>
                      <a:pt x="689" y="152"/>
                    </a:lnTo>
                    <a:lnTo>
                      <a:pt x="574" y="72"/>
                    </a:lnTo>
                    <a:lnTo>
                      <a:pt x="514" y="41"/>
                    </a:lnTo>
                    <a:lnTo>
                      <a:pt x="444" y="17"/>
                    </a:lnTo>
                    <a:lnTo>
                      <a:pt x="368" y="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ADAD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Freeform 80">
                <a:extLst>
                  <a:ext uri="{FF2B5EF4-FFF2-40B4-BE49-F238E27FC236}">
                    <a16:creationId xmlns:a16="http://schemas.microsoft.com/office/drawing/2014/main" xmlns="" id="{73EDD149-6A55-443C-9288-F54D2752F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9" y="2054"/>
                <a:ext cx="94" cy="95"/>
              </a:xfrm>
              <a:custGeom>
                <a:avLst/>
                <a:gdLst>
                  <a:gd name="T0" fmla="*/ 283 w 283"/>
                  <a:gd name="T1" fmla="*/ 143 h 286"/>
                  <a:gd name="T2" fmla="*/ 282 w 283"/>
                  <a:gd name="T3" fmla="*/ 172 h 286"/>
                  <a:gd name="T4" fmla="*/ 260 w 283"/>
                  <a:gd name="T5" fmla="*/ 224 h 286"/>
                  <a:gd name="T6" fmla="*/ 222 w 283"/>
                  <a:gd name="T7" fmla="*/ 261 h 286"/>
                  <a:gd name="T8" fmla="*/ 170 w 283"/>
                  <a:gd name="T9" fmla="*/ 283 h 286"/>
                  <a:gd name="T10" fmla="*/ 141 w 283"/>
                  <a:gd name="T11" fmla="*/ 286 h 286"/>
                  <a:gd name="T12" fmla="*/ 112 w 283"/>
                  <a:gd name="T13" fmla="*/ 283 h 286"/>
                  <a:gd name="T14" fmla="*/ 62 w 283"/>
                  <a:gd name="T15" fmla="*/ 261 h 286"/>
                  <a:gd name="T16" fmla="*/ 23 w 283"/>
                  <a:gd name="T17" fmla="*/ 224 h 286"/>
                  <a:gd name="T18" fmla="*/ 1 w 283"/>
                  <a:gd name="T19" fmla="*/ 172 h 286"/>
                  <a:gd name="T20" fmla="*/ 0 w 283"/>
                  <a:gd name="T21" fmla="*/ 143 h 286"/>
                  <a:gd name="T22" fmla="*/ 1 w 283"/>
                  <a:gd name="T23" fmla="*/ 114 h 286"/>
                  <a:gd name="T24" fmla="*/ 23 w 283"/>
                  <a:gd name="T25" fmla="*/ 62 h 286"/>
                  <a:gd name="T26" fmla="*/ 62 w 283"/>
                  <a:gd name="T27" fmla="*/ 25 h 286"/>
                  <a:gd name="T28" fmla="*/ 112 w 283"/>
                  <a:gd name="T29" fmla="*/ 3 h 286"/>
                  <a:gd name="T30" fmla="*/ 141 w 283"/>
                  <a:gd name="T31" fmla="*/ 0 h 286"/>
                  <a:gd name="T32" fmla="*/ 170 w 283"/>
                  <a:gd name="T33" fmla="*/ 3 h 286"/>
                  <a:gd name="T34" fmla="*/ 222 w 283"/>
                  <a:gd name="T35" fmla="*/ 25 h 286"/>
                  <a:gd name="T36" fmla="*/ 260 w 283"/>
                  <a:gd name="T37" fmla="*/ 62 h 286"/>
                  <a:gd name="T38" fmla="*/ 282 w 283"/>
                  <a:gd name="T39" fmla="*/ 114 h 286"/>
                  <a:gd name="T40" fmla="*/ 283 w 283"/>
                  <a:gd name="T41" fmla="*/ 14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3" h="286">
                    <a:moveTo>
                      <a:pt x="283" y="143"/>
                    </a:moveTo>
                    <a:lnTo>
                      <a:pt x="282" y="172"/>
                    </a:lnTo>
                    <a:lnTo>
                      <a:pt x="260" y="224"/>
                    </a:lnTo>
                    <a:lnTo>
                      <a:pt x="222" y="261"/>
                    </a:lnTo>
                    <a:lnTo>
                      <a:pt x="170" y="283"/>
                    </a:lnTo>
                    <a:lnTo>
                      <a:pt x="141" y="286"/>
                    </a:lnTo>
                    <a:lnTo>
                      <a:pt x="112" y="283"/>
                    </a:lnTo>
                    <a:lnTo>
                      <a:pt x="62" y="261"/>
                    </a:lnTo>
                    <a:lnTo>
                      <a:pt x="23" y="224"/>
                    </a:lnTo>
                    <a:lnTo>
                      <a:pt x="1" y="172"/>
                    </a:lnTo>
                    <a:lnTo>
                      <a:pt x="0" y="143"/>
                    </a:lnTo>
                    <a:lnTo>
                      <a:pt x="1" y="114"/>
                    </a:lnTo>
                    <a:lnTo>
                      <a:pt x="23" y="62"/>
                    </a:lnTo>
                    <a:lnTo>
                      <a:pt x="62" y="25"/>
                    </a:lnTo>
                    <a:lnTo>
                      <a:pt x="112" y="3"/>
                    </a:lnTo>
                    <a:lnTo>
                      <a:pt x="141" y="0"/>
                    </a:lnTo>
                    <a:lnTo>
                      <a:pt x="170" y="3"/>
                    </a:lnTo>
                    <a:lnTo>
                      <a:pt x="222" y="25"/>
                    </a:lnTo>
                    <a:lnTo>
                      <a:pt x="260" y="62"/>
                    </a:lnTo>
                    <a:lnTo>
                      <a:pt x="282" y="114"/>
                    </a:lnTo>
                    <a:lnTo>
                      <a:pt x="283" y="143"/>
                    </a:lnTo>
                    <a:close/>
                  </a:path>
                </a:pathLst>
              </a:custGeom>
              <a:solidFill>
                <a:srgbClr val="23110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Freeform 81">
                <a:extLst>
                  <a:ext uri="{FF2B5EF4-FFF2-40B4-BE49-F238E27FC236}">
                    <a16:creationId xmlns:a16="http://schemas.microsoft.com/office/drawing/2014/main" xmlns="" id="{76E9EC9B-2471-4127-9259-2120379EA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51"/>
                <a:ext cx="237" cy="80"/>
              </a:xfrm>
              <a:custGeom>
                <a:avLst/>
                <a:gdLst>
                  <a:gd name="T0" fmla="*/ 483 w 711"/>
                  <a:gd name="T1" fmla="*/ 8 h 239"/>
                  <a:gd name="T2" fmla="*/ 408 w 711"/>
                  <a:gd name="T3" fmla="*/ 0 h 239"/>
                  <a:gd name="T4" fmla="*/ 323 w 711"/>
                  <a:gd name="T5" fmla="*/ 0 h 239"/>
                  <a:gd name="T6" fmla="*/ 289 w 711"/>
                  <a:gd name="T7" fmla="*/ 3 h 239"/>
                  <a:gd name="T8" fmla="*/ 223 w 711"/>
                  <a:gd name="T9" fmla="*/ 23 h 239"/>
                  <a:gd name="T10" fmla="*/ 164 w 711"/>
                  <a:gd name="T11" fmla="*/ 56 h 239"/>
                  <a:gd name="T12" fmla="*/ 112 w 711"/>
                  <a:gd name="T13" fmla="*/ 98 h 239"/>
                  <a:gd name="T14" fmla="*/ 50 w 711"/>
                  <a:gd name="T15" fmla="*/ 163 h 239"/>
                  <a:gd name="T16" fmla="*/ 4 w 711"/>
                  <a:gd name="T17" fmla="*/ 229 h 239"/>
                  <a:gd name="T18" fmla="*/ 0 w 711"/>
                  <a:gd name="T19" fmla="*/ 236 h 239"/>
                  <a:gd name="T20" fmla="*/ 17 w 711"/>
                  <a:gd name="T21" fmla="*/ 239 h 239"/>
                  <a:gd name="T22" fmla="*/ 83 w 711"/>
                  <a:gd name="T23" fmla="*/ 186 h 239"/>
                  <a:gd name="T24" fmla="*/ 231 w 711"/>
                  <a:gd name="T25" fmla="*/ 89 h 239"/>
                  <a:gd name="T26" fmla="*/ 309 w 711"/>
                  <a:gd name="T27" fmla="*/ 56 h 239"/>
                  <a:gd name="T28" fmla="*/ 358 w 711"/>
                  <a:gd name="T29" fmla="*/ 44 h 239"/>
                  <a:gd name="T30" fmla="*/ 381 w 711"/>
                  <a:gd name="T31" fmla="*/ 43 h 239"/>
                  <a:gd name="T32" fmla="*/ 421 w 711"/>
                  <a:gd name="T33" fmla="*/ 46 h 239"/>
                  <a:gd name="T34" fmla="*/ 493 w 711"/>
                  <a:gd name="T35" fmla="*/ 59 h 239"/>
                  <a:gd name="T36" fmla="*/ 555 w 711"/>
                  <a:gd name="T37" fmla="*/ 82 h 239"/>
                  <a:gd name="T38" fmla="*/ 607 w 711"/>
                  <a:gd name="T39" fmla="*/ 108 h 239"/>
                  <a:gd name="T40" fmla="*/ 666 w 711"/>
                  <a:gd name="T41" fmla="*/ 151 h 239"/>
                  <a:gd name="T42" fmla="*/ 708 w 711"/>
                  <a:gd name="T43" fmla="*/ 193 h 239"/>
                  <a:gd name="T44" fmla="*/ 711 w 711"/>
                  <a:gd name="T45" fmla="*/ 197 h 239"/>
                  <a:gd name="T46" fmla="*/ 711 w 711"/>
                  <a:gd name="T47" fmla="*/ 193 h 239"/>
                  <a:gd name="T48" fmla="*/ 695 w 711"/>
                  <a:gd name="T49" fmla="*/ 148 h 239"/>
                  <a:gd name="T50" fmla="*/ 662 w 711"/>
                  <a:gd name="T51" fmla="*/ 102 h 239"/>
                  <a:gd name="T52" fmla="*/ 627 w 711"/>
                  <a:gd name="T53" fmla="*/ 69 h 239"/>
                  <a:gd name="T54" fmla="*/ 581 w 711"/>
                  <a:gd name="T55" fmla="*/ 40 h 239"/>
                  <a:gd name="T56" fmla="*/ 519 w 711"/>
                  <a:gd name="T57" fmla="*/ 17 h 239"/>
                  <a:gd name="T58" fmla="*/ 483 w 711"/>
                  <a:gd name="T59" fmla="*/ 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1" h="239">
                    <a:moveTo>
                      <a:pt x="483" y="8"/>
                    </a:moveTo>
                    <a:lnTo>
                      <a:pt x="408" y="0"/>
                    </a:lnTo>
                    <a:lnTo>
                      <a:pt x="323" y="0"/>
                    </a:lnTo>
                    <a:lnTo>
                      <a:pt x="289" y="3"/>
                    </a:lnTo>
                    <a:lnTo>
                      <a:pt x="223" y="23"/>
                    </a:lnTo>
                    <a:lnTo>
                      <a:pt x="164" y="56"/>
                    </a:lnTo>
                    <a:lnTo>
                      <a:pt x="112" y="98"/>
                    </a:lnTo>
                    <a:lnTo>
                      <a:pt x="50" y="163"/>
                    </a:lnTo>
                    <a:lnTo>
                      <a:pt x="4" y="229"/>
                    </a:lnTo>
                    <a:lnTo>
                      <a:pt x="0" y="236"/>
                    </a:lnTo>
                    <a:lnTo>
                      <a:pt x="17" y="239"/>
                    </a:lnTo>
                    <a:lnTo>
                      <a:pt x="83" y="186"/>
                    </a:lnTo>
                    <a:lnTo>
                      <a:pt x="231" y="89"/>
                    </a:lnTo>
                    <a:lnTo>
                      <a:pt x="309" y="56"/>
                    </a:lnTo>
                    <a:lnTo>
                      <a:pt x="358" y="44"/>
                    </a:lnTo>
                    <a:lnTo>
                      <a:pt x="381" y="43"/>
                    </a:lnTo>
                    <a:lnTo>
                      <a:pt x="421" y="46"/>
                    </a:lnTo>
                    <a:lnTo>
                      <a:pt x="493" y="59"/>
                    </a:lnTo>
                    <a:lnTo>
                      <a:pt x="555" y="82"/>
                    </a:lnTo>
                    <a:lnTo>
                      <a:pt x="607" y="108"/>
                    </a:lnTo>
                    <a:lnTo>
                      <a:pt x="666" y="151"/>
                    </a:lnTo>
                    <a:lnTo>
                      <a:pt x="708" y="193"/>
                    </a:lnTo>
                    <a:lnTo>
                      <a:pt x="711" y="197"/>
                    </a:lnTo>
                    <a:lnTo>
                      <a:pt x="711" y="193"/>
                    </a:lnTo>
                    <a:lnTo>
                      <a:pt x="695" y="148"/>
                    </a:lnTo>
                    <a:lnTo>
                      <a:pt x="662" y="102"/>
                    </a:lnTo>
                    <a:lnTo>
                      <a:pt x="627" y="69"/>
                    </a:lnTo>
                    <a:lnTo>
                      <a:pt x="581" y="40"/>
                    </a:lnTo>
                    <a:lnTo>
                      <a:pt x="519" y="17"/>
                    </a:lnTo>
                    <a:lnTo>
                      <a:pt x="483" y="8"/>
                    </a:lnTo>
                    <a:close/>
                  </a:path>
                </a:pathLst>
              </a:custGeom>
              <a:solidFill>
                <a:srgbClr val="9E6E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82">
                <a:extLst>
                  <a:ext uri="{FF2B5EF4-FFF2-40B4-BE49-F238E27FC236}">
                    <a16:creationId xmlns:a16="http://schemas.microsoft.com/office/drawing/2014/main" xmlns="" id="{A1EF0B8E-8FA4-4DD7-92B8-AD78F56E2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55"/>
                <a:ext cx="237" cy="76"/>
              </a:xfrm>
              <a:custGeom>
                <a:avLst/>
                <a:gdLst>
                  <a:gd name="T0" fmla="*/ 455 w 712"/>
                  <a:gd name="T1" fmla="*/ 0 h 228"/>
                  <a:gd name="T2" fmla="*/ 419 w 712"/>
                  <a:gd name="T3" fmla="*/ 0 h 228"/>
                  <a:gd name="T4" fmla="*/ 342 w 712"/>
                  <a:gd name="T5" fmla="*/ 19 h 228"/>
                  <a:gd name="T6" fmla="*/ 265 w 712"/>
                  <a:gd name="T7" fmla="*/ 49 h 228"/>
                  <a:gd name="T8" fmla="*/ 191 w 712"/>
                  <a:gd name="T9" fmla="*/ 90 h 228"/>
                  <a:gd name="T10" fmla="*/ 33 w 712"/>
                  <a:gd name="T11" fmla="*/ 196 h 228"/>
                  <a:gd name="T12" fmla="*/ 0 w 712"/>
                  <a:gd name="T13" fmla="*/ 225 h 228"/>
                  <a:gd name="T14" fmla="*/ 17 w 712"/>
                  <a:gd name="T15" fmla="*/ 228 h 228"/>
                  <a:gd name="T16" fmla="*/ 85 w 712"/>
                  <a:gd name="T17" fmla="*/ 175 h 228"/>
                  <a:gd name="T18" fmla="*/ 233 w 712"/>
                  <a:gd name="T19" fmla="*/ 78 h 228"/>
                  <a:gd name="T20" fmla="*/ 311 w 712"/>
                  <a:gd name="T21" fmla="*/ 45 h 228"/>
                  <a:gd name="T22" fmla="*/ 360 w 712"/>
                  <a:gd name="T23" fmla="*/ 33 h 228"/>
                  <a:gd name="T24" fmla="*/ 383 w 712"/>
                  <a:gd name="T25" fmla="*/ 32 h 228"/>
                  <a:gd name="T26" fmla="*/ 416 w 712"/>
                  <a:gd name="T27" fmla="*/ 35 h 228"/>
                  <a:gd name="T28" fmla="*/ 481 w 712"/>
                  <a:gd name="T29" fmla="*/ 48 h 228"/>
                  <a:gd name="T30" fmla="*/ 567 w 712"/>
                  <a:gd name="T31" fmla="*/ 82 h 228"/>
                  <a:gd name="T32" fmla="*/ 694 w 712"/>
                  <a:gd name="T33" fmla="*/ 167 h 228"/>
                  <a:gd name="T34" fmla="*/ 712 w 712"/>
                  <a:gd name="T35" fmla="*/ 186 h 228"/>
                  <a:gd name="T36" fmla="*/ 711 w 712"/>
                  <a:gd name="T37" fmla="*/ 180 h 228"/>
                  <a:gd name="T38" fmla="*/ 691 w 712"/>
                  <a:gd name="T39" fmla="*/ 130 h 228"/>
                  <a:gd name="T40" fmla="*/ 652 w 712"/>
                  <a:gd name="T41" fmla="*/ 78 h 228"/>
                  <a:gd name="T42" fmla="*/ 613 w 712"/>
                  <a:gd name="T43" fmla="*/ 45 h 228"/>
                  <a:gd name="T44" fmla="*/ 561 w 712"/>
                  <a:gd name="T45" fmla="*/ 19 h 228"/>
                  <a:gd name="T46" fmla="*/ 495 w 712"/>
                  <a:gd name="T47" fmla="*/ 2 h 228"/>
                  <a:gd name="T48" fmla="*/ 455 w 712"/>
                  <a:gd name="T4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2" h="228">
                    <a:moveTo>
                      <a:pt x="455" y="0"/>
                    </a:moveTo>
                    <a:lnTo>
                      <a:pt x="419" y="0"/>
                    </a:lnTo>
                    <a:lnTo>
                      <a:pt x="342" y="19"/>
                    </a:lnTo>
                    <a:lnTo>
                      <a:pt x="265" y="49"/>
                    </a:lnTo>
                    <a:lnTo>
                      <a:pt x="191" y="90"/>
                    </a:lnTo>
                    <a:lnTo>
                      <a:pt x="33" y="196"/>
                    </a:lnTo>
                    <a:lnTo>
                      <a:pt x="0" y="225"/>
                    </a:lnTo>
                    <a:lnTo>
                      <a:pt x="17" y="228"/>
                    </a:lnTo>
                    <a:lnTo>
                      <a:pt x="85" y="175"/>
                    </a:lnTo>
                    <a:lnTo>
                      <a:pt x="233" y="78"/>
                    </a:lnTo>
                    <a:lnTo>
                      <a:pt x="311" y="45"/>
                    </a:lnTo>
                    <a:lnTo>
                      <a:pt x="360" y="33"/>
                    </a:lnTo>
                    <a:lnTo>
                      <a:pt x="383" y="32"/>
                    </a:lnTo>
                    <a:lnTo>
                      <a:pt x="416" y="35"/>
                    </a:lnTo>
                    <a:lnTo>
                      <a:pt x="481" y="48"/>
                    </a:lnTo>
                    <a:lnTo>
                      <a:pt x="567" y="82"/>
                    </a:lnTo>
                    <a:lnTo>
                      <a:pt x="694" y="167"/>
                    </a:lnTo>
                    <a:lnTo>
                      <a:pt x="712" y="186"/>
                    </a:lnTo>
                    <a:lnTo>
                      <a:pt x="711" y="180"/>
                    </a:lnTo>
                    <a:lnTo>
                      <a:pt x="691" y="130"/>
                    </a:lnTo>
                    <a:lnTo>
                      <a:pt x="652" y="78"/>
                    </a:lnTo>
                    <a:lnTo>
                      <a:pt x="613" y="45"/>
                    </a:lnTo>
                    <a:lnTo>
                      <a:pt x="561" y="19"/>
                    </a:lnTo>
                    <a:lnTo>
                      <a:pt x="495" y="2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Freeform 83">
                <a:extLst>
                  <a:ext uri="{FF2B5EF4-FFF2-40B4-BE49-F238E27FC236}">
                    <a16:creationId xmlns:a16="http://schemas.microsoft.com/office/drawing/2014/main" xmlns="" id="{8B12CDAC-C697-4432-9FEF-A3AEEF8EA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117"/>
                <a:ext cx="236" cy="35"/>
              </a:xfrm>
              <a:custGeom>
                <a:avLst/>
                <a:gdLst>
                  <a:gd name="T0" fmla="*/ 336 w 709"/>
                  <a:gd name="T1" fmla="*/ 71 h 105"/>
                  <a:gd name="T2" fmla="*/ 266 w 709"/>
                  <a:gd name="T3" fmla="*/ 74 h 105"/>
                  <a:gd name="T4" fmla="*/ 145 w 709"/>
                  <a:gd name="T5" fmla="*/ 65 h 105"/>
                  <a:gd name="T6" fmla="*/ 17 w 709"/>
                  <a:gd name="T7" fmla="*/ 43 h 105"/>
                  <a:gd name="T8" fmla="*/ 0 w 709"/>
                  <a:gd name="T9" fmla="*/ 39 h 105"/>
                  <a:gd name="T10" fmla="*/ 7 w 709"/>
                  <a:gd name="T11" fmla="*/ 48 h 105"/>
                  <a:gd name="T12" fmla="*/ 108 w 709"/>
                  <a:gd name="T13" fmla="*/ 85 h 105"/>
                  <a:gd name="T14" fmla="*/ 241 w 709"/>
                  <a:gd name="T15" fmla="*/ 104 h 105"/>
                  <a:gd name="T16" fmla="*/ 336 w 709"/>
                  <a:gd name="T17" fmla="*/ 105 h 105"/>
                  <a:gd name="T18" fmla="*/ 387 w 709"/>
                  <a:gd name="T19" fmla="*/ 105 h 105"/>
                  <a:gd name="T20" fmla="*/ 475 w 709"/>
                  <a:gd name="T21" fmla="*/ 97 h 105"/>
                  <a:gd name="T22" fmla="*/ 578 w 709"/>
                  <a:gd name="T23" fmla="*/ 72 h 105"/>
                  <a:gd name="T24" fmla="*/ 666 w 709"/>
                  <a:gd name="T25" fmla="*/ 33 h 105"/>
                  <a:gd name="T26" fmla="*/ 706 w 709"/>
                  <a:gd name="T27" fmla="*/ 3 h 105"/>
                  <a:gd name="T28" fmla="*/ 709 w 709"/>
                  <a:gd name="T29" fmla="*/ 0 h 105"/>
                  <a:gd name="T30" fmla="*/ 689 w 709"/>
                  <a:gd name="T31" fmla="*/ 7 h 105"/>
                  <a:gd name="T32" fmla="*/ 551 w 709"/>
                  <a:gd name="T33" fmla="*/ 43 h 105"/>
                  <a:gd name="T34" fmla="*/ 416 w 709"/>
                  <a:gd name="T35" fmla="*/ 65 h 105"/>
                  <a:gd name="T36" fmla="*/ 336 w 709"/>
                  <a:gd name="T37" fmla="*/ 7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09" h="105">
                    <a:moveTo>
                      <a:pt x="336" y="71"/>
                    </a:moveTo>
                    <a:lnTo>
                      <a:pt x="266" y="74"/>
                    </a:lnTo>
                    <a:lnTo>
                      <a:pt x="145" y="65"/>
                    </a:lnTo>
                    <a:lnTo>
                      <a:pt x="17" y="43"/>
                    </a:lnTo>
                    <a:lnTo>
                      <a:pt x="0" y="39"/>
                    </a:lnTo>
                    <a:lnTo>
                      <a:pt x="7" y="48"/>
                    </a:lnTo>
                    <a:lnTo>
                      <a:pt x="108" y="85"/>
                    </a:lnTo>
                    <a:lnTo>
                      <a:pt x="241" y="104"/>
                    </a:lnTo>
                    <a:lnTo>
                      <a:pt x="336" y="105"/>
                    </a:lnTo>
                    <a:lnTo>
                      <a:pt x="387" y="105"/>
                    </a:lnTo>
                    <a:lnTo>
                      <a:pt x="475" y="97"/>
                    </a:lnTo>
                    <a:lnTo>
                      <a:pt x="578" y="72"/>
                    </a:lnTo>
                    <a:lnTo>
                      <a:pt x="666" y="33"/>
                    </a:lnTo>
                    <a:lnTo>
                      <a:pt x="706" y="3"/>
                    </a:lnTo>
                    <a:lnTo>
                      <a:pt x="709" y="0"/>
                    </a:lnTo>
                    <a:lnTo>
                      <a:pt x="689" y="7"/>
                    </a:lnTo>
                    <a:lnTo>
                      <a:pt x="551" y="43"/>
                    </a:lnTo>
                    <a:lnTo>
                      <a:pt x="416" y="65"/>
                    </a:lnTo>
                    <a:lnTo>
                      <a:pt x="336" y="7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Freeform 84">
                <a:extLst>
                  <a:ext uri="{FF2B5EF4-FFF2-40B4-BE49-F238E27FC236}">
                    <a16:creationId xmlns:a16="http://schemas.microsoft.com/office/drawing/2014/main" xmlns="" id="{812D36B0-2856-4859-AC58-790AE86A1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" y="2512"/>
                <a:ext cx="280" cy="243"/>
              </a:xfrm>
              <a:custGeom>
                <a:avLst/>
                <a:gdLst>
                  <a:gd name="T0" fmla="*/ 840 w 840"/>
                  <a:gd name="T1" fmla="*/ 399 h 730"/>
                  <a:gd name="T2" fmla="*/ 838 w 840"/>
                  <a:gd name="T3" fmla="*/ 356 h 730"/>
                  <a:gd name="T4" fmla="*/ 824 w 840"/>
                  <a:gd name="T5" fmla="*/ 266 h 730"/>
                  <a:gd name="T6" fmla="*/ 811 w 840"/>
                  <a:gd name="T7" fmla="*/ 222 h 730"/>
                  <a:gd name="T8" fmla="*/ 795 w 840"/>
                  <a:gd name="T9" fmla="*/ 176 h 730"/>
                  <a:gd name="T10" fmla="*/ 769 w 840"/>
                  <a:gd name="T11" fmla="*/ 129 h 730"/>
                  <a:gd name="T12" fmla="*/ 760 w 840"/>
                  <a:gd name="T13" fmla="*/ 118 h 730"/>
                  <a:gd name="T14" fmla="*/ 753 w 840"/>
                  <a:gd name="T15" fmla="*/ 106 h 730"/>
                  <a:gd name="T16" fmla="*/ 749 w 840"/>
                  <a:gd name="T17" fmla="*/ 101 h 730"/>
                  <a:gd name="T18" fmla="*/ 743 w 840"/>
                  <a:gd name="T19" fmla="*/ 95 h 730"/>
                  <a:gd name="T20" fmla="*/ 735 w 840"/>
                  <a:gd name="T21" fmla="*/ 85 h 730"/>
                  <a:gd name="T22" fmla="*/ 732 w 840"/>
                  <a:gd name="T23" fmla="*/ 83 h 730"/>
                  <a:gd name="T24" fmla="*/ 720 w 840"/>
                  <a:gd name="T25" fmla="*/ 72 h 730"/>
                  <a:gd name="T26" fmla="*/ 714 w 840"/>
                  <a:gd name="T27" fmla="*/ 65 h 730"/>
                  <a:gd name="T28" fmla="*/ 706 w 840"/>
                  <a:gd name="T29" fmla="*/ 59 h 730"/>
                  <a:gd name="T30" fmla="*/ 691 w 840"/>
                  <a:gd name="T31" fmla="*/ 47 h 730"/>
                  <a:gd name="T32" fmla="*/ 677 w 840"/>
                  <a:gd name="T33" fmla="*/ 39 h 730"/>
                  <a:gd name="T34" fmla="*/ 647 w 840"/>
                  <a:gd name="T35" fmla="*/ 26 h 730"/>
                  <a:gd name="T36" fmla="*/ 593 w 840"/>
                  <a:gd name="T37" fmla="*/ 10 h 730"/>
                  <a:gd name="T38" fmla="*/ 568 w 840"/>
                  <a:gd name="T39" fmla="*/ 4 h 730"/>
                  <a:gd name="T40" fmla="*/ 517 w 840"/>
                  <a:gd name="T41" fmla="*/ 0 h 730"/>
                  <a:gd name="T42" fmla="*/ 471 w 840"/>
                  <a:gd name="T43" fmla="*/ 1 h 730"/>
                  <a:gd name="T44" fmla="*/ 425 w 840"/>
                  <a:gd name="T45" fmla="*/ 4 h 730"/>
                  <a:gd name="T46" fmla="*/ 339 w 840"/>
                  <a:gd name="T47" fmla="*/ 20 h 730"/>
                  <a:gd name="T48" fmla="*/ 298 w 840"/>
                  <a:gd name="T49" fmla="*/ 31 h 730"/>
                  <a:gd name="T50" fmla="*/ 257 w 840"/>
                  <a:gd name="T51" fmla="*/ 44 h 730"/>
                  <a:gd name="T52" fmla="*/ 179 w 840"/>
                  <a:gd name="T53" fmla="*/ 78 h 730"/>
                  <a:gd name="T54" fmla="*/ 141 w 840"/>
                  <a:gd name="T55" fmla="*/ 99 h 730"/>
                  <a:gd name="T56" fmla="*/ 104 w 840"/>
                  <a:gd name="T57" fmla="*/ 121 h 730"/>
                  <a:gd name="T58" fmla="*/ 33 w 840"/>
                  <a:gd name="T59" fmla="*/ 173 h 730"/>
                  <a:gd name="T60" fmla="*/ 0 w 840"/>
                  <a:gd name="T61" fmla="*/ 204 h 730"/>
                  <a:gd name="T62" fmla="*/ 90 w 840"/>
                  <a:gd name="T63" fmla="*/ 217 h 730"/>
                  <a:gd name="T64" fmla="*/ 172 w 840"/>
                  <a:gd name="T65" fmla="*/ 220 h 730"/>
                  <a:gd name="T66" fmla="*/ 254 w 840"/>
                  <a:gd name="T67" fmla="*/ 220 h 730"/>
                  <a:gd name="T68" fmla="*/ 331 w 840"/>
                  <a:gd name="T69" fmla="*/ 217 h 730"/>
                  <a:gd name="T70" fmla="*/ 478 w 840"/>
                  <a:gd name="T71" fmla="*/ 210 h 730"/>
                  <a:gd name="T72" fmla="*/ 544 w 840"/>
                  <a:gd name="T73" fmla="*/ 210 h 730"/>
                  <a:gd name="T74" fmla="*/ 573 w 840"/>
                  <a:gd name="T75" fmla="*/ 212 h 730"/>
                  <a:gd name="T76" fmla="*/ 592 w 840"/>
                  <a:gd name="T77" fmla="*/ 215 h 730"/>
                  <a:gd name="T78" fmla="*/ 599 w 840"/>
                  <a:gd name="T79" fmla="*/ 215 h 730"/>
                  <a:gd name="T80" fmla="*/ 598 w 840"/>
                  <a:gd name="T81" fmla="*/ 212 h 730"/>
                  <a:gd name="T82" fmla="*/ 609 w 840"/>
                  <a:gd name="T83" fmla="*/ 223 h 730"/>
                  <a:gd name="T84" fmla="*/ 614 w 840"/>
                  <a:gd name="T85" fmla="*/ 227 h 730"/>
                  <a:gd name="T86" fmla="*/ 619 w 840"/>
                  <a:gd name="T87" fmla="*/ 233 h 730"/>
                  <a:gd name="T88" fmla="*/ 637 w 840"/>
                  <a:gd name="T89" fmla="*/ 255 h 730"/>
                  <a:gd name="T90" fmla="*/ 655 w 840"/>
                  <a:gd name="T91" fmla="*/ 284 h 730"/>
                  <a:gd name="T92" fmla="*/ 671 w 840"/>
                  <a:gd name="T93" fmla="*/ 313 h 730"/>
                  <a:gd name="T94" fmla="*/ 699 w 840"/>
                  <a:gd name="T95" fmla="*/ 382 h 730"/>
                  <a:gd name="T96" fmla="*/ 711 w 840"/>
                  <a:gd name="T97" fmla="*/ 418 h 730"/>
                  <a:gd name="T98" fmla="*/ 735 w 840"/>
                  <a:gd name="T99" fmla="*/ 493 h 730"/>
                  <a:gd name="T100" fmla="*/ 755 w 840"/>
                  <a:gd name="T101" fmla="*/ 572 h 730"/>
                  <a:gd name="T102" fmla="*/ 778 w 840"/>
                  <a:gd name="T103" fmla="*/ 650 h 730"/>
                  <a:gd name="T104" fmla="*/ 804 w 840"/>
                  <a:gd name="T105" fmla="*/ 730 h 730"/>
                  <a:gd name="T106" fmla="*/ 821 w 840"/>
                  <a:gd name="T107" fmla="*/ 650 h 730"/>
                  <a:gd name="T108" fmla="*/ 840 w 840"/>
                  <a:gd name="T109" fmla="*/ 484 h 730"/>
                  <a:gd name="T110" fmla="*/ 840 w 840"/>
                  <a:gd name="T111" fmla="*/ 399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40" h="730">
                    <a:moveTo>
                      <a:pt x="840" y="399"/>
                    </a:moveTo>
                    <a:lnTo>
                      <a:pt x="838" y="356"/>
                    </a:lnTo>
                    <a:lnTo>
                      <a:pt x="824" y="266"/>
                    </a:lnTo>
                    <a:lnTo>
                      <a:pt x="811" y="222"/>
                    </a:lnTo>
                    <a:lnTo>
                      <a:pt x="795" y="176"/>
                    </a:lnTo>
                    <a:lnTo>
                      <a:pt x="769" y="129"/>
                    </a:lnTo>
                    <a:lnTo>
                      <a:pt x="760" y="118"/>
                    </a:lnTo>
                    <a:lnTo>
                      <a:pt x="753" y="106"/>
                    </a:lnTo>
                    <a:lnTo>
                      <a:pt x="749" y="101"/>
                    </a:lnTo>
                    <a:lnTo>
                      <a:pt x="743" y="95"/>
                    </a:lnTo>
                    <a:lnTo>
                      <a:pt x="735" y="85"/>
                    </a:lnTo>
                    <a:lnTo>
                      <a:pt x="732" y="83"/>
                    </a:lnTo>
                    <a:lnTo>
                      <a:pt x="720" y="72"/>
                    </a:lnTo>
                    <a:lnTo>
                      <a:pt x="714" y="65"/>
                    </a:lnTo>
                    <a:lnTo>
                      <a:pt x="706" y="59"/>
                    </a:lnTo>
                    <a:lnTo>
                      <a:pt x="691" y="47"/>
                    </a:lnTo>
                    <a:lnTo>
                      <a:pt x="677" y="39"/>
                    </a:lnTo>
                    <a:lnTo>
                      <a:pt x="647" y="26"/>
                    </a:lnTo>
                    <a:lnTo>
                      <a:pt x="593" y="10"/>
                    </a:lnTo>
                    <a:lnTo>
                      <a:pt x="568" y="4"/>
                    </a:lnTo>
                    <a:lnTo>
                      <a:pt x="517" y="0"/>
                    </a:lnTo>
                    <a:lnTo>
                      <a:pt x="471" y="1"/>
                    </a:lnTo>
                    <a:lnTo>
                      <a:pt x="425" y="4"/>
                    </a:lnTo>
                    <a:lnTo>
                      <a:pt x="339" y="20"/>
                    </a:lnTo>
                    <a:lnTo>
                      <a:pt x="298" y="31"/>
                    </a:lnTo>
                    <a:lnTo>
                      <a:pt x="257" y="44"/>
                    </a:lnTo>
                    <a:lnTo>
                      <a:pt x="179" y="78"/>
                    </a:lnTo>
                    <a:lnTo>
                      <a:pt x="141" y="99"/>
                    </a:lnTo>
                    <a:lnTo>
                      <a:pt x="104" y="121"/>
                    </a:lnTo>
                    <a:lnTo>
                      <a:pt x="33" y="173"/>
                    </a:lnTo>
                    <a:lnTo>
                      <a:pt x="0" y="204"/>
                    </a:lnTo>
                    <a:lnTo>
                      <a:pt x="90" y="217"/>
                    </a:lnTo>
                    <a:lnTo>
                      <a:pt x="172" y="220"/>
                    </a:lnTo>
                    <a:lnTo>
                      <a:pt x="254" y="220"/>
                    </a:lnTo>
                    <a:lnTo>
                      <a:pt x="331" y="217"/>
                    </a:lnTo>
                    <a:lnTo>
                      <a:pt x="478" y="210"/>
                    </a:lnTo>
                    <a:lnTo>
                      <a:pt x="544" y="210"/>
                    </a:lnTo>
                    <a:lnTo>
                      <a:pt x="573" y="212"/>
                    </a:lnTo>
                    <a:lnTo>
                      <a:pt x="592" y="215"/>
                    </a:lnTo>
                    <a:lnTo>
                      <a:pt x="599" y="215"/>
                    </a:lnTo>
                    <a:lnTo>
                      <a:pt x="598" y="212"/>
                    </a:lnTo>
                    <a:lnTo>
                      <a:pt x="609" y="223"/>
                    </a:lnTo>
                    <a:lnTo>
                      <a:pt x="614" y="227"/>
                    </a:lnTo>
                    <a:lnTo>
                      <a:pt x="619" y="233"/>
                    </a:lnTo>
                    <a:lnTo>
                      <a:pt x="637" y="255"/>
                    </a:lnTo>
                    <a:lnTo>
                      <a:pt x="655" y="284"/>
                    </a:lnTo>
                    <a:lnTo>
                      <a:pt x="671" y="313"/>
                    </a:lnTo>
                    <a:lnTo>
                      <a:pt x="699" y="382"/>
                    </a:lnTo>
                    <a:lnTo>
                      <a:pt x="711" y="418"/>
                    </a:lnTo>
                    <a:lnTo>
                      <a:pt x="735" y="493"/>
                    </a:lnTo>
                    <a:lnTo>
                      <a:pt x="755" y="572"/>
                    </a:lnTo>
                    <a:lnTo>
                      <a:pt x="778" y="650"/>
                    </a:lnTo>
                    <a:lnTo>
                      <a:pt x="804" y="730"/>
                    </a:lnTo>
                    <a:lnTo>
                      <a:pt x="821" y="650"/>
                    </a:lnTo>
                    <a:lnTo>
                      <a:pt x="840" y="484"/>
                    </a:lnTo>
                    <a:lnTo>
                      <a:pt x="840" y="399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Freeform 85">
                <a:extLst>
                  <a:ext uri="{FF2B5EF4-FFF2-40B4-BE49-F238E27FC236}">
                    <a16:creationId xmlns:a16="http://schemas.microsoft.com/office/drawing/2014/main" xmlns="" id="{B97BC9D9-128A-44B9-982B-E2E121CE9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2513"/>
                <a:ext cx="278" cy="244"/>
              </a:xfrm>
              <a:custGeom>
                <a:avLst/>
                <a:gdLst>
                  <a:gd name="T0" fmla="*/ 699 w 835"/>
                  <a:gd name="T1" fmla="*/ 98 h 732"/>
                  <a:gd name="T2" fmla="*/ 661 w 835"/>
                  <a:gd name="T3" fmla="*/ 78 h 732"/>
                  <a:gd name="T4" fmla="*/ 583 w 835"/>
                  <a:gd name="T5" fmla="*/ 45 h 732"/>
                  <a:gd name="T6" fmla="*/ 542 w 835"/>
                  <a:gd name="T7" fmla="*/ 32 h 732"/>
                  <a:gd name="T8" fmla="*/ 500 w 835"/>
                  <a:gd name="T9" fmla="*/ 19 h 732"/>
                  <a:gd name="T10" fmla="*/ 415 w 835"/>
                  <a:gd name="T11" fmla="*/ 3 h 732"/>
                  <a:gd name="T12" fmla="*/ 369 w 835"/>
                  <a:gd name="T13" fmla="*/ 0 h 732"/>
                  <a:gd name="T14" fmla="*/ 323 w 835"/>
                  <a:gd name="T15" fmla="*/ 0 h 732"/>
                  <a:gd name="T16" fmla="*/ 272 w 835"/>
                  <a:gd name="T17" fmla="*/ 4 h 732"/>
                  <a:gd name="T18" fmla="*/ 247 w 835"/>
                  <a:gd name="T19" fmla="*/ 9 h 732"/>
                  <a:gd name="T20" fmla="*/ 193 w 835"/>
                  <a:gd name="T21" fmla="*/ 25 h 732"/>
                  <a:gd name="T22" fmla="*/ 163 w 835"/>
                  <a:gd name="T23" fmla="*/ 39 h 732"/>
                  <a:gd name="T24" fmla="*/ 149 w 835"/>
                  <a:gd name="T25" fmla="*/ 48 h 732"/>
                  <a:gd name="T26" fmla="*/ 134 w 835"/>
                  <a:gd name="T27" fmla="*/ 58 h 732"/>
                  <a:gd name="T28" fmla="*/ 127 w 835"/>
                  <a:gd name="T29" fmla="*/ 64 h 732"/>
                  <a:gd name="T30" fmla="*/ 120 w 835"/>
                  <a:gd name="T31" fmla="*/ 72 h 732"/>
                  <a:gd name="T32" fmla="*/ 105 w 835"/>
                  <a:gd name="T33" fmla="*/ 85 h 732"/>
                  <a:gd name="T34" fmla="*/ 97 w 835"/>
                  <a:gd name="T35" fmla="*/ 95 h 732"/>
                  <a:gd name="T36" fmla="*/ 91 w 835"/>
                  <a:gd name="T37" fmla="*/ 101 h 732"/>
                  <a:gd name="T38" fmla="*/ 87 w 835"/>
                  <a:gd name="T39" fmla="*/ 107 h 732"/>
                  <a:gd name="T40" fmla="*/ 78 w 835"/>
                  <a:gd name="T41" fmla="*/ 118 h 732"/>
                  <a:gd name="T42" fmla="*/ 71 w 835"/>
                  <a:gd name="T43" fmla="*/ 130 h 732"/>
                  <a:gd name="T44" fmla="*/ 45 w 835"/>
                  <a:gd name="T45" fmla="*/ 176 h 732"/>
                  <a:gd name="T46" fmla="*/ 29 w 835"/>
                  <a:gd name="T47" fmla="*/ 222 h 732"/>
                  <a:gd name="T48" fmla="*/ 16 w 835"/>
                  <a:gd name="T49" fmla="*/ 267 h 732"/>
                  <a:gd name="T50" fmla="*/ 3 w 835"/>
                  <a:gd name="T51" fmla="*/ 355 h 732"/>
                  <a:gd name="T52" fmla="*/ 0 w 835"/>
                  <a:gd name="T53" fmla="*/ 398 h 732"/>
                  <a:gd name="T54" fmla="*/ 0 w 835"/>
                  <a:gd name="T55" fmla="*/ 484 h 732"/>
                  <a:gd name="T56" fmla="*/ 18 w 835"/>
                  <a:gd name="T57" fmla="*/ 650 h 732"/>
                  <a:gd name="T58" fmla="*/ 33 w 835"/>
                  <a:gd name="T59" fmla="*/ 732 h 732"/>
                  <a:gd name="T60" fmla="*/ 59 w 835"/>
                  <a:gd name="T61" fmla="*/ 653 h 732"/>
                  <a:gd name="T62" fmla="*/ 81 w 835"/>
                  <a:gd name="T63" fmla="*/ 574 h 732"/>
                  <a:gd name="T64" fmla="*/ 103 w 835"/>
                  <a:gd name="T65" fmla="*/ 496 h 732"/>
                  <a:gd name="T66" fmla="*/ 126 w 835"/>
                  <a:gd name="T67" fmla="*/ 419 h 732"/>
                  <a:gd name="T68" fmla="*/ 137 w 835"/>
                  <a:gd name="T69" fmla="*/ 383 h 732"/>
                  <a:gd name="T70" fmla="*/ 165 w 835"/>
                  <a:gd name="T71" fmla="*/ 316 h 732"/>
                  <a:gd name="T72" fmla="*/ 180 w 835"/>
                  <a:gd name="T73" fmla="*/ 285 h 732"/>
                  <a:gd name="T74" fmla="*/ 198 w 835"/>
                  <a:gd name="T75" fmla="*/ 257 h 732"/>
                  <a:gd name="T76" fmla="*/ 218 w 835"/>
                  <a:gd name="T77" fmla="*/ 235 h 732"/>
                  <a:gd name="T78" fmla="*/ 226 w 835"/>
                  <a:gd name="T79" fmla="*/ 225 h 732"/>
                  <a:gd name="T80" fmla="*/ 231 w 835"/>
                  <a:gd name="T81" fmla="*/ 222 h 732"/>
                  <a:gd name="T82" fmla="*/ 232 w 835"/>
                  <a:gd name="T83" fmla="*/ 219 h 732"/>
                  <a:gd name="T84" fmla="*/ 238 w 835"/>
                  <a:gd name="T85" fmla="*/ 213 h 732"/>
                  <a:gd name="T86" fmla="*/ 236 w 835"/>
                  <a:gd name="T87" fmla="*/ 216 h 732"/>
                  <a:gd name="T88" fmla="*/ 244 w 835"/>
                  <a:gd name="T89" fmla="*/ 216 h 732"/>
                  <a:gd name="T90" fmla="*/ 262 w 835"/>
                  <a:gd name="T91" fmla="*/ 213 h 732"/>
                  <a:gd name="T92" fmla="*/ 293 w 835"/>
                  <a:gd name="T93" fmla="*/ 212 h 732"/>
                  <a:gd name="T94" fmla="*/ 357 w 835"/>
                  <a:gd name="T95" fmla="*/ 212 h 732"/>
                  <a:gd name="T96" fmla="*/ 506 w 835"/>
                  <a:gd name="T97" fmla="*/ 219 h 732"/>
                  <a:gd name="T98" fmla="*/ 583 w 835"/>
                  <a:gd name="T99" fmla="*/ 222 h 732"/>
                  <a:gd name="T100" fmla="*/ 664 w 835"/>
                  <a:gd name="T101" fmla="*/ 222 h 732"/>
                  <a:gd name="T102" fmla="*/ 706 w 835"/>
                  <a:gd name="T103" fmla="*/ 221 h 732"/>
                  <a:gd name="T104" fmla="*/ 791 w 835"/>
                  <a:gd name="T105" fmla="*/ 213 h 732"/>
                  <a:gd name="T106" fmla="*/ 835 w 835"/>
                  <a:gd name="T107" fmla="*/ 206 h 732"/>
                  <a:gd name="T108" fmla="*/ 805 w 835"/>
                  <a:gd name="T109" fmla="*/ 173 h 732"/>
                  <a:gd name="T110" fmla="*/ 736 w 835"/>
                  <a:gd name="T111" fmla="*/ 121 h 732"/>
                  <a:gd name="T112" fmla="*/ 699 w 835"/>
                  <a:gd name="T113" fmla="*/ 9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35" h="732">
                    <a:moveTo>
                      <a:pt x="699" y="98"/>
                    </a:moveTo>
                    <a:lnTo>
                      <a:pt x="661" y="78"/>
                    </a:lnTo>
                    <a:lnTo>
                      <a:pt x="583" y="45"/>
                    </a:lnTo>
                    <a:lnTo>
                      <a:pt x="542" y="32"/>
                    </a:lnTo>
                    <a:lnTo>
                      <a:pt x="500" y="19"/>
                    </a:lnTo>
                    <a:lnTo>
                      <a:pt x="415" y="3"/>
                    </a:lnTo>
                    <a:lnTo>
                      <a:pt x="369" y="0"/>
                    </a:lnTo>
                    <a:lnTo>
                      <a:pt x="323" y="0"/>
                    </a:lnTo>
                    <a:lnTo>
                      <a:pt x="272" y="4"/>
                    </a:lnTo>
                    <a:lnTo>
                      <a:pt x="247" y="9"/>
                    </a:lnTo>
                    <a:lnTo>
                      <a:pt x="193" y="25"/>
                    </a:lnTo>
                    <a:lnTo>
                      <a:pt x="163" y="39"/>
                    </a:lnTo>
                    <a:lnTo>
                      <a:pt x="149" y="48"/>
                    </a:lnTo>
                    <a:lnTo>
                      <a:pt x="134" y="58"/>
                    </a:lnTo>
                    <a:lnTo>
                      <a:pt x="127" y="64"/>
                    </a:lnTo>
                    <a:lnTo>
                      <a:pt x="120" y="72"/>
                    </a:lnTo>
                    <a:lnTo>
                      <a:pt x="105" y="85"/>
                    </a:lnTo>
                    <a:lnTo>
                      <a:pt x="97" y="95"/>
                    </a:lnTo>
                    <a:lnTo>
                      <a:pt x="91" y="101"/>
                    </a:lnTo>
                    <a:lnTo>
                      <a:pt x="87" y="107"/>
                    </a:lnTo>
                    <a:lnTo>
                      <a:pt x="78" y="118"/>
                    </a:lnTo>
                    <a:lnTo>
                      <a:pt x="71" y="130"/>
                    </a:lnTo>
                    <a:lnTo>
                      <a:pt x="45" y="176"/>
                    </a:lnTo>
                    <a:lnTo>
                      <a:pt x="29" y="222"/>
                    </a:lnTo>
                    <a:lnTo>
                      <a:pt x="16" y="267"/>
                    </a:lnTo>
                    <a:lnTo>
                      <a:pt x="3" y="355"/>
                    </a:lnTo>
                    <a:lnTo>
                      <a:pt x="0" y="398"/>
                    </a:lnTo>
                    <a:lnTo>
                      <a:pt x="0" y="484"/>
                    </a:lnTo>
                    <a:lnTo>
                      <a:pt x="18" y="650"/>
                    </a:lnTo>
                    <a:lnTo>
                      <a:pt x="33" y="732"/>
                    </a:lnTo>
                    <a:lnTo>
                      <a:pt x="59" y="653"/>
                    </a:lnTo>
                    <a:lnTo>
                      <a:pt x="81" y="574"/>
                    </a:lnTo>
                    <a:lnTo>
                      <a:pt x="103" y="496"/>
                    </a:lnTo>
                    <a:lnTo>
                      <a:pt x="126" y="419"/>
                    </a:lnTo>
                    <a:lnTo>
                      <a:pt x="137" y="383"/>
                    </a:lnTo>
                    <a:lnTo>
                      <a:pt x="165" y="316"/>
                    </a:lnTo>
                    <a:lnTo>
                      <a:pt x="180" y="285"/>
                    </a:lnTo>
                    <a:lnTo>
                      <a:pt x="198" y="257"/>
                    </a:lnTo>
                    <a:lnTo>
                      <a:pt x="218" y="235"/>
                    </a:lnTo>
                    <a:lnTo>
                      <a:pt x="226" y="225"/>
                    </a:lnTo>
                    <a:lnTo>
                      <a:pt x="231" y="222"/>
                    </a:lnTo>
                    <a:lnTo>
                      <a:pt x="232" y="219"/>
                    </a:lnTo>
                    <a:lnTo>
                      <a:pt x="238" y="213"/>
                    </a:lnTo>
                    <a:lnTo>
                      <a:pt x="236" y="216"/>
                    </a:lnTo>
                    <a:lnTo>
                      <a:pt x="244" y="216"/>
                    </a:lnTo>
                    <a:lnTo>
                      <a:pt x="262" y="213"/>
                    </a:lnTo>
                    <a:lnTo>
                      <a:pt x="293" y="212"/>
                    </a:lnTo>
                    <a:lnTo>
                      <a:pt x="357" y="212"/>
                    </a:lnTo>
                    <a:lnTo>
                      <a:pt x="506" y="219"/>
                    </a:lnTo>
                    <a:lnTo>
                      <a:pt x="583" y="222"/>
                    </a:lnTo>
                    <a:lnTo>
                      <a:pt x="664" y="222"/>
                    </a:lnTo>
                    <a:lnTo>
                      <a:pt x="706" y="221"/>
                    </a:lnTo>
                    <a:lnTo>
                      <a:pt x="791" y="213"/>
                    </a:lnTo>
                    <a:lnTo>
                      <a:pt x="835" y="206"/>
                    </a:lnTo>
                    <a:lnTo>
                      <a:pt x="805" y="173"/>
                    </a:lnTo>
                    <a:lnTo>
                      <a:pt x="736" y="121"/>
                    </a:lnTo>
                    <a:lnTo>
                      <a:pt x="699" y="98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Freeform 86">
                <a:extLst>
                  <a:ext uri="{FF2B5EF4-FFF2-40B4-BE49-F238E27FC236}">
                    <a16:creationId xmlns:a16="http://schemas.microsoft.com/office/drawing/2014/main" xmlns="" id="{6F310E75-6168-4B7D-B9C0-5DF6FA56E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05"/>
                <a:ext cx="355" cy="124"/>
              </a:xfrm>
              <a:custGeom>
                <a:avLst/>
                <a:gdLst>
                  <a:gd name="T0" fmla="*/ 778 w 1063"/>
                  <a:gd name="T1" fmla="*/ 3 h 372"/>
                  <a:gd name="T2" fmla="*/ 747 w 1063"/>
                  <a:gd name="T3" fmla="*/ 0 h 372"/>
                  <a:gd name="T4" fmla="*/ 668 w 1063"/>
                  <a:gd name="T5" fmla="*/ 7 h 372"/>
                  <a:gd name="T6" fmla="*/ 553 w 1063"/>
                  <a:gd name="T7" fmla="*/ 30 h 372"/>
                  <a:gd name="T8" fmla="*/ 532 w 1063"/>
                  <a:gd name="T9" fmla="*/ 36 h 372"/>
                  <a:gd name="T10" fmla="*/ 508 w 1063"/>
                  <a:gd name="T11" fmla="*/ 30 h 372"/>
                  <a:gd name="T12" fmla="*/ 392 w 1063"/>
                  <a:gd name="T13" fmla="*/ 7 h 372"/>
                  <a:gd name="T14" fmla="*/ 311 w 1063"/>
                  <a:gd name="T15" fmla="*/ 0 h 372"/>
                  <a:gd name="T16" fmla="*/ 282 w 1063"/>
                  <a:gd name="T17" fmla="*/ 3 h 372"/>
                  <a:gd name="T18" fmla="*/ 261 w 1063"/>
                  <a:gd name="T19" fmla="*/ 9 h 372"/>
                  <a:gd name="T20" fmla="*/ 213 w 1063"/>
                  <a:gd name="T21" fmla="*/ 27 h 372"/>
                  <a:gd name="T22" fmla="*/ 143 w 1063"/>
                  <a:gd name="T23" fmla="*/ 71 h 372"/>
                  <a:gd name="T24" fmla="*/ 58 w 1063"/>
                  <a:gd name="T25" fmla="*/ 143 h 372"/>
                  <a:gd name="T26" fmla="*/ 16 w 1063"/>
                  <a:gd name="T27" fmla="*/ 190 h 372"/>
                  <a:gd name="T28" fmla="*/ 2 w 1063"/>
                  <a:gd name="T29" fmla="*/ 215 h 372"/>
                  <a:gd name="T30" fmla="*/ 0 w 1063"/>
                  <a:gd name="T31" fmla="*/ 222 h 372"/>
                  <a:gd name="T32" fmla="*/ 2 w 1063"/>
                  <a:gd name="T33" fmla="*/ 235 h 372"/>
                  <a:gd name="T34" fmla="*/ 23 w 1063"/>
                  <a:gd name="T35" fmla="*/ 259 h 372"/>
                  <a:gd name="T36" fmla="*/ 64 w 1063"/>
                  <a:gd name="T37" fmla="*/ 285 h 372"/>
                  <a:gd name="T38" fmla="*/ 121 w 1063"/>
                  <a:gd name="T39" fmla="*/ 310 h 372"/>
                  <a:gd name="T40" fmla="*/ 232 w 1063"/>
                  <a:gd name="T41" fmla="*/ 343 h 372"/>
                  <a:gd name="T42" fmla="*/ 373 w 1063"/>
                  <a:gd name="T43" fmla="*/ 365 h 372"/>
                  <a:gd name="T44" fmla="*/ 477 w 1063"/>
                  <a:gd name="T45" fmla="*/ 372 h 372"/>
                  <a:gd name="T46" fmla="*/ 532 w 1063"/>
                  <a:gd name="T47" fmla="*/ 372 h 372"/>
                  <a:gd name="T48" fmla="*/ 586 w 1063"/>
                  <a:gd name="T49" fmla="*/ 372 h 372"/>
                  <a:gd name="T50" fmla="*/ 690 w 1063"/>
                  <a:gd name="T51" fmla="*/ 365 h 372"/>
                  <a:gd name="T52" fmla="*/ 831 w 1063"/>
                  <a:gd name="T53" fmla="*/ 343 h 372"/>
                  <a:gd name="T54" fmla="*/ 942 w 1063"/>
                  <a:gd name="T55" fmla="*/ 310 h 372"/>
                  <a:gd name="T56" fmla="*/ 999 w 1063"/>
                  <a:gd name="T57" fmla="*/ 285 h 372"/>
                  <a:gd name="T58" fmla="*/ 1040 w 1063"/>
                  <a:gd name="T59" fmla="*/ 259 h 372"/>
                  <a:gd name="T60" fmla="*/ 1061 w 1063"/>
                  <a:gd name="T61" fmla="*/ 235 h 372"/>
                  <a:gd name="T62" fmla="*/ 1063 w 1063"/>
                  <a:gd name="T63" fmla="*/ 222 h 372"/>
                  <a:gd name="T64" fmla="*/ 1043 w 1063"/>
                  <a:gd name="T65" fmla="*/ 197 h 372"/>
                  <a:gd name="T66" fmla="*/ 919 w 1063"/>
                  <a:gd name="T67" fmla="*/ 81 h 372"/>
                  <a:gd name="T68" fmla="*/ 847 w 1063"/>
                  <a:gd name="T69" fmla="*/ 32 h 372"/>
                  <a:gd name="T70" fmla="*/ 799 w 1063"/>
                  <a:gd name="T71" fmla="*/ 9 h 372"/>
                  <a:gd name="T72" fmla="*/ 778 w 1063"/>
                  <a:gd name="T73" fmla="*/ 3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3" h="372">
                    <a:moveTo>
                      <a:pt x="778" y="3"/>
                    </a:moveTo>
                    <a:lnTo>
                      <a:pt x="747" y="0"/>
                    </a:lnTo>
                    <a:lnTo>
                      <a:pt x="668" y="7"/>
                    </a:lnTo>
                    <a:lnTo>
                      <a:pt x="553" y="30"/>
                    </a:lnTo>
                    <a:lnTo>
                      <a:pt x="532" y="36"/>
                    </a:lnTo>
                    <a:lnTo>
                      <a:pt x="508" y="30"/>
                    </a:lnTo>
                    <a:lnTo>
                      <a:pt x="392" y="7"/>
                    </a:lnTo>
                    <a:lnTo>
                      <a:pt x="311" y="0"/>
                    </a:lnTo>
                    <a:lnTo>
                      <a:pt x="282" y="3"/>
                    </a:lnTo>
                    <a:lnTo>
                      <a:pt x="261" y="9"/>
                    </a:lnTo>
                    <a:lnTo>
                      <a:pt x="213" y="27"/>
                    </a:lnTo>
                    <a:lnTo>
                      <a:pt x="143" y="71"/>
                    </a:lnTo>
                    <a:lnTo>
                      <a:pt x="58" y="143"/>
                    </a:lnTo>
                    <a:lnTo>
                      <a:pt x="16" y="190"/>
                    </a:lnTo>
                    <a:lnTo>
                      <a:pt x="2" y="215"/>
                    </a:lnTo>
                    <a:lnTo>
                      <a:pt x="0" y="222"/>
                    </a:lnTo>
                    <a:lnTo>
                      <a:pt x="2" y="235"/>
                    </a:lnTo>
                    <a:lnTo>
                      <a:pt x="23" y="259"/>
                    </a:lnTo>
                    <a:lnTo>
                      <a:pt x="64" y="285"/>
                    </a:lnTo>
                    <a:lnTo>
                      <a:pt x="121" y="310"/>
                    </a:lnTo>
                    <a:lnTo>
                      <a:pt x="232" y="343"/>
                    </a:lnTo>
                    <a:lnTo>
                      <a:pt x="373" y="365"/>
                    </a:lnTo>
                    <a:lnTo>
                      <a:pt x="477" y="372"/>
                    </a:lnTo>
                    <a:lnTo>
                      <a:pt x="532" y="372"/>
                    </a:lnTo>
                    <a:lnTo>
                      <a:pt x="586" y="372"/>
                    </a:lnTo>
                    <a:lnTo>
                      <a:pt x="690" y="365"/>
                    </a:lnTo>
                    <a:lnTo>
                      <a:pt x="831" y="343"/>
                    </a:lnTo>
                    <a:lnTo>
                      <a:pt x="942" y="310"/>
                    </a:lnTo>
                    <a:lnTo>
                      <a:pt x="999" y="285"/>
                    </a:lnTo>
                    <a:lnTo>
                      <a:pt x="1040" y="259"/>
                    </a:lnTo>
                    <a:lnTo>
                      <a:pt x="1061" y="235"/>
                    </a:lnTo>
                    <a:lnTo>
                      <a:pt x="1063" y="222"/>
                    </a:lnTo>
                    <a:lnTo>
                      <a:pt x="1043" y="197"/>
                    </a:lnTo>
                    <a:lnTo>
                      <a:pt x="919" y="81"/>
                    </a:lnTo>
                    <a:lnTo>
                      <a:pt x="847" y="32"/>
                    </a:lnTo>
                    <a:lnTo>
                      <a:pt x="799" y="9"/>
                    </a:lnTo>
                    <a:lnTo>
                      <a:pt x="778" y="3"/>
                    </a:lnTo>
                    <a:close/>
                  </a:path>
                </a:pathLst>
              </a:custGeom>
              <a:solidFill>
                <a:srgbClr val="9E6E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Freeform 87">
                <a:extLst>
                  <a:ext uri="{FF2B5EF4-FFF2-40B4-BE49-F238E27FC236}">
                    <a16:creationId xmlns:a16="http://schemas.microsoft.com/office/drawing/2014/main" xmlns="" id="{18AA71A3-8B44-412A-888E-50D27071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42"/>
                <a:ext cx="355" cy="87"/>
              </a:xfrm>
              <a:custGeom>
                <a:avLst/>
                <a:gdLst>
                  <a:gd name="T0" fmla="*/ 532 w 1063"/>
                  <a:gd name="T1" fmla="*/ 0 h 260"/>
                  <a:gd name="T2" fmla="*/ 474 w 1063"/>
                  <a:gd name="T3" fmla="*/ 2 h 260"/>
                  <a:gd name="T4" fmla="*/ 364 w 1063"/>
                  <a:gd name="T5" fmla="*/ 10 h 260"/>
                  <a:gd name="T6" fmla="*/ 222 w 1063"/>
                  <a:gd name="T7" fmla="*/ 35 h 260"/>
                  <a:gd name="T8" fmla="*/ 26 w 1063"/>
                  <a:gd name="T9" fmla="*/ 97 h 260"/>
                  <a:gd name="T10" fmla="*/ 0 w 1063"/>
                  <a:gd name="T11" fmla="*/ 110 h 260"/>
                  <a:gd name="T12" fmla="*/ 2 w 1063"/>
                  <a:gd name="T13" fmla="*/ 123 h 260"/>
                  <a:gd name="T14" fmla="*/ 23 w 1063"/>
                  <a:gd name="T15" fmla="*/ 147 h 260"/>
                  <a:gd name="T16" fmla="*/ 64 w 1063"/>
                  <a:gd name="T17" fmla="*/ 173 h 260"/>
                  <a:gd name="T18" fmla="*/ 121 w 1063"/>
                  <a:gd name="T19" fmla="*/ 198 h 260"/>
                  <a:gd name="T20" fmla="*/ 232 w 1063"/>
                  <a:gd name="T21" fmla="*/ 231 h 260"/>
                  <a:gd name="T22" fmla="*/ 373 w 1063"/>
                  <a:gd name="T23" fmla="*/ 253 h 260"/>
                  <a:gd name="T24" fmla="*/ 477 w 1063"/>
                  <a:gd name="T25" fmla="*/ 260 h 260"/>
                  <a:gd name="T26" fmla="*/ 532 w 1063"/>
                  <a:gd name="T27" fmla="*/ 260 h 260"/>
                  <a:gd name="T28" fmla="*/ 586 w 1063"/>
                  <a:gd name="T29" fmla="*/ 260 h 260"/>
                  <a:gd name="T30" fmla="*/ 690 w 1063"/>
                  <a:gd name="T31" fmla="*/ 253 h 260"/>
                  <a:gd name="T32" fmla="*/ 831 w 1063"/>
                  <a:gd name="T33" fmla="*/ 231 h 260"/>
                  <a:gd name="T34" fmla="*/ 942 w 1063"/>
                  <a:gd name="T35" fmla="*/ 198 h 260"/>
                  <a:gd name="T36" fmla="*/ 999 w 1063"/>
                  <a:gd name="T37" fmla="*/ 173 h 260"/>
                  <a:gd name="T38" fmla="*/ 1040 w 1063"/>
                  <a:gd name="T39" fmla="*/ 147 h 260"/>
                  <a:gd name="T40" fmla="*/ 1061 w 1063"/>
                  <a:gd name="T41" fmla="*/ 123 h 260"/>
                  <a:gd name="T42" fmla="*/ 1063 w 1063"/>
                  <a:gd name="T43" fmla="*/ 110 h 260"/>
                  <a:gd name="T44" fmla="*/ 1037 w 1063"/>
                  <a:gd name="T45" fmla="*/ 97 h 260"/>
                  <a:gd name="T46" fmla="*/ 841 w 1063"/>
                  <a:gd name="T47" fmla="*/ 35 h 260"/>
                  <a:gd name="T48" fmla="*/ 699 w 1063"/>
                  <a:gd name="T49" fmla="*/ 10 h 260"/>
                  <a:gd name="T50" fmla="*/ 589 w 1063"/>
                  <a:gd name="T51" fmla="*/ 2 h 260"/>
                  <a:gd name="T52" fmla="*/ 532 w 1063"/>
                  <a:gd name="T5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63" h="260">
                    <a:moveTo>
                      <a:pt x="532" y="0"/>
                    </a:moveTo>
                    <a:lnTo>
                      <a:pt x="474" y="2"/>
                    </a:lnTo>
                    <a:lnTo>
                      <a:pt x="364" y="10"/>
                    </a:lnTo>
                    <a:lnTo>
                      <a:pt x="222" y="35"/>
                    </a:lnTo>
                    <a:lnTo>
                      <a:pt x="26" y="97"/>
                    </a:lnTo>
                    <a:lnTo>
                      <a:pt x="0" y="110"/>
                    </a:lnTo>
                    <a:lnTo>
                      <a:pt x="2" y="123"/>
                    </a:lnTo>
                    <a:lnTo>
                      <a:pt x="23" y="147"/>
                    </a:lnTo>
                    <a:lnTo>
                      <a:pt x="64" y="173"/>
                    </a:lnTo>
                    <a:lnTo>
                      <a:pt x="121" y="198"/>
                    </a:lnTo>
                    <a:lnTo>
                      <a:pt x="232" y="231"/>
                    </a:lnTo>
                    <a:lnTo>
                      <a:pt x="373" y="253"/>
                    </a:lnTo>
                    <a:lnTo>
                      <a:pt x="477" y="260"/>
                    </a:lnTo>
                    <a:lnTo>
                      <a:pt x="532" y="260"/>
                    </a:lnTo>
                    <a:lnTo>
                      <a:pt x="586" y="260"/>
                    </a:lnTo>
                    <a:lnTo>
                      <a:pt x="690" y="253"/>
                    </a:lnTo>
                    <a:lnTo>
                      <a:pt x="831" y="231"/>
                    </a:lnTo>
                    <a:lnTo>
                      <a:pt x="942" y="198"/>
                    </a:lnTo>
                    <a:lnTo>
                      <a:pt x="999" y="173"/>
                    </a:lnTo>
                    <a:lnTo>
                      <a:pt x="1040" y="147"/>
                    </a:lnTo>
                    <a:lnTo>
                      <a:pt x="1061" y="123"/>
                    </a:lnTo>
                    <a:lnTo>
                      <a:pt x="1063" y="110"/>
                    </a:lnTo>
                    <a:lnTo>
                      <a:pt x="1037" y="97"/>
                    </a:lnTo>
                    <a:lnTo>
                      <a:pt x="841" y="35"/>
                    </a:lnTo>
                    <a:lnTo>
                      <a:pt x="699" y="10"/>
                    </a:lnTo>
                    <a:lnTo>
                      <a:pt x="589" y="2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89604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Freeform 88">
                <a:extLst>
                  <a:ext uri="{FF2B5EF4-FFF2-40B4-BE49-F238E27FC236}">
                    <a16:creationId xmlns:a16="http://schemas.microsoft.com/office/drawing/2014/main" xmlns="" id="{C840C951-6339-49B7-9F1F-914164C3B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2133"/>
                <a:ext cx="41" cy="232"/>
              </a:xfrm>
              <a:custGeom>
                <a:avLst/>
                <a:gdLst>
                  <a:gd name="T0" fmla="*/ 72 w 123"/>
                  <a:gd name="T1" fmla="*/ 276 h 697"/>
                  <a:gd name="T2" fmla="*/ 70 w 123"/>
                  <a:gd name="T3" fmla="*/ 200 h 697"/>
                  <a:gd name="T4" fmla="*/ 50 w 123"/>
                  <a:gd name="T5" fmla="*/ 90 h 697"/>
                  <a:gd name="T6" fmla="*/ 8 w 123"/>
                  <a:gd name="T7" fmla="*/ 7 h 697"/>
                  <a:gd name="T8" fmla="*/ 0 w 123"/>
                  <a:gd name="T9" fmla="*/ 0 h 697"/>
                  <a:gd name="T10" fmla="*/ 14 w 123"/>
                  <a:gd name="T11" fmla="*/ 59 h 697"/>
                  <a:gd name="T12" fmla="*/ 30 w 123"/>
                  <a:gd name="T13" fmla="*/ 170 h 697"/>
                  <a:gd name="T14" fmla="*/ 40 w 123"/>
                  <a:gd name="T15" fmla="*/ 322 h 697"/>
                  <a:gd name="T16" fmla="*/ 43 w 123"/>
                  <a:gd name="T17" fmla="*/ 418 h 697"/>
                  <a:gd name="T18" fmla="*/ 49 w 123"/>
                  <a:gd name="T19" fmla="*/ 481 h 697"/>
                  <a:gd name="T20" fmla="*/ 72 w 123"/>
                  <a:gd name="T21" fmla="*/ 586 h 697"/>
                  <a:gd name="T22" fmla="*/ 115 w 123"/>
                  <a:gd name="T23" fmla="*/ 684 h 697"/>
                  <a:gd name="T24" fmla="*/ 123 w 123"/>
                  <a:gd name="T25" fmla="*/ 697 h 697"/>
                  <a:gd name="T26" fmla="*/ 112 w 123"/>
                  <a:gd name="T27" fmla="*/ 668 h 697"/>
                  <a:gd name="T28" fmla="*/ 93 w 123"/>
                  <a:gd name="T29" fmla="*/ 591 h 697"/>
                  <a:gd name="T30" fmla="*/ 80 w 123"/>
                  <a:gd name="T31" fmla="*/ 488 h 697"/>
                  <a:gd name="T32" fmla="*/ 73 w 123"/>
                  <a:gd name="T33" fmla="*/ 356 h 697"/>
                  <a:gd name="T34" fmla="*/ 72 w 123"/>
                  <a:gd name="T35" fmla="*/ 276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" h="697">
                    <a:moveTo>
                      <a:pt x="72" y="276"/>
                    </a:moveTo>
                    <a:lnTo>
                      <a:pt x="70" y="200"/>
                    </a:lnTo>
                    <a:lnTo>
                      <a:pt x="50" y="90"/>
                    </a:lnTo>
                    <a:lnTo>
                      <a:pt x="8" y="7"/>
                    </a:lnTo>
                    <a:lnTo>
                      <a:pt x="0" y="0"/>
                    </a:lnTo>
                    <a:lnTo>
                      <a:pt x="14" y="59"/>
                    </a:lnTo>
                    <a:lnTo>
                      <a:pt x="30" y="170"/>
                    </a:lnTo>
                    <a:lnTo>
                      <a:pt x="40" y="322"/>
                    </a:lnTo>
                    <a:lnTo>
                      <a:pt x="43" y="418"/>
                    </a:lnTo>
                    <a:lnTo>
                      <a:pt x="49" y="481"/>
                    </a:lnTo>
                    <a:lnTo>
                      <a:pt x="72" y="586"/>
                    </a:lnTo>
                    <a:lnTo>
                      <a:pt x="115" y="684"/>
                    </a:lnTo>
                    <a:lnTo>
                      <a:pt x="123" y="697"/>
                    </a:lnTo>
                    <a:lnTo>
                      <a:pt x="112" y="668"/>
                    </a:lnTo>
                    <a:lnTo>
                      <a:pt x="93" y="591"/>
                    </a:lnTo>
                    <a:lnTo>
                      <a:pt x="80" y="488"/>
                    </a:lnTo>
                    <a:lnTo>
                      <a:pt x="73" y="356"/>
                    </a:lnTo>
                    <a:lnTo>
                      <a:pt x="72" y="276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Freeform 89">
                <a:extLst>
                  <a:ext uri="{FF2B5EF4-FFF2-40B4-BE49-F238E27FC236}">
                    <a16:creationId xmlns:a16="http://schemas.microsoft.com/office/drawing/2014/main" xmlns="" id="{D8B9C335-56FE-47FB-BFCA-9A890B14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" y="2424"/>
                <a:ext cx="44" cy="75"/>
              </a:xfrm>
              <a:custGeom>
                <a:avLst/>
                <a:gdLst>
                  <a:gd name="T0" fmla="*/ 34 w 132"/>
                  <a:gd name="T1" fmla="*/ 0 h 224"/>
                  <a:gd name="T2" fmla="*/ 31 w 132"/>
                  <a:gd name="T3" fmla="*/ 8 h 224"/>
                  <a:gd name="T4" fmla="*/ 7 w 132"/>
                  <a:gd name="T5" fmla="*/ 75 h 224"/>
                  <a:gd name="T6" fmla="*/ 0 w 132"/>
                  <a:gd name="T7" fmla="*/ 142 h 224"/>
                  <a:gd name="T8" fmla="*/ 10 w 132"/>
                  <a:gd name="T9" fmla="*/ 181 h 224"/>
                  <a:gd name="T10" fmla="*/ 40 w 132"/>
                  <a:gd name="T11" fmla="*/ 211 h 224"/>
                  <a:gd name="T12" fmla="*/ 93 w 132"/>
                  <a:gd name="T13" fmla="*/ 224 h 224"/>
                  <a:gd name="T14" fmla="*/ 132 w 132"/>
                  <a:gd name="T15" fmla="*/ 221 h 224"/>
                  <a:gd name="T16" fmla="*/ 128 w 132"/>
                  <a:gd name="T17" fmla="*/ 221 h 224"/>
                  <a:gd name="T18" fmla="*/ 89 w 132"/>
                  <a:gd name="T19" fmla="*/ 201 h 224"/>
                  <a:gd name="T20" fmla="*/ 54 w 132"/>
                  <a:gd name="T21" fmla="*/ 165 h 224"/>
                  <a:gd name="T22" fmla="*/ 36 w 132"/>
                  <a:gd name="T23" fmla="*/ 130 h 224"/>
                  <a:gd name="T24" fmla="*/ 26 w 132"/>
                  <a:gd name="T25" fmla="*/ 87 h 224"/>
                  <a:gd name="T26" fmla="*/ 27 w 132"/>
                  <a:gd name="T27" fmla="*/ 32 h 224"/>
                  <a:gd name="T28" fmla="*/ 34 w 132"/>
                  <a:gd name="T2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2" h="224">
                    <a:moveTo>
                      <a:pt x="34" y="0"/>
                    </a:moveTo>
                    <a:lnTo>
                      <a:pt x="31" y="8"/>
                    </a:lnTo>
                    <a:lnTo>
                      <a:pt x="7" y="75"/>
                    </a:lnTo>
                    <a:lnTo>
                      <a:pt x="0" y="142"/>
                    </a:lnTo>
                    <a:lnTo>
                      <a:pt x="10" y="181"/>
                    </a:lnTo>
                    <a:lnTo>
                      <a:pt x="40" y="211"/>
                    </a:lnTo>
                    <a:lnTo>
                      <a:pt x="93" y="224"/>
                    </a:lnTo>
                    <a:lnTo>
                      <a:pt x="132" y="221"/>
                    </a:lnTo>
                    <a:lnTo>
                      <a:pt x="128" y="221"/>
                    </a:lnTo>
                    <a:lnTo>
                      <a:pt x="89" y="201"/>
                    </a:lnTo>
                    <a:lnTo>
                      <a:pt x="54" y="165"/>
                    </a:lnTo>
                    <a:lnTo>
                      <a:pt x="36" y="130"/>
                    </a:lnTo>
                    <a:lnTo>
                      <a:pt x="26" y="87"/>
                    </a:lnTo>
                    <a:lnTo>
                      <a:pt x="27" y="3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Freeform 90">
                <a:extLst>
                  <a:ext uri="{FF2B5EF4-FFF2-40B4-BE49-F238E27FC236}">
                    <a16:creationId xmlns:a16="http://schemas.microsoft.com/office/drawing/2014/main" xmlns="" id="{779546F1-F508-4EAD-AE32-692B0A3C0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2424"/>
                <a:ext cx="44" cy="76"/>
              </a:xfrm>
              <a:custGeom>
                <a:avLst/>
                <a:gdLst>
                  <a:gd name="T0" fmla="*/ 98 w 132"/>
                  <a:gd name="T1" fmla="*/ 0 h 227"/>
                  <a:gd name="T2" fmla="*/ 105 w 132"/>
                  <a:gd name="T3" fmla="*/ 32 h 227"/>
                  <a:gd name="T4" fmla="*/ 106 w 132"/>
                  <a:gd name="T5" fmla="*/ 85 h 227"/>
                  <a:gd name="T6" fmla="*/ 96 w 132"/>
                  <a:gd name="T7" fmla="*/ 130 h 227"/>
                  <a:gd name="T8" fmla="*/ 78 w 132"/>
                  <a:gd name="T9" fmla="*/ 163 h 227"/>
                  <a:gd name="T10" fmla="*/ 43 w 132"/>
                  <a:gd name="T11" fmla="*/ 199 h 227"/>
                  <a:gd name="T12" fmla="*/ 4 w 132"/>
                  <a:gd name="T13" fmla="*/ 220 h 227"/>
                  <a:gd name="T14" fmla="*/ 0 w 132"/>
                  <a:gd name="T15" fmla="*/ 221 h 227"/>
                  <a:gd name="T16" fmla="*/ 39 w 132"/>
                  <a:gd name="T17" fmla="*/ 227 h 227"/>
                  <a:gd name="T18" fmla="*/ 92 w 132"/>
                  <a:gd name="T19" fmla="*/ 215 h 227"/>
                  <a:gd name="T20" fmla="*/ 122 w 132"/>
                  <a:gd name="T21" fmla="*/ 186 h 227"/>
                  <a:gd name="T22" fmla="*/ 132 w 132"/>
                  <a:gd name="T23" fmla="*/ 147 h 227"/>
                  <a:gd name="T24" fmla="*/ 125 w 132"/>
                  <a:gd name="T25" fmla="*/ 80 h 227"/>
                  <a:gd name="T26" fmla="*/ 101 w 132"/>
                  <a:gd name="T27" fmla="*/ 9 h 227"/>
                  <a:gd name="T28" fmla="*/ 98 w 132"/>
                  <a:gd name="T2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2" h="227">
                    <a:moveTo>
                      <a:pt x="98" y="0"/>
                    </a:moveTo>
                    <a:lnTo>
                      <a:pt x="105" y="32"/>
                    </a:lnTo>
                    <a:lnTo>
                      <a:pt x="106" y="85"/>
                    </a:lnTo>
                    <a:lnTo>
                      <a:pt x="96" y="130"/>
                    </a:lnTo>
                    <a:lnTo>
                      <a:pt x="78" y="163"/>
                    </a:lnTo>
                    <a:lnTo>
                      <a:pt x="43" y="199"/>
                    </a:lnTo>
                    <a:lnTo>
                      <a:pt x="4" y="220"/>
                    </a:lnTo>
                    <a:lnTo>
                      <a:pt x="0" y="221"/>
                    </a:lnTo>
                    <a:lnTo>
                      <a:pt x="39" y="227"/>
                    </a:lnTo>
                    <a:lnTo>
                      <a:pt x="92" y="215"/>
                    </a:lnTo>
                    <a:lnTo>
                      <a:pt x="122" y="186"/>
                    </a:lnTo>
                    <a:lnTo>
                      <a:pt x="132" y="147"/>
                    </a:lnTo>
                    <a:lnTo>
                      <a:pt x="125" y="80"/>
                    </a:lnTo>
                    <a:lnTo>
                      <a:pt x="101" y="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Freeform 91">
                <a:extLst>
                  <a:ext uri="{FF2B5EF4-FFF2-40B4-BE49-F238E27FC236}">
                    <a16:creationId xmlns:a16="http://schemas.microsoft.com/office/drawing/2014/main" xmlns="" id="{D6385106-4737-48F2-AAAB-FDA401A91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819"/>
                <a:ext cx="160" cy="434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Freeform 92">
                <a:extLst>
                  <a:ext uri="{FF2B5EF4-FFF2-40B4-BE49-F238E27FC236}">
                    <a16:creationId xmlns:a16="http://schemas.microsoft.com/office/drawing/2014/main" xmlns="" id="{A27D7EF7-1FB6-4E3B-8834-20EE16C3D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1817"/>
                <a:ext cx="148" cy="435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Freeform 93">
                <a:extLst>
                  <a:ext uri="{FF2B5EF4-FFF2-40B4-BE49-F238E27FC236}">
                    <a16:creationId xmlns:a16="http://schemas.microsoft.com/office/drawing/2014/main" xmlns="" id="{9666DD46-40B4-46BD-9182-6D3DDBD7E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" y="2057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xmlns="" id="{451A213D-E120-4CFA-9F08-A9BCA7BD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" y="2057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Freeform 95">
                <a:extLst>
                  <a:ext uri="{FF2B5EF4-FFF2-40B4-BE49-F238E27FC236}">
                    <a16:creationId xmlns:a16="http://schemas.microsoft.com/office/drawing/2014/main" xmlns="" id="{619735D1-FC10-4B8B-8928-8C2AE505E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963"/>
                <a:ext cx="329" cy="111"/>
              </a:xfrm>
              <a:custGeom>
                <a:avLst/>
                <a:gdLst>
                  <a:gd name="T0" fmla="*/ 959 w 987"/>
                  <a:gd name="T1" fmla="*/ 120 h 331"/>
                  <a:gd name="T2" fmla="*/ 928 w 987"/>
                  <a:gd name="T3" fmla="*/ 95 h 331"/>
                  <a:gd name="T4" fmla="*/ 862 w 987"/>
                  <a:gd name="T5" fmla="*/ 58 h 331"/>
                  <a:gd name="T6" fmla="*/ 792 w 987"/>
                  <a:gd name="T7" fmla="*/ 30 h 331"/>
                  <a:gd name="T8" fmla="*/ 718 w 987"/>
                  <a:gd name="T9" fmla="*/ 13 h 331"/>
                  <a:gd name="T10" fmla="*/ 607 w 987"/>
                  <a:gd name="T11" fmla="*/ 0 h 331"/>
                  <a:gd name="T12" fmla="*/ 475 w 987"/>
                  <a:gd name="T13" fmla="*/ 3 h 331"/>
                  <a:gd name="T14" fmla="*/ 422 w 987"/>
                  <a:gd name="T15" fmla="*/ 10 h 331"/>
                  <a:gd name="T16" fmla="*/ 387 w 987"/>
                  <a:gd name="T17" fmla="*/ 14 h 331"/>
                  <a:gd name="T18" fmla="*/ 354 w 987"/>
                  <a:gd name="T19" fmla="*/ 19 h 331"/>
                  <a:gd name="T20" fmla="*/ 341 w 987"/>
                  <a:gd name="T21" fmla="*/ 32 h 331"/>
                  <a:gd name="T22" fmla="*/ 335 w 987"/>
                  <a:gd name="T23" fmla="*/ 42 h 331"/>
                  <a:gd name="T24" fmla="*/ 329 w 987"/>
                  <a:gd name="T25" fmla="*/ 33 h 331"/>
                  <a:gd name="T26" fmla="*/ 319 w 987"/>
                  <a:gd name="T27" fmla="*/ 24 h 331"/>
                  <a:gd name="T28" fmla="*/ 243 w 987"/>
                  <a:gd name="T29" fmla="*/ 43 h 331"/>
                  <a:gd name="T30" fmla="*/ 125 w 987"/>
                  <a:gd name="T31" fmla="*/ 85 h 331"/>
                  <a:gd name="T32" fmla="*/ 88 w 987"/>
                  <a:gd name="T33" fmla="*/ 104 h 331"/>
                  <a:gd name="T34" fmla="*/ 82 w 987"/>
                  <a:gd name="T35" fmla="*/ 108 h 331"/>
                  <a:gd name="T36" fmla="*/ 63 w 987"/>
                  <a:gd name="T37" fmla="*/ 118 h 331"/>
                  <a:gd name="T38" fmla="*/ 28 w 987"/>
                  <a:gd name="T39" fmla="*/ 144 h 331"/>
                  <a:gd name="T40" fmla="*/ 4 w 987"/>
                  <a:gd name="T41" fmla="*/ 180 h 331"/>
                  <a:gd name="T42" fmla="*/ 0 w 987"/>
                  <a:gd name="T43" fmla="*/ 231 h 331"/>
                  <a:gd name="T44" fmla="*/ 11 w 987"/>
                  <a:gd name="T45" fmla="*/ 264 h 331"/>
                  <a:gd name="T46" fmla="*/ 18 w 987"/>
                  <a:gd name="T47" fmla="*/ 281 h 331"/>
                  <a:gd name="T48" fmla="*/ 37 w 987"/>
                  <a:gd name="T49" fmla="*/ 307 h 331"/>
                  <a:gd name="T50" fmla="*/ 60 w 987"/>
                  <a:gd name="T51" fmla="*/ 324 h 331"/>
                  <a:gd name="T52" fmla="*/ 86 w 987"/>
                  <a:gd name="T53" fmla="*/ 331 h 331"/>
                  <a:gd name="T54" fmla="*/ 100 w 987"/>
                  <a:gd name="T55" fmla="*/ 330 h 331"/>
                  <a:gd name="T56" fmla="*/ 113 w 987"/>
                  <a:gd name="T57" fmla="*/ 327 h 331"/>
                  <a:gd name="T58" fmla="*/ 126 w 987"/>
                  <a:gd name="T59" fmla="*/ 323 h 331"/>
                  <a:gd name="T60" fmla="*/ 144 w 987"/>
                  <a:gd name="T61" fmla="*/ 313 h 331"/>
                  <a:gd name="T62" fmla="*/ 164 w 987"/>
                  <a:gd name="T63" fmla="*/ 300 h 331"/>
                  <a:gd name="T64" fmla="*/ 175 w 987"/>
                  <a:gd name="T65" fmla="*/ 292 h 331"/>
                  <a:gd name="T66" fmla="*/ 187 w 987"/>
                  <a:gd name="T67" fmla="*/ 287 h 331"/>
                  <a:gd name="T68" fmla="*/ 201 w 987"/>
                  <a:gd name="T69" fmla="*/ 278 h 331"/>
                  <a:gd name="T70" fmla="*/ 216 w 987"/>
                  <a:gd name="T71" fmla="*/ 271 h 331"/>
                  <a:gd name="T72" fmla="*/ 237 w 987"/>
                  <a:gd name="T73" fmla="*/ 238 h 331"/>
                  <a:gd name="T74" fmla="*/ 247 w 987"/>
                  <a:gd name="T75" fmla="*/ 212 h 331"/>
                  <a:gd name="T76" fmla="*/ 250 w 987"/>
                  <a:gd name="T77" fmla="*/ 215 h 331"/>
                  <a:gd name="T78" fmla="*/ 280 w 987"/>
                  <a:gd name="T79" fmla="*/ 236 h 331"/>
                  <a:gd name="T80" fmla="*/ 295 w 987"/>
                  <a:gd name="T81" fmla="*/ 236 h 331"/>
                  <a:gd name="T82" fmla="*/ 339 w 987"/>
                  <a:gd name="T83" fmla="*/ 220 h 331"/>
                  <a:gd name="T84" fmla="*/ 437 w 987"/>
                  <a:gd name="T85" fmla="*/ 196 h 331"/>
                  <a:gd name="T86" fmla="*/ 491 w 987"/>
                  <a:gd name="T87" fmla="*/ 189 h 331"/>
                  <a:gd name="T88" fmla="*/ 560 w 987"/>
                  <a:gd name="T89" fmla="*/ 180 h 331"/>
                  <a:gd name="T90" fmla="*/ 686 w 987"/>
                  <a:gd name="T91" fmla="*/ 180 h 331"/>
                  <a:gd name="T92" fmla="*/ 833 w 987"/>
                  <a:gd name="T93" fmla="*/ 197 h 331"/>
                  <a:gd name="T94" fmla="*/ 878 w 987"/>
                  <a:gd name="T95" fmla="*/ 209 h 331"/>
                  <a:gd name="T96" fmla="*/ 899 w 987"/>
                  <a:gd name="T97" fmla="*/ 216 h 331"/>
                  <a:gd name="T98" fmla="*/ 933 w 987"/>
                  <a:gd name="T99" fmla="*/ 222 h 331"/>
                  <a:gd name="T100" fmla="*/ 946 w 987"/>
                  <a:gd name="T101" fmla="*/ 220 h 331"/>
                  <a:gd name="T102" fmla="*/ 957 w 987"/>
                  <a:gd name="T103" fmla="*/ 219 h 331"/>
                  <a:gd name="T104" fmla="*/ 971 w 987"/>
                  <a:gd name="T105" fmla="*/ 210 h 331"/>
                  <a:gd name="T106" fmla="*/ 986 w 987"/>
                  <a:gd name="T107" fmla="*/ 192 h 331"/>
                  <a:gd name="T108" fmla="*/ 987 w 987"/>
                  <a:gd name="T109" fmla="*/ 183 h 331"/>
                  <a:gd name="T110" fmla="*/ 987 w 987"/>
                  <a:gd name="T111" fmla="*/ 166 h 331"/>
                  <a:gd name="T112" fmla="*/ 973 w 987"/>
                  <a:gd name="T113" fmla="*/ 133 h 331"/>
                  <a:gd name="T114" fmla="*/ 959 w 987"/>
                  <a:gd name="T115" fmla="*/ 12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7" h="331">
                    <a:moveTo>
                      <a:pt x="959" y="120"/>
                    </a:moveTo>
                    <a:lnTo>
                      <a:pt x="928" y="95"/>
                    </a:lnTo>
                    <a:lnTo>
                      <a:pt x="862" y="58"/>
                    </a:lnTo>
                    <a:lnTo>
                      <a:pt x="792" y="30"/>
                    </a:lnTo>
                    <a:lnTo>
                      <a:pt x="718" y="13"/>
                    </a:lnTo>
                    <a:lnTo>
                      <a:pt x="607" y="0"/>
                    </a:lnTo>
                    <a:lnTo>
                      <a:pt x="475" y="3"/>
                    </a:lnTo>
                    <a:lnTo>
                      <a:pt x="422" y="10"/>
                    </a:lnTo>
                    <a:lnTo>
                      <a:pt x="387" y="14"/>
                    </a:lnTo>
                    <a:lnTo>
                      <a:pt x="354" y="19"/>
                    </a:lnTo>
                    <a:lnTo>
                      <a:pt x="341" y="32"/>
                    </a:lnTo>
                    <a:lnTo>
                      <a:pt x="335" y="42"/>
                    </a:lnTo>
                    <a:lnTo>
                      <a:pt x="329" y="33"/>
                    </a:lnTo>
                    <a:lnTo>
                      <a:pt x="319" y="24"/>
                    </a:lnTo>
                    <a:lnTo>
                      <a:pt x="243" y="43"/>
                    </a:lnTo>
                    <a:lnTo>
                      <a:pt x="125" y="85"/>
                    </a:lnTo>
                    <a:lnTo>
                      <a:pt x="88" y="104"/>
                    </a:lnTo>
                    <a:lnTo>
                      <a:pt x="82" y="108"/>
                    </a:lnTo>
                    <a:lnTo>
                      <a:pt x="63" y="118"/>
                    </a:lnTo>
                    <a:lnTo>
                      <a:pt x="28" y="144"/>
                    </a:lnTo>
                    <a:lnTo>
                      <a:pt x="4" y="180"/>
                    </a:lnTo>
                    <a:lnTo>
                      <a:pt x="0" y="231"/>
                    </a:lnTo>
                    <a:lnTo>
                      <a:pt x="11" y="264"/>
                    </a:lnTo>
                    <a:lnTo>
                      <a:pt x="18" y="281"/>
                    </a:lnTo>
                    <a:lnTo>
                      <a:pt x="37" y="307"/>
                    </a:lnTo>
                    <a:lnTo>
                      <a:pt x="60" y="324"/>
                    </a:lnTo>
                    <a:lnTo>
                      <a:pt x="86" y="331"/>
                    </a:lnTo>
                    <a:lnTo>
                      <a:pt x="100" y="330"/>
                    </a:lnTo>
                    <a:lnTo>
                      <a:pt x="113" y="327"/>
                    </a:lnTo>
                    <a:lnTo>
                      <a:pt x="126" y="323"/>
                    </a:lnTo>
                    <a:lnTo>
                      <a:pt x="144" y="313"/>
                    </a:lnTo>
                    <a:lnTo>
                      <a:pt x="164" y="300"/>
                    </a:lnTo>
                    <a:lnTo>
                      <a:pt x="175" y="292"/>
                    </a:lnTo>
                    <a:lnTo>
                      <a:pt x="187" y="287"/>
                    </a:lnTo>
                    <a:lnTo>
                      <a:pt x="201" y="278"/>
                    </a:lnTo>
                    <a:lnTo>
                      <a:pt x="216" y="271"/>
                    </a:lnTo>
                    <a:lnTo>
                      <a:pt x="237" y="238"/>
                    </a:lnTo>
                    <a:lnTo>
                      <a:pt x="247" y="212"/>
                    </a:lnTo>
                    <a:lnTo>
                      <a:pt x="250" y="215"/>
                    </a:lnTo>
                    <a:lnTo>
                      <a:pt x="280" y="236"/>
                    </a:lnTo>
                    <a:lnTo>
                      <a:pt x="295" y="236"/>
                    </a:lnTo>
                    <a:lnTo>
                      <a:pt x="339" y="220"/>
                    </a:lnTo>
                    <a:lnTo>
                      <a:pt x="437" y="196"/>
                    </a:lnTo>
                    <a:lnTo>
                      <a:pt x="491" y="189"/>
                    </a:lnTo>
                    <a:lnTo>
                      <a:pt x="560" y="180"/>
                    </a:lnTo>
                    <a:lnTo>
                      <a:pt x="686" y="180"/>
                    </a:lnTo>
                    <a:lnTo>
                      <a:pt x="833" y="197"/>
                    </a:lnTo>
                    <a:lnTo>
                      <a:pt x="878" y="209"/>
                    </a:lnTo>
                    <a:lnTo>
                      <a:pt x="899" y="216"/>
                    </a:lnTo>
                    <a:lnTo>
                      <a:pt x="933" y="222"/>
                    </a:lnTo>
                    <a:lnTo>
                      <a:pt x="946" y="220"/>
                    </a:lnTo>
                    <a:lnTo>
                      <a:pt x="957" y="219"/>
                    </a:lnTo>
                    <a:lnTo>
                      <a:pt x="971" y="210"/>
                    </a:lnTo>
                    <a:lnTo>
                      <a:pt x="986" y="192"/>
                    </a:lnTo>
                    <a:lnTo>
                      <a:pt x="987" y="183"/>
                    </a:lnTo>
                    <a:lnTo>
                      <a:pt x="987" y="166"/>
                    </a:lnTo>
                    <a:lnTo>
                      <a:pt x="973" y="133"/>
                    </a:lnTo>
                    <a:lnTo>
                      <a:pt x="959" y="12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xmlns="" id="{34DC308E-B28C-4192-BF0C-1453455CB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948"/>
                <a:ext cx="397" cy="326"/>
              </a:xfrm>
              <a:custGeom>
                <a:avLst/>
                <a:gdLst>
                  <a:gd name="T0" fmla="*/ 596 w 1191"/>
                  <a:gd name="T1" fmla="*/ 0 h 978"/>
                  <a:gd name="T2" fmla="*/ 534 w 1191"/>
                  <a:gd name="T3" fmla="*/ 0 h 978"/>
                  <a:gd name="T4" fmla="*/ 419 w 1191"/>
                  <a:gd name="T5" fmla="*/ 10 h 978"/>
                  <a:gd name="T6" fmla="*/ 311 w 1191"/>
                  <a:gd name="T7" fmla="*/ 29 h 978"/>
                  <a:gd name="T8" fmla="*/ 216 w 1191"/>
                  <a:gd name="T9" fmla="*/ 59 h 978"/>
                  <a:gd name="T10" fmla="*/ 135 w 1191"/>
                  <a:gd name="T11" fmla="*/ 104 h 978"/>
                  <a:gd name="T12" fmla="*/ 72 w 1191"/>
                  <a:gd name="T13" fmla="*/ 161 h 978"/>
                  <a:gd name="T14" fmla="*/ 26 w 1191"/>
                  <a:gd name="T15" fmla="*/ 235 h 978"/>
                  <a:gd name="T16" fmla="*/ 3 w 1191"/>
                  <a:gd name="T17" fmla="*/ 326 h 978"/>
                  <a:gd name="T18" fmla="*/ 0 w 1191"/>
                  <a:gd name="T19" fmla="*/ 379 h 978"/>
                  <a:gd name="T20" fmla="*/ 3 w 1191"/>
                  <a:gd name="T21" fmla="*/ 434 h 978"/>
                  <a:gd name="T22" fmla="*/ 26 w 1191"/>
                  <a:gd name="T23" fmla="*/ 542 h 978"/>
                  <a:gd name="T24" fmla="*/ 72 w 1191"/>
                  <a:gd name="T25" fmla="*/ 647 h 978"/>
                  <a:gd name="T26" fmla="*/ 135 w 1191"/>
                  <a:gd name="T27" fmla="*/ 743 h 978"/>
                  <a:gd name="T28" fmla="*/ 216 w 1191"/>
                  <a:gd name="T29" fmla="*/ 828 h 978"/>
                  <a:gd name="T30" fmla="*/ 311 w 1191"/>
                  <a:gd name="T31" fmla="*/ 898 h 978"/>
                  <a:gd name="T32" fmla="*/ 419 w 1191"/>
                  <a:gd name="T33" fmla="*/ 948 h 978"/>
                  <a:gd name="T34" fmla="*/ 505 w 1191"/>
                  <a:gd name="T35" fmla="*/ 970 h 978"/>
                  <a:gd name="T36" fmla="*/ 564 w 1191"/>
                  <a:gd name="T37" fmla="*/ 977 h 978"/>
                  <a:gd name="T38" fmla="*/ 596 w 1191"/>
                  <a:gd name="T39" fmla="*/ 978 h 978"/>
                  <a:gd name="T40" fmla="*/ 626 w 1191"/>
                  <a:gd name="T41" fmla="*/ 977 h 978"/>
                  <a:gd name="T42" fmla="*/ 687 w 1191"/>
                  <a:gd name="T43" fmla="*/ 970 h 978"/>
                  <a:gd name="T44" fmla="*/ 773 w 1191"/>
                  <a:gd name="T45" fmla="*/ 948 h 978"/>
                  <a:gd name="T46" fmla="*/ 880 w 1191"/>
                  <a:gd name="T47" fmla="*/ 898 h 978"/>
                  <a:gd name="T48" fmla="*/ 975 w 1191"/>
                  <a:gd name="T49" fmla="*/ 828 h 978"/>
                  <a:gd name="T50" fmla="*/ 1055 w 1191"/>
                  <a:gd name="T51" fmla="*/ 743 h 978"/>
                  <a:gd name="T52" fmla="*/ 1120 w 1191"/>
                  <a:gd name="T53" fmla="*/ 647 h 978"/>
                  <a:gd name="T54" fmla="*/ 1165 w 1191"/>
                  <a:gd name="T55" fmla="*/ 542 h 978"/>
                  <a:gd name="T56" fmla="*/ 1189 w 1191"/>
                  <a:gd name="T57" fmla="*/ 434 h 978"/>
                  <a:gd name="T58" fmla="*/ 1191 w 1191"/>
                  <a:gd name="T59" fmla="*/ 379 h 978"/>
                  <a:gd name="T60" fmla="*/ 1189 w 1191"/>
                  <a:gd name="T61" fmla="*/ 326 h 978"/>
                  <a:gd name="T62" fmla="*/ 1165 w 1191"/>
                  <a:gd name="T63" fmla="*/ 235 h 978"/>
                  <a:gd name="T64" fmla="*/ 1120 w 1191"/>
                  <a:gd name="T65" fmla="*/ 161 h 978"/>
                  <a:gd name="T66" fmla="*/ 1055 w 1191"/>
                  <a:gd name="T67" fmla="*/ 104 h 978"/>
                  <a:gd name="T68" fmla="*/ 975 w 1191"/>
                  <a:gd name="T69" fmla="*/ 59 h 978"/>
                  <a:gd name="T70" fmla="*/ 881 w 1191"/>
                  <a:gd name="T71" fmla="*/ 29 h 978"/>
                  <a:gd name="T72" fmla="*/ 773 w 1191"/>
                  <a:gd name="T73" fmla="*/ 10 h 978"/>
                  <a:gd name="T74" fmla="*/ 657 w 1191"/>
                  <a:gd name="T75" fmla="*/ 0 h 978"/>
                  <a:gd name="T76" fmla="*/ 596 w 1191"/>
                  <a:gd name="T7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91" h="978">
                    <a:moveTo>
                      <a:pt x="596" y="0"/>
                    </a:moveTo>
                    <a:lnTo>
                      <a:pt x="534" y="0"/>
                    </a:lnTo>
                    <a:lnTo>
                      <a:pt x="419" y="10"/>
                    </a:lnTo>
                    <a:lnTo>
                      <a:pt x="311" y="29"/>
                    </a:lnTo>
                    <a:lnTo>
                      <a:pt x="216" y="59"/>
                    </a:lnTo>
                    <a:lnTo>
                      <a:pt x="135" y="104"/>
                    </a:lnTo>
                    <a:lnTo>
                      <a:pt x="72" y="161"/>
                    </a:lnTo>
                    <a:lnTo>
                      <a:pt x="26" y="235"/>
                    </a:lnTo>
                    <a:lnTo>
                      <a:pt x="3" y="326"/>
                    </a:lnTo>
                    <a:lnTo>
                      <a:pt x="0" y="379"/>
                    </a:lnTo>
                    <a:lnTo>
                      <a:pt x="3" y="434"/>
                    </a:lnTo>
                    <a:lnTo>
                      <a:pt x="26" y="542"/>
                    </a:lnTo>
                    <a:lnTo>
                      <a:pt x="72" y="647"/>
                    </a:lnTo>
                    <a:lnTo>
                      <a:pt x="135" y="743"/>
                    </a:lnTo>
                    <a:lnTo>
                      <a:pt x="216" y="828"/>
                    </a:lnTo>
                    <a:lnTo>
                      <a:pt x="311" y="898"/>
                    </a:lnTo>
                    <a:lnTo>
                      <a:pt x="419" y="948"/>
                    </a:lnTo>
                    <a:lnTo>
                      <a:pt x="505" y="970"/>
                    </a:lnTo>
                    <a:lnTo>
                      <a:pt x="564" y="977"/>
                    </a:lnTo>
                    <a:lnTo>
                      <a:pt x="596" y="978"/>
                    </a:lnTo>
                    <a:lnTo>
                      <a:pt x="626" y="977"/>
                    </a:lnTo>
                    <a:lnTo>
                      <a:pt x="687" y="970"/>
                    </a:lnTo>
                    <a:lnTo>
                      <a:pt x="773" y="948"/>
                    </a:lnTo>
                    <a:lnTo>
                      <a:pt x="880" y="898"/>
                    </a:lnTo>
                    <a:lnTo>
                      <a:pt x="975" y="828"/>
                    </a:lnTo>
                    <a:lnTo>
                      <a:pt x="1055" y="743"/>
                    </a:lnTo>
                    <a:lnTo>
                      <a:pt x="1120" y="647"/>
                    </a:lnTo>
                    <a:lnTo>
                      <a:pt x="1165" y="542"/>
                    </a:lnTo>
                    <a:lnTo>
                      <a:pt x="1189" y="434"/>
                    </a:lnTo>
                    <a:lnTo>
                      <a:pt x="1191" y="379"/>
                    </a:lnTo>
                    <a:lnTo>
                      <a:pt x="1189" y="326"/>
                    </a:lnTo>
                    <a:lnTo>
                      <a:pt x="1165" y="235"/>
                    </a:lnTo>
                    <a:lnTo>
                      <a:pt x="1120" y="161"/>
                    </a:lnTo>
                    <a:lnTo>
                      <a:pt x="1055" y="104"/>
                    </a:lnTo>
                    <a:lnTo>
                      <a:pt x="975" y="59"/>
                    </a:lnTo>
                    <a:lnTo>
                      <a:pt x="881" y="29"/>
                    </a:lnTo>
                    <a:lnTo>
                      <a:pt x="773" y="10"/>
                    </a:lnTo>
                    <a:lnTo>
                      <a:pt x="657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Freeform 97">
                <a:extLst>
                  <a:ext uri="{FF2B5EF4-FFF2-40B4-BE49-F238E27FC236}">
                    <a16:creationId xmlns:a16="http://schemas.microsoft.com/office/drawing/2014/main" xmlns="" id="{B6E745BF-4B58-4FF8-AB74-3F6D24677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" y="1839"/>
                <a:ext cx="1108" cy="323"/>
              </a:xfrm>
              <a:custGeom>
                <a:avLst/>
                <a:gdLst>
                  <a:gd name="T0" fmla="*/ 3281 w 3324"/>
                  <a:gd name="T1" fmla="*/ 0 h 968"/>
                  <a:gd name="T2" fmla="*/ 0 w 3324"/>
                  <a:gd name="T3" fmla="*/ 776 h 968"/>
                  <a:gd name="T4" fmla="*/ 22 w 3324"/>
                  <a:gd name="T5" fmla="*/ 968 h 968"/>
                  <a:gd name="T6" fmla="*/ 3324 w 3324"/>
                  <a:gd name="T7" fmla="*/ 187 h 968"/>
                  <a:gd name="T8" fmla="*/ 3281 w 3324"/>
                  <a:gd name="T9" fmla="*/ 0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4" h="968">
                    <a:moveTo>
                      <a:pt x="3281" y="0"/>
                    </a:moveTo>
                    <a:lnTo>
                      <a:pt x="0" y="776"/>
                    </a:lnTo>
                    <a:lnTo>
                      <a:pt x="22" y="968"/>
                    </a:lnTo>
                    <a:lnTo>
                      <a:pt x="3324" y="187"/>
                    </a:lnTo>
                    <a:lnTo>
                      <a:pt x="328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Freeform 98">
                <a:extLst>
                  <a:ext uri="{FF2B5EF4-FFF2-40B4-BE49-F238E27FC236}">
                    <a16:creationId xmlns:a16="http://schemas.microsoft.com/office/drawing/2014/main" xmlns="" id="{979C216F-7671-4850-A1C8-601EEFE4D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1204"/>
                <a:ext cx="1111" cy="385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Freeform 99">
                <a:extLst>
                  <a:ext uri="{FF2B5EF4-FFF2-40B4-BE49-F238E27FC236}">
                    <a16:creationId xmlns:a16="http://schemas.microsoft.com/office/drawing/2014/main" xmlns="" id="{37B7A064-F62E-4325-BEFC-B195E4BF0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1211"/>
                <a:ext cx="1111" cy="360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Freeform 100">
                <a:extLst>
                  <a:ext uri="{FF2B5EF4-FFF2-40B4-BE49-F238E27FC236}">
                    <a16:creationId xmlns:a16="http://schemas.microsoft.com/office/drawing/2014/main" xmlns="" id="{51A6ED5D-E8AE-4EA9-8931-00DC8E052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" y="1411"/>
                <a:ext cx="2153" cy="609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Freeform 101">
                <a:extLst>
                  <a:ext uri="{FF2B5EF4-FFF2-40B4-BE49-F238E27FC236}">
                    <a16:creationId xmlns:a16="http://schemas.microsoft.com/office/drawing/2014/main" xmlns="" id="{71D00EFE-6A9C-4A19-A2EF-77320ADEA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" y="2999"/>
                <a:ext cx="391" cy="453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Freeform 102">
                <a:extLst>
                  <a:ext uri="{FF2B5EF4-FFF2-40B4-BE49-F238E27FC236}">
                    <a16:creationId xmlns:a16="http://schemas.microsoft.com/office/drawing/2014/main" xmlns="" id="{B252E7A2-10D6-4577-ABFD-5788C6F7A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" y="2999"/>
                <a:ext cx="390" cy="452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" name="그룹 188">
              <a:extLst>
                <a:ext uri="{FF2B5EF4-FFF2-40B4-BE49-F238E27FC236}">
                  <a16:creationId xmlns:a16="http://schemas.microsoft.com/office/drawing/2014/main" xmlns="" id="{37D96EB0-1EC6-4E72-9E8B-DB4E6DE6A744}"/>
                </a:ext>
              </a:extLst>
            </p:cNvPr>
            <p:cNvGrpSpPr/>
            <p:nvPr/>
          </p:nvGrpSpPr>
          <p:grpSpPr>
            <a:xfrm>
              <a:off x="4444845" y="4086544"/>
              <a:ext cx="3476626" cy="6623887"/>
              <a:chOff x="403928" y="4195701"/>
              <a:chExt cx="3476626" cy="6623887"/>
            </a:xfrm>
          </p:grpSpPr>
          <p:grpSp>
            <p:nvGrpSpPr>
              <p:cNvPr id="5" name="그룹 191">
                <a:extLst>
                  <a:ext uri="{FF2B5EF4-FFF2-40B4-BE49-F238E27FC236}">
                    <a16:creationId xmlns:a16="http://schemas.microsoft.com/office/drawing/2014/main" xmlns="" id="{EF28BAF7-DFD1-4D72-AC10-876E94ED5E63}"/>
                  </a:ext>
                </a:extLst>
              </p:cNvPr>
              <p:cNvGrpSpPr/>
              <p:nvPr/>
            </p:nvGrpSpPr>
            <p:grpSpPr>
              <a:xfrm>
                <a:off x="785306" y="5841648"/>
                <a:ext cx="2757641" cy="4977940"/>
                <a:chOff x="7599473" y="787443"/>
                <a:chExt cx="3169300" cy="5721044"/>
              </a:xfrm>
            </p:grpSpPr>
            <p:grpSp>
              <p:nvGrpSpPr>
                <p:cNvPr id="7" name="그룹 205">
                  <a:extLst>
                    <a:ext uri="{FF2B5EF4-FFF2-40B4-BE49-F238E27FC236}">
                      <a16:creationId xmlns:a16="http://schemas.microsoft.com/office/drawing/2014/main" xmlns="" id="{90D1D0FD-B29D-4D6D-B059-C9452619386E}"/>
                    </a:ext>
                  </a:extLst>
                </p:cNvPr>
                <p:cNvGrpSpPr/>
                <p:nvPr/>
              </p:nvGrpSpPr>
              <p:grpSpPr>
                <a:xfrm flipH="1">
                  <a:off x="9184033" y="1179431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215" name="자유형 85">
                    <a:extLst>
                      <a:ext uri="{FF2B5EF4-FFF2-40B4-BE49-F238E27FC236}">
                        <a16:creationId xmlns:a16="http://schemas.microsoft.com/office/drawing/2014/main" xmlns="" id="{4897F6CA-5D88-44B4-B9E2-63C95E7C34C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6" name="Freeform 8">
                    <a:extLst>
                      <a:ext uri="{FF2B5EF4-FFF2-40B4-BE49-F238E27FC236}">
                        <a16:creationId xmlns:a16="http://schemas.microsoft.com/office/drawing/2014/main" xmlns="" id="{5DB7CA5C-FCB1-41BB-8EDD-4704F02D15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8" name="그룹 206">
                  <a:extLst>
                    <a:ext uri="{FF2B5EF4-FFF2-40B4-BE49-F238E27FC236}">
                      <a16:creationId xmlns:a16="http://schemas.microsoft.com/office/drawing/2014/main" xmlns="" id="{58A62DF4-1E34-41F8-8E9B-D42C33338829}"/>
                    </a:ext>
                  </a:extLst>
                </p:cNvPr>
                <p:cNvGrpSpPr/>
                <p:nvPr/>
              </p:nvGrpSpPr>
              <p:grpSpPr>
                <a:xfrm>
                  <a:off x="7599473" y="1179430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213" name="자유형 85">
                    <a:extLst>
                      <a:ext uri="{FF2B5EF4-FFF2-40B4-BE49-F238E27FC236}">
                        <a16:creationId xmlns:a16="http://schemas.microsoft.com/office/drawing/2014/main" xmlns="" id="{8E51E919-3A8D-465C-A5C8-436BD5FD34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4" name="Freeform 8">
                    <a:extLst>
                      <a:ext uri="{FF2B5EF4-FFF2-40B4-BE49-F238E27FC236}">
                        <a16:creationId xmlns:a16="http://schemas.microsoft.com/office/drawing/2014/main" xmlns="" id="{A346BBCB-F724-497C-9623-58DEF03212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08" name="Freeform 9">
                  <a:extLst>
                    <a:ext uri="{FF2B5EF4-FFF2-40B4-BE49-F238E27FC236}">
                      <a16:creationId xmlns:a16="http://schemas.microsoft.com/office/drawing/2014/main" xmlns="" id="{FC85B9A1-73B8-43BE-8AF3-55114A0B0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32634" y="787443"/>
                  <a:ext cx="2253376" cy="1221228"/>
                </a:xfrm>
                <a:custGeom>
                  <a:avLst/>
                  <a:gdLst>
                    <a:gd name="T0" fmla="*/ 3039 w 3039"/>
                    <a:gd name="T1" fmla="*/ 1123 h 1649"/>
                    <a:gd name="T2" fmla="*/ 1659 w 3039"/>
                    <a:gd name="T3" fmla="*/ 562 h 1649"/>
                    <a:gd name="T4" fmla="*/ 279 w 3039"/>
                    <a:gd name="T5" fmla="*/ 0 h 1649"/>
                    <a:gd name="T6" fmla="*/ 223 w 3039"/>
                    <a:gd name="T7" fmla="*/ 91 h 1649"/>
                    <a:gd name="T8" fmla="*/ 0 w 3039"/>
                    <a:gd name="T9" fmla="*/ 464 h 1649"/>
                    <a:gd name="T10" fmla="*/ 1457 w 3039"/>
                    <a:gd name="T11" fmla="*/ 1057 h 1649"/>
                    <a:gd name="T12" fmla="*/ 2915 w 3039"/>
                    <a:gd name="T13" fmla="*/ 1649 h 1649"/>
                    <a:gd name="T14" fmla="*/ 3016 w 3039"/>
                    <a:gd name="T15" fmla="*/ 1227 h 1649"/>
                    <a:gd name="T16" fmla="*/ 3039 w 3039"/>
                    <a:gd name="T17" fmla="*/ 1123 h 1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39" h="1649">
                      <a:moveTo>
                        <a:pt x="3039" y="1123"/>
                      </a:moveTo>
                      <a:lnTo>
                        <a:pt x="1659" y="562"/>
                      </a:lnTo>
                      <a:lnTo>
                        <a:pt x="279" y="0"/>
                      </a:lnTo>
                      <a:lnTo>
                        <a:pt x="223" y="91"/>
                      </a:lnTo>
                      <a:lnTo>
                        <a:pt x="0" y="464"/>
                      </a:lnTo>
                      <a:lnTo>
                        <a:pt x="1457" y="1057"/>
                      </a:lnTo>
                      <a:lnTo>
                        <a:pt x="2915" y="1649"/>
                      </a:lnTo>
                      <a:lnTo>
                        <a:pt x="3016" y="1227"/>
                      </a:lnTo>
                      <a:lnTo>
                        <a:pt x="3039" y="1123"/>
                      </a:lnTo>
                      <a:close/>
                    </a:path>
                  </a:pathLst>
                </a:custGeom>
                <a:solidFill>
                  <a:srgbClr val="29364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10">
                  <a:extLst>
                    <a:ext uri="{FF2B5EF4-FFF2-40B4-BE49-F238E27FC236}">
                      <a16:creationId xmlns:a16="http://schemas.microsoft.com/office/drawing/2014/main" xmlns="" id="{30CAB30F-425F-4B74-8389-A2A83C70D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67059" y="846021"/>
                  <a:ext cx="2202213" cy="1094433"/>
                </a:xfrm>
                <a:custGeom>
                  <a:avLst/>
                  <a:gdLst>
                    <a:gd name="T0" fmla="*/ 180 w 2968"/>
                    <a:gd name="T1" fmla="*/ 0 h 1476"/>
                    <a:gd name="T2" fmla="*/ 108 w 2968"/>
                    <a:gd name="T3" fmla="*/ 118 h 1476"/>
                    <a:gd name="T4" fmla="*/ 0 w 2968"/>
                    <a:gd name="T5" fmla="*/ 300 h 1476"/>
                    <a:gd name="T6" fmla="*/ 2887 w 2968"/>
                    <a:gd name="T7" fmla="*/ 1476 h 1476"/>
                    <a:gd name="T8" fmla="*/ 2936 w 2968"/>
                    <a:gd name="T9" fmla="*/ 1270 h 1476"/>
                    <a:gd name="T10" fmla="*/ 2968 w 2968"/>
                    <a:gd name="T11" fmla="*/ 1135 h 1476"/>
                    <a:gd name="T12" fmla="*/ 180 w 2968"/>
                    <a:gd name="T13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8" h="1476">
                      <a:moveTo>
                        <a:pt x="180" y="0"/>
                      </a:moveTo>
                      <a:lnTo>
                        <a:pt x="108" y="118"/>
                      </a:lnTo>
                      <a:lnTo>
                        <a:pt x="0" y="300"/>
                      </a:lnTo>
                      <a:lnTo>
                        <a:pt x="2887" y="1476"/>
                      </a:lnTo>
                      <a:lnTo>
                        <a:pt x="2936" y="1270"/>
                      </a:lnTo>
                      <a:lnTo>
                        <a:pt x="2968" y="1135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E9ECF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12">
                  <a:extLst>
                    <a:ext uri="{FF2B5EF4-FFF2-40B4-BE49-F238E27FC236}">
                      <a16:creationId xmlns:a16="http://schemas.microsoft.com/office/drawing/2014/main" xmlns="" id="{16F7183B-AF39-4F87-BF72-4416E5CF3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863962" y="1164336"/>
                  <a:ext cx="280282" cy="420423"/>
                </a:xfrm>
                <a:custGeom>
                  <a:avLst/>
                  <a:gdLst>
                    <a:gd name="T0" fmla="*/ 201 w 379"/>
                    <a:gd name="T1" fmla="*/ 0 h 566"/>
                    <a:gd name="T2" fmla="*/ 379 w 379"/>
                    <a:gd name="T3" fmla="*/ 74 h 566"/>
                    <a:gd name="T4" fmla="*/ 178 w 379"/>
                    <a:gd name="T5" fmla="*/ 566 h 566"/>
                    <a:gd name="T6" fmla="*/ 0 w 379"/>
                    <a:gd name="T7" fmla="*/ 494 h 566"/>
                    <a:gd name="T8" fmla="*/ 201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1" y="0"/>
                      </a:moveTo>
                      <a:lnTo>
                        <a:pt x="379" y="74"/>
                      </a:lnTo>
                      <a:lnTo>
                        <a:pt x="178" y="566"/>
                      </a:lnTo>
                      <a:lnTo>
                        <a:pt x="0" y="494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13">
                  <a:extLst>
                    <a:ext uri="{FF2B5EF4-FFF2-40B4-BE49-F238E27FC236}">
                      <a16:creationId xmlns:a16="http://schemas.microsoft.com/office/drawing/2014/main" xmlns="" id="{43D167AB-88D5-419B-95CF-80BC574D3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221569" y="1168026"/>
                  <a:ext cx="280282" cy="420423"/>
                </a:xfrm>
                <a:custGeom>
                  <a:avLst/>
                  <a:gdLst>
                    <a:gd name="T0" fmla="*/ 200 w 379"/>
                    <a:gd name="T1" fmla="*/ 0 h 566"/>
                    <a:gd name="T2" fmla="*/ 379 w 379"/>
                    <a:gd name="T3" fmla="*/ 72 h 566"/>
                    <a:gd name="T4" fmla="*/ 177 w 379"/>
                    <a:gd name="T5" fmla="*/ 566 h 566"/>
                    <a:gd name="T6" fmla="*/ 0 w 379"/>
                    <a:gd name="T7" fmla="*/ 492 h 566"/>
                    <a:gd name="T8" fmla="*/ 200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0" y="0"/>
                      </a:moveTo>
                      <a:lnTo>
                        <a:pt x="379" y="72"/>
                      </a:lnTo>
                      <a:lnTo>
                        <a:pt x="177" y="566"/>
                      </a:lnTo>
                      <a:lnTo>
                        <a:pt x="0" y="492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14">
                  <a:extLst>
                    <a:ext uri="{FF2B5EF4-FFF2-40B4-BE49-F238E27FC236}">
                      <a16:creationId xmlns:a16="http://schemas.microsoft.com/office/drawing/2014/main" xmlns="" id="{237CAF8D-1CEB-4BFE-A66D-35B77E13C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040706" y="1167023"/>
                  <a:ext cx="280282" cy="420423"/>
                </a:xfrm>
                <a:custGeom>
                  <a:avLst/>
                  <a:gdLst>
                    <a:gd name="T0" fmla="*/ 202 w 379"/>
                    <a:gd name="T1" fmla="*/ 0 h 566"/>
                    <a:gd name="T2" fmla="*/ 379 w 379"/>
                    <a:gd name="T3" fmla="*/ 72 h 566"/>
                    <a:gd name="T4" fmla="*/ 179 w 379"/>
                    <a:gd name="T5" fmla="*/ 566 h 566"/>
                    <a:gd name="T6" fmla="*/ 0 w 379"/>
                    <a:gd name="T7" fmla="*/ 493 h 566"/>
                    <a:gd name="T8" fmla="*/ 202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2" y="0"/>
                      </a:moveTo>
                      <a:lnTo>
                        <a:pt x="379" y="72"/>
                      </a:lnTo>
                      <a:lnTo>
                        <a:pt x="179" y="566"/>
                      </a:lnTo>
                      <a:lnTo>
                        <a:pt x="0" y="493"/>
                      </a:lnTo>
                      <a:lnTo>
                        <a:pt x="202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3" name="직사각형 70">
                <a:extLst>
                  <a:ext uri="{FF2B5EF4-FFF2-40B4-BE49-F238E27FC236}">
                    <a16:creationId xmlns:a16="http://schemas.microsoft.com/office/drawing/2014/main" xmlns="" id="{B91C192E-B808-4833-9BBC-E2BC01200AA0}"/>
                  </a:ext>
                </a:extLst>
              </p:cNvPr>
              <p:cNvSpPr/>
              <p:nvPr/>
            </p:nvSpPr>
            <p:spPr>
              <a:xfrm>
                <a:off x="1062974" y="5011115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193">
                <a:extLst>
                  <a:ext uri="{FF2B5EF4-FFF2-40B4-BE49-F238E27FC236}">
                    <a16:creationId xmlns:a16="http://schemas.microsoft.com/office/drawing/2014/main" xmlns="" id="{5F546503-7796-4D48-9A23-2B33E501C08C}"/>
                  </a:ext>
                </a:extLst>
              </p:cNvPr>
              <p:cNvGrpSpPr/>
              <p:nvPr/>
            </p:nvGrpSpPr>
            <p:grpSpPr>
              <a:xfrm>
                <a:off x="403928" y="4195701"/>
                <a:ext cx="3476626" cy="991408"/>
                <a:chOff x="555629" y="5391556"/>
                <a:chExt cx="3476626" cy="991408"/>
              </a:xfrm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xmlns="" id="{C860D742-590D-4B25-A759-7DA5D4FD9AFA}"/>
                    </a:ext>
                  </a:extLst>
                </p:cNvPr>
                <p:cNvSpPr/>
                <p:nvPr/>
              </p:nvSpPr>
              <p:spPr>
                <a:xfrm>
                  <a:off x="750890" y="5391556"/>
                  <a:ext cx="3086100" cy="99140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할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96" name="Freeform 53">
                  <a:extLst>
                    <a:ext uri="{FF2B5EF4-FFF2-40B4-BE49-F238E27FC236}">
                      <a16:creationId xmlns:a16="http://schemas.microsoft.com/office/drawing/2014/main" xmlns="" id="{B091D27D-22F3-4800-A63F-10DF3DCC5F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629" y="5631210"/>
                  <a:ext cx="531813" cy="566738"/>
                </a:xfrm>
                <a:custGeom>
                  <a:avLst/>
                  <a:gdLst>
                    <a:gd name="T0" fmla="*/ 426 w 1005"/>
                    <a:gd name="T1" fmla="*/ 17 h 1069"/>
                    <a:gd name="T2" fmla="*/ 70 w 1005"/>
                    <a:gd name="T3" fmla="*/ 45 h 1069"/>
                    <a:gd name="T4" fmla="*/ 11 w 1005"/>
                    <a:gd name="T5" fmla="*/ 104 h 1069"/>
                    <a:gd name="T6" fmla="*/ 6 w 1005"/>
                    <a:gd name="T7" fmla="*/ 193 h 1069"/>
                    <a:gd name="T8" fmla="*/ 52 w 1005"/>
                    <a:gd name="T9" fmla="*/ 266 h 1069"/>
                    <a:gd name="T10" fmla="*/ 117 w 1005"/>
                    <a:gd name="T11" fmla="*/ 281 h 1069"/>
                    <a:gd name="T12" fmla="*/ 754 w 1005"/>
                    <a:gd name="T13" fmla="*/ 214 h 1069"/>
                    <a:gd name="T14" fmla="*/ 815 w 1005"/>
                    <a:gd name="T15" fmla="*/ 191 h 1069"/>
                    <a:gd name="T16" fmla="*/ 845 w 1005"/>
                    <a:gd name="T17" fmla="*/ 121 h 1069"/>
                    <a:gd name="T18" fmla="*/ 828 w 1005"/>
                    <a:gd name="T19" fmla="*/ 45 h 1069"/>
                    <a:gd name="T20" fmla="*/ 778 w 1005"/>
                    <a:gd name="T21" fmla="*/ 0 h 1069"/>
                    <a:gd name="T22" fmla="*/ 714 w 1005"/>
                    <a:gd name="T23" fmla="*/ 766 h 1069"/>
                    <a:gd name="T24" fmla="*/ 177 w 1005"/>
                    <a:gd name="T25" fmla="*/ 831 h 1069"/>
                    <a:gd name="T26" fmla="*/ 131 w 1005"/>
                    <a:gd name="T27" fmla="*/ 893 h 1069"/>
                    <a:gd name="T28" fmla="*/ 130 w 1005"/>
                    <a:gd name="T29" fmla="*/ 982 h 1069"/>
                    <a:gd name="T30" fmla="*/ 167 w 1005"/>
                    <a:gd name="T31" fmla="*/ 1054 h 1069"/>
                    <a:gd name="T32" fmla="*/ 219 w 1005"/>
                    <a:gd name="T33" fmla="*/ 1067 h 1069"/>
                    <a:gd name="T34" fmla="*/ 759 w 1005"/>
                    <a:gd name="T35" fmla="*/ 962 h 1069"/>
                    <a:gd name="T36" fmla="*/ 803 w 1005"/>
                    <a:gd name="T37" fmla="*/ 909 h 1069"/>
                    <a:gd name="T38" fmla="*/ 806 w 1005"/>
                    <a:gd name="T39" fmla="*/ 837 h 1069"/>
                    <a:gd name="T40" fmla="*/ 767 w 1005"/>
                    <a:gd name="T41" fmla="*/ 778 h 1069"/>
                    <a:gd name="T42" fmla="*/ 714 w 1005"/>
                    <a:gd name="T43" fmla="*/ 766 h 1069"/>
                    <a:gd name="T44" fmla="*/ 806 w 1005"/>
                    <a:gd name="T45" fmla="*/ 497 h 1069"/>
                    <a:gd name="T46" fmla="*/ 877 w 1005"/>
                    <a:gd name="T47" fmla="*/ 539 h 1069"/>
                    <a:gd name="T48" fmla="*/ 900 w 1005"/>
                    <a:gd name="T49" fmla="*/ 615 h 1069"/>
                    <a:gd name="T50" fmla="*/ 870 w 1005"/>
                    <a:gd name="T51" fmla="*/ 688 h 1069"/>
                    <a:gd name="T52" fmla="*/ 809 w 1005"/>
                    <a:gd name="T53" fmla="*/ 714 h 1069"/>
                    <a:gd name="T54" fmla="*/ 129 w 1005"/>
                    <a:gd name="T55" fmla="*/ 801 h 1069"/>
                    <a:gd name="T56" fmla="*/ 59 w 1005"/>
                    <a:gd name="T57" fmla="*/ 753 h 1069"/>
                    <a:gd name="T58" fmla="*/ 38 w 1005"/>
                    <a:gd name="T59" fmla="*/ 667 h 1069"/>
                    <a:gd name="T60" fmla="*/ 70 w 1005"/>
                    <a:gd name="T61" fmla="*/ 586 h 1069"/>
                    <a:gd name="T62" fmla="*/ 131 w 1005"/>
                    <a:gd name="T63" fmla="*/ 559 h 1069"/>
                    <a:gd name="T64" fmla="*/ 872 w 1005"/>
                    <a:gd name="T65" fmla="*/ 229 h 1069"/>
                    <a:gd name="T66" fmla="*/ 949 w 1005"/>
                    <a:gd name="T67" fmla="*/ 245 h 1069"/>
                    <a:gd name="T68" fmla="*/ 1001 w 1005"/>
                    <a:gd name="T69" fmla="*/ 315 h 1069"/>
                    <a:gd name="T70" fmla="*/ 993 w 1005"/>
                    <a:gd name="T71" fmla="*/ 405 h 1069"/>
                    <a:gd name="T72" fmla="*/ 923 w 1005"/>
                    <a:gd name="T73" fmla="*/ 465 h 1069"/>
                    <a:gd name="T74" fmla="*/ 133 w 1005"/>
                    <a:gd name="T75" fmla="*/ 541 h 1069"/>
                    <a:gd name="T76" fmla="*/ 57 w 1005"/>
                    <a:gd name="T77" fmla="*/ 527 h 1069"/>
                    <a:gd name="T78" fmla="*/ 5 w 1005"/>
                    <a:gd name="T79" fmla="*/ 455 h 1069"/>
                    <a:gd name="T80" fmla="*/ 11 w 1005"/>
                    <a:gd name="T81" fmla="*/ 366 h 1069"/>
                    <a:gd name="T82" fmla="*/ 81 w 1005"/>
                    <a:gd name="T83" fmla="*/ 305 h 1069"/>
                    <a:gd name="T84" fmla="*/ 872 w 1005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5" h="1069">
                      <a:moveTo>
                        <a:pt x="760" y="0"/>
                      </a:moveTo>
                      <a:lnTo>
                        <a:pt x="426" y="17"/>
                      </a:lnTo>
                      <a:lnTo>
                        <a:pt x="94" y="42"/>
                      </a:lnTo>
                      <a:lnTo>
                        <a:pt x="70" y="45"/>
                      </a:lnTo>
                      <a:lnTo>
                        <a:pt x="34" y="68"/>
                      </a:lnTo>
                      <a:lnTo>
                        <a:pt x="11" y="104"/>
                      </a:lnTo>
                      <a:lnTo>
                        <a:pt x="2" y="148"/>
                      </a:lnTo>
                      <a:lnTo>
                        <a:pt x="6" y="193"/>
                      </a:lnTo>
                      <a:lnTo>
                        <a:pt x="23" y="235"/>
                      </a:lnTo>
                      <a:lnTo>
                        <a:pt x="52" y="266"/>
                      </a:lnTo>
                      <a:lnTo>
                        <a:pt x="93" y="282"/>
                      </a:lnTo>
                      <a:lnTo>
                        <a:pt x="117" y="281"/>
                      </a:lnTo>
                      <a:lnTo>
                        <a:pt x="480" y="238"/>
                      </a:lnTo>
                      <a:lnTo>
                        <a:pt x="754" y="214"/>
                      </a:lnTo>
                      <a:lnTo>
                        <a:pt x="779" y="212"/>
                      </a:lnTo>
                      <a:lnTo>
                        <a:pt x="815" y="191"/>
                      </a:lnTo>
                      <a:lnTo>
                        <a:pt x="837" y="160"/>
                      </a:lnTo>
                      <a:lnTo>
                        <a:pt x="845" y="121"/>
                      </a:lnTo>
                      <a:lnTo>
                        <a:pt x="841" y="82"/>
                      </a:lnTo>
                      <a:lnTo>
                        <a:pt x="828" y="45"/>
                      </a:lnTo>
                      <a:lnTo>
                        <a:pt x="806" y="16"/>
                      </a:lnTo>
                      <a:lnTo>
                        <a:pt x="778" y="0"/>
                      </a:lnTo>
                      <a:lnTo>
                        <a:pt x="760" y="0"/>
                      </a:lnTo>
                      <a:close/>
                      <a:moveTo>
                        <a:pt x="714" y="766"/>
                      </a:moveTo>
                      <a:lnTo>
                        <a:pt x="198" y="828"/>
                      </a:lnTo>
                      <a:lnTo>
                        <a:pt x="177" y="831"/>
                      </a:lnTo>
                      <a:lnTo>
                        <a:pt x="149" y="855"/>
                      </a:lnTo>
                      <a:lnTo>
                        <a:pt x="131" y="893"/>
                      </a:lnTo>
                      <a:lnTo>
                        <a:pt x="126" y="937"/>
                      </a:lnTo>
                      <a:lnTo>
                        <a:pt x="130" y="982"/>
                      </a:lnTo>
                      <a:lnTo>
                        <a:pt x="144" y="1024"/>
                      </a:lnTo>
                      <a:lnTo>
                        <a:pt x="167" y="1054"/>
                      </a:lnTo>
                      <a:lnTo>
                        <a:pt x="200" y="1069"/>
                      </a:lnTo>
                      <a:lnTo>
                        <a:pt x="219" y="1067"/>
                      </a:lnTo>
                      <a:lnTo>
                        <a:pt x="739" y="968"/>
                      </a:lnTo>
                      <a:lnTo>
                        <a:pt x="759" y="962"/>
                      </a:lnTo>
                      <a:lnTo>
                        <a:pt x="786" y="940"/>
                      </a:lnTo>
                      <a:lnTo>
                        <a:pt x="803" y="909"/>
                      </a:lnTo>
                      <a:lnTo>
                        <a:pt x="811" y="873"/>
                      </a:lnTo>
                      <a:lnTo>
                        <a:pt x="806" y="837"/>
                      </a:lnTo>
                      <a:lnTo>
                        <a:pt x="792" y="804"/>
                      </a:lnTo>
                      <a:lnTo>
                        <a:pt x="767" y="778"/>
                      </a:lnTo>
                      <a:lnTo>
                        <a:pt x="734" y="766"/>
                      </a:lnTo>
                      <a:lnTo>
                        <a:pt x="714" y="766"/>
                      </a:lnTo>
                      <a:close/>
                      <a:moveTo>
                        <a:pt x="780" y="498"/>
                      </a:moveTo>
                      <a:lnTo>
                        <a:pt x="806" y="497"/>
                      </a:lnTo>
                      <a:lnTo>
                        <a:pt x="847" y="511"/>
                      </a:lnTo>
                      <a:lnTo>
                        <a:pt x="877" y="539"/>
                      </a:lnTo>
                      <a:lnTo>
                        <a:pt x="894" y="575"/>
                      </a:lnTo>
                      <a:lnTo>
                        <a:pt x="900" y="615"/>
                      </a:lnTo>
                      <a:lnTo>
                        <a:pt x="891" y="654"/>
                      </a:lnTo>
                      <a:lnTo>
                        <a:pt x="870" y="688"/>
                      </a:lnTo>
                      <a:lnTo>
                        <a:pt x="834" y="710"/>
                      </a:lnTo>
                      <a:lnTo>
                        <a:pt x="809" y="714"/>
                      </a:lnTo>
                      <a:lnTo>
                        <a:pt x="153" y="799"/>
                      </a:lnTo>
                      <a:lnTo>
                        <a:pt x="129" y="801"/>
                      </a:lnTo>
                      <a:lnTo>
                        <a:pt x="88" y="785"/>
                      </a:lnTo>
                      <a:lnTo>
                        <a:pt x="59" y="753"/>
                      </a:lnTo>
                      <a:lnTo>
                        <a:pt x="42" y="713"/>
                      </a:lnTo>
                      <a:lnTo>
                        <a:pt x="38" y="667"/>
                      </a:lnTo>
                      <a:lnTo>
                        <a:pt x="48" y="623"/>
                      </a:lnTo>
                      <a:lnTo>
                        <a:pt x="70" y="586"/>
                      </a:lnTo>
                      <a:lnTo>
                        <a:pt x="107" y="563"/>
                      </a:lnTo>
                      <a:lnTo>
                        <a:pt x="131" y="559"/>
                      </a:lnTo>
                      <a:lnTo>
                        <a:pt x="780" y="498"/>
                      </a:lnTo>
                      <a:close/>
                      <a:moveTo>
                        <a:pt x="872" y="229"/>
                      </a:moveTo>
                      <a:lnTo>
                        <a:pt x="901" y="229"/>
                      </a:lnTo>
                      <a:lnTo>
                        <a:pt x="949" y="245"/>
                      </a:lnTo>
                      <a:lnTo>
                        <a:pt x="982" y="275"/>
                      </a:lnTo>
                      <a:lnTo>
                        <a:pt x="1001" y="315"/>
                      </a:lnTo>
                      <a:lnTo>
                        <a:pt x="1005" y="361"/>
                      </a:lnTo>
                      <a:lnTo>
                        <a:pt x="993" y="405"/>
                      </a:lnTo>
                      <a:lnTo>
                        <a:pt x="967" y="441"/>
                      </a:lnTo>
                      <a:lnTo>
                        <a:pt x="923" y="465"/>
                      </a:lnTo>
                      <a:lnTo>
                        <a:pt x="894" y="469"/>
                      </a:lnTo>
                      <a:lnTo>
                        <a:pt x="133" y="541"/>
                      </a:lnTo>
                      <a:lnTo>
                        <a:pt x="104" y="541"/>
                      </a:lnTo>
                      <a:lnTo>
                        <a:pt x="57" y="527"/>
                      </a:lnTo>
                      <a:lnTo>
                        <a:pt x="23" y="495"/>
                      </a:lnTo>
                      <a:lnTo>
                        <a:pt x="5" y="455"/>
                      </a:lnTo>
                      <a:lnTo>
                        <a:pt x="0" y="409"/>
                      </a:lnTo>
                      <a:lnTo>
                        <a:pt x="11" y="366"/>
                      </a:lnTo>
                      <a:lnTo>
                        <a:pt x="38" y="330"/>
                      </a:lnTo>
                      <a:lnTo>
                        <a:pt x="81" y="305"/>
                      </a:lnTo>
                      <a:lnTo>
                        <a:pt x="110" y="301"/>
                      </a:lnTo>
                      <a:lnTo>
                        <a:pt x="87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7" name="Freeform 54">
                  <a:extLst>
                    <a:ext uri="{FF2B5EF4-FFF2-40B4-BE49-F238E27FC236}">
                      <a16:creationId xmlns:a16="http://schemas.microsoft.com/office/drawing/2014/main" xmlns="" id="{A806A2B1-1B71-44C6-ADFC-4B2DEC4A07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042" y="5651847"/>
                  <a:ext cx="55563" cy="74613"/>
                </a:xfrm>
                <a:custGeom>
                  <a:avLst/>
                  <a:gdLst>
                    <a:gd name="T0" fmla="*/ 0 w 104"/>
                    <a:gd name="T1" fmla="*/ 18 h 143"/>
                    <a:gd name="T2" fmla="*/ 12 w 104"/>
                    <a:gd name="T3" fmla="*/ 143 h 143"/>
                    <a:gd name="T4" fmla="*/ 96 w 104"/>
                    <a:gd name="T5" fmla="*/ 134 h 143"/>
                    <a:gd name="T6" fmla="*/ 101 w 104"/>
                    <a:gd name="T7" fmla="*/ 117 h 143"/>
                    <a:gd name="T8" fmla="*/ 104 w 104"/>
                    <a:gd name="T9" fmla="*/ 82 h 143"/>
                    <a:gd name="T10" fmla="*/ 96 w 104"/>
                    <a:gd name="T11" fmla="*/ 33 h 143"/>
                    <a:gd name="T12" fmla="*/ 84 w 104"/>
                    <a:gd name="T13" fmla="*/ 0 h 143"/>
                    <a:gd name="T14" fmla="*/ 0 w 104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4" h="143">
                      <a:moveTo>
                        <a:pt x="0" y="18"/>
                      </a:moveTo>
                      <a:lnTo>
                        <a:pt x="12" y="143"/>
                      </a:lnTo>
                      <a:lnTo>
                        <a:pt x="96" y="134"/>
                      </a:lnTo>
                      <a:lnTo>
                        <a:pt x="101" y="117"/>
                      </a:lnTo>
                      <a:lnTo>
                        <a:pt x="104" y="82"/>
                      </a:lnTo>
                      <a:lnTo>
                        <a:pt x="96" y="33"/>
                      </a:lnTo>
                      <a:lnTo>
                        <a:pt x="84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8" name="Freeform 55">
                  <a:extLst>
                    <a:ext uri="{FF2B5EF4-FFF2-40B4-BE49-F238E27FC236}">
                      <a16:creationId xmlns:a16="http://schemas.microsoft.com/office/drawing/2014/main" xmlns="" id="{8E978683-A0AE-46FA-833D-D816BEBEF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42" y="5775672"/>
                  <a:ext cx="58738" cy="84138"/>
                </a:xfrm>
                <a:custGeom>
                  <a:avLst/>
                  <a:gdLst>
                    <a:gd name="T0" fmla="*/ 0 w 111"/>
                    <a:gd name="T1" fmla="*/ 17 h 160"/>
                    <a:gd name="T2" fmla="*/ 13 w 111"/>
                    <a:gd name="T3" fmla="*/ 160 h 160"/>
                    <a:gd name="T4" fmla="*/ 92 w 111"/>
                    <a:gd name="T5" fmla="*/ 152 h 160"/>
                    <a:gd name="T6" fmla="*/ 101 w 111"/>
                    <a:gd name="T7" fmla="*/ 132 h 160"/>
                    <a:gd name="T8" fmla="*/ 111 w 111"/>
                    <a:gd name="T9" fmla="*/ 92 h 160"/>
                    <a:gd name="T10" fmla="*/ 108 w 111"/>
                    <a:gd name="T11" fmla="*/ 54 h 160"/>
                    <a:gd name="T12" fmla="*/ 91 w 111"/>
                    <a:gd name="T13" fmla="*/ 17 h 160"/>
                    <a:gd name="T14" fmla="*/ 78 w 111"/>
                    <a:gd name="T15" fmla="*/ 0 h 160"/>
                    <a:gd name="T16" fmla="*/ 0 w 111"/>
                    <a:gd name="T17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60">
                      <a:moveTo>
                        <a:pt x="0" y="17"/>
                      </a:moveTo>
                      <a:lnTo>
                        <a:pt x="13" y="160"/>
                      </a:lnTo>
                      <a:lnTo>
                        <a:pt x="92" y="152"/>
                      </a:lnTo>
                      <a:lnTo>
                        <a:pt x="101" y="132"/>
                      </a:lnTo>
                      <a:lnTo>
                        <a:pt x="111" y="92"/>
                      </a:lnTo>
                      <a:lnTo>
                        <a:pt x="108" y="54"/>
                      </a:lnTo>
                      <a:lnTo>
                        <a:pt x="91" y="17"/>
                      </a:lnTo>
                      <a:lnTo>
                        <a:pt x="78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9" name="Freeform 56">
                  <a:extLst>
                    <a:ext uri="{FF2B5EF4-FFF2-40B4-BE49-F238E27FC236}">
                      <a16:creationId xmlns:a16="http://schemas.microsoft.com/office/drawing/2014/main" xmlns="" id="{CAC1DCDB-79F2-4E0D-BDF6-CF033B446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267" y="5915372"/>
                  <a:ext cx="58738" cy="76200"/>
                </a:xfrm>
                <a:custGeom>
                  <a:avLst/>
                  <a:gdLst>
                    <a:gd name="T0" fmla="*/ 0 w 113"/>
                    <a:gd name="T1" fmla="*/ 18 h 144"/>
                    <a:gd name="T2" fmla="*/ 12 w 113"/>
                    <a:gd name="T3" fmla="*/ 144 h 144"/>
                    <a:gd name="T4" fmla="*/ 107 w 113"/>
                    <a:gd name="T5" fmla="*/ 135 h 144"/>
                    <a:gd name="T6" fmla="*/ 113 w 113"/>
                    <a:gd name="T7" fmla="*/ 100 h 144"/>
                    <a:gd name="T8" fmla="*/ 107 w 113"/>
                    <a:gd name="T9" fmla="*/ 33 h 144"/>
                    <a:gd name="T10" fmla="*/ 95 w 113"/>
                    <a:gd name="T11" fmla="*/ 0 h 144"/>
                    <a:gd name="T12" fmla="*/ 0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0" y="18"/>
                      </a:moveTo>
                      <a:lnTo>
                        <a:pt x="12" y="144"/>
                      </a:lnTo>
                      <a:lnTo>
                        <a:pt x="107" y="135"/>
                      </a:lnTo>
                      <a:lnTo>
                        <a:pt x="113" y="100"/>
                      </a:lnTo>
                      <a:lnTo>
                        <a:pt x="107" y="33"/>
                      </a:lnTo>
                      <a:lnTo>
                        <a:pt x="95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0" name="Freeform 57">
                  <a:extLst>
                    <a:ext uri="{FF2B5EF4-FFF2-40B4-BE49-F238E27FC236}">
                      <a16:creationId xmlns:a16="http://schemas.microsoft.com/office/drawing/2014/main" xmlns="" id="{4B616375-C200-4573-B63A-399655D38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4404" y="6059835"/>
                  <a:ext cx="61913" cy="63500"/>
                </a:xfrm>
                <a:custGeom>
                  <a:avLst/>
                  <a:gdLst>
                    <a:gd name="T0" fmla="*/ 0 w 117"/>
                    <a:gd name="T1" fmla="*/ 23 h 122"/>
                    <a:gd name="T2" fmla="*/ 16 w 117"/>
                    <a:gd name="T3" fmla="*/ 122 h 122"/>
                    <a:gd name="T4" fmla="*/ 111 w 117"/>
                    <a:gd name="T5" fmla="*/ 106 h 122"/>
                    <a:gd name="T6" fmla="*/ 117 w 117"/>
                    <a:gd name="T7" fmla="*/ 78 h 122"/>
                    <a:gd name="T8" fmla="*/ 108 w 117"/>
                    <a:gd name="T9" fmla="*/ 24 h 122"/>
                    <a:gd name="T10" fmla="*/ 95 w 117"/>
                    <a:gd name="T11" fmla="*/ 0 h 122"/>
                    <a:gd name="T12" fmla="*/ 0 w 117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22">
                      <a:moveTo>
                        <a:pt x="0" y="23"/>
                      </a:moveTo>
                      <a:lnTo>
                        <a:pt x="16" y="122"/>
                      </a:lnTo>
                      <a:lnTo>
                        <a:pt x="111" y="106"/>
                      </a:lnTo>
                      <a:lnTo>
                        <a:pt x="117" y="78"/>
                      </a:lnTo>
                      <a:lnTo>
                        <a:pt x="108" y="24"/>
                      </a:lnTo>
                      <a:lnTo>
                        <a:pt x="95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1" name="Freeform 58">
                  <a:extLst>
                    <a:ext uri="{FF2B5EF4-FFF2-40B4-BE49-F238E27FC236}">
                      <a16:creationId xmlns:a16="http://schemas.microsoft.com/office/drawing/2014/main" xmlns="" id="{933CD9D8-F339-4710-A707-755AE1C030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0442" y="5631210"/>
                  <a:ext cx="531813" cy="566738"/>
                </a:xfrm>
                <a:custGeom>
                  <a:avLst/>
                  <a:gdLst>
                    <a:gd name="T0" fmla="*/ 577 w 1004"/>
                    <a:gd name="T1" fmla="*/ 17 h 1069"/>
                    <a:gd name="T2" fmla="*/ 934 w 1004"/>
                    <a:gd name="T3" fmla="*/ 45 h 1069"/>
                    <a:gd name="T4" fmla="*/ 994 w 1004"/>
                    <a:gd name="T5" fmla="*/ 104 h 1069"/>
                    <a:gd name="T6" fmla="*/ 999 w 1004"/>
                    <a:gd name="T7" fmla="*/ 193 h 1069"/>
                    <a:gd name="T8" fmla="*/ 953 w 1004"/>
                    <a:gd name="T9" fmla="*/ 266 h 1069"/>
                    <a:gd name="T10" fmla="*/ 888 w 1004"/>
                    <a:gd name="T11" fmla="*/ 281 h 1069"/>
                    <a:gd name="T12" fmla="*/ 250 w 1004"/>
                    <a:gd name="T13" fmla="*/ 214 h 1069"/>
                    <a:gd name="T14" fmla="*/ 190 w 1004"/>
                    <a:gd name="T15" fmla="*/ 191 h 1069"/>
                    <a:gd name="T16" fmla="*/ 160 w 1004"/>
                    <a:gd name="T17" fmla="*/ 121 h 1069"/>
                    <a:gd name="T18" fmla="*/ 175 w 1004"/>
                    <a:gd name="T19" fmla="*/ 45 h 1069"/>
                    <a:gd name="T20" fmla="*/ 227 w 1004"/>
                    <a:gd name="T21" fmla="*/ 0 h 1069"/>
                    <a:gd name="T22" fmla="*/ 289 w 1004"/>
                    <a:gd name="T23" fmla="*/ 766 h 1069"/>
                    <a:gd name="T24" fmla="*/ 827 w 1004"/>
                    <a:gd name="T25" fmla="*/ 831 h 1069"/>
                    <a:gd name="T26" fmla="*/ 873 w 1004"/>
                    <a:gd name="T27" fmla="*/ 893 h 1069"/>
                    <a:gd name="T28" fmla="*/ 875 w 1004"/>
                    <a:gd name="T29" fmla="*/ 982 h 1069"/>
                    <a:gd name="T30" fmla="*/ 836 w 1004"/>
                    <a:gd name="T31" fmla="*/ 1054 h 1069"/>
                    <a:gd name="T32" fmla="*/ 784 w 1004"/>
                    <a:gd name="T33" fmla="*/ 1067 h 1069"/>
                    <a:gd name="T34" fmla="*/ 246 w 1004"/>
                    <a:gd name="T35" fmla="*/ 962 h 1069"/>
                    <a:gd name="T36" fmla="*/ 200 w 1004"/>
                    <a:gd name="T37" fmla="*/ 909 h 1069"/>
                    <a:gd name="T38" fmla="*/ 199 w 1004"/>
                    <a:gd name="T39" fmla="*/ 837 h 1069"/>
                    <a:gd name="T40" fmla="*/ 237 w 1004"/>
                    <a:gd name="T41" fmla="*/ 778 h 1069"/>
                    <a:gd name="T42" fmla="*/ 289 w 1004"/>
                    <a:gd name="T43" fmla="*/ 766 h 1069"/>
                    <a:gd name="T44" fmla="*/ 199 w 1004"/>
                    <a:gd name="T45" fmla="*/ 497 h 1069"/>
                    <a:gd name="T46" fmla="*/ 128 w 1004"/>
                    <a:gd name="T47" fmla="*/ 539 h 1069"/>
                    <a:gd name="T48" fmla="*/ 105 w 1004"/>
                    <a:gd name="T49" fmla="*/ 615 h 1069"/>
                    <a:gd name="T50" fmla="*/ 135 w 1004"/>
                    <a:gd name="T51" fmla="*/ 688 h 1069"/>
                    <a:gd name="T52" fmla="*/ 196 w 1004"/>
                    <a:gd name="T53" fmla="*/ 714 h 1069"/>
                    <a:gd name="T54" fmla="*/ 875 w 1004"/>
                    <a:gd name="T55" fmla="*/ 801 h 1069"/>
                    <a:gd name="T56" fmla="*/ 945 w 1004"/>
                    <a:gd name="T57" fmla="*/ 753 h 1069"/>
                    <a:gd name="T58" fmla="*/ 965 w 1004"/>
                    <a:gd name="T59" fmla="*/ 667 h 1069"/>
                    <a:gd name="T60" fmla="*/ 934 w 1004"/>
                    <a:gd name="T61" fmla="*/ 586 h 1069"/>
                    <a:gd name="T62" fmla="*/ 873 w 1004"/>
                    <a:gd name="T63" fmla="*/ 559 h 1069"/>
                    <a:gd name="T64" fmla="*/ 132 w 1004"/>
                    <a:gd name="T65" fmla="*/ 229 h 1069"/>
                    <a:gd name="T66" fmla="*/ 56 w 1004"/>
                    <a:gd name="T67" fmla="*/ 245 h 1069"/>
                    <a:gd name="T68" fmla="*/ 3 w 1004"/>
                    <a:gd name="T69" fmla="*/ 315 h 1069"/>
                    <a:gd name="T70" fmla="*/ 10 w 1004"/>
                    <a:gd name="T71" fmla="*/ 405 h 1069"/>
                    <a:gd name="T72" fmla="*/ 81 w 1004"/>
                    <a:gd name="T73" fmla="*/ 465 h 1069"/>
                    <a:gd name="T74" fmla="*/ 872 w 1004"/>
                    <a:gd name="T75" fmla="*/ 541 h 1069"/>
                    <a:gd name="T76" fmla="*/ 948 w 1004"/>
                    <a:gd name="T77" fmla="*/ 527 h 1069"/>
                    <a:gd name="T78" fmla="*/ 1000 w 1004"/>
                    <a:gd name="T79" fmla="*/ 455 h 1069"/>
                    <a:gd name="T80" fmla="*/ 993 w 1004"/>
                    <a:gd name="T81" fmla="*/ 366 h 1069"/>
                    <a:gd name="T82" fmla="*/ 922 w 1004"/>
                    <a:gd name="T83" fmla="*/ 305 h 1069"/>
                    <a:gd name="T84" fmla="*/ 132 w 1004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4" h="1069">
                      <a:moveTo>
                        <a:pt x="243" y="0"/>
                      </a:moveTo>
                      <a:lnTo>
                        <a:pt x="577" y="17"/>
                      </a:lnTo>
                      <a:lnTo>
                        <a:pt x="909" y="42"/>
                      </a:lnTo>
                      <a:lnTo>
                        <a:pt x="934" y="45"/>
                      </a:lnTo>
                      <a:lnTo>
                        <a:pt x="971" y="68"/>
                      </a:lnTo>
                      <a:lnTo>
                        <a:pt x="994" y="104"/>
                      </a:lnTo>
                      <a:lnTo>
                        <a:pt x="1003" y="148"/>
                      </a:lnTo>
                      <a:lnTo>
                        <a:pt x="999" y="193"/>
                      </a:lnTo>
                      <a:lnTo>
                        <a:pt x="981" y="235"/>
                      </a:lnTo>
                      <a:lnTo>
                        <a:pt x="953" y="266"/>
                      </a:lnTo>
                      <a:lnTo>
                        <a:pt x="912" y="282"/>
                      </a:lnTo>
                      <a:lnTo>
                        <a:pt x="888" y="281"/>
                      </a:lnTo>
                      <a:lnTo>
                        <a:pt x="525" y="238"/>
                      </a:lnTo>
                      <a:lnTo>
                        <a:pt x="250" y="214"/>
                      </a:lnTo>
                      <a:lnTo>
                        <a:pt x="226" y="212"/>
                      </a:lnTo>
                      <a:lnTo>
                        <a:pt x="190" y="191"/>
                      </a:lnTo>
                      <a:lnTo>
                        <a:pt x="168" y="160"/>
                      </a:lnTo>
                      <a:lnTo>
                        <a:pt x="160" y="121"/>
                      </a:lnTo>
                      <a:lnTo>
                        <a:pt x="163" y="82"/>
                      </a:lnTo>
                      <a:lnTo>
                        <a:pt x="175" y="45"/>
                      </a:lnTo>
                      <a:lnTo>
                        <a:pt x="197" y="16"/>
                      </a:lnTo>
                      <a:lnTo>
                        <a:pt x="227" y="0"/>
                      </a:lnTo>
                      <a:lnTo>
                        <a:pt x="243" y="0"/>
                      </a:lnTo>
                      <a:close/>
                      <a:moveTo>
                        <a:pt x="289" y="766"/>
                      </a:moveTo>
                      <a:lnTo>
                        <a:pt x="807" y="828"/>
                      </a:lnTo>
                      <a:lnTo>
                        <a:pt x="827" y="831"/>
                      </a:lnTo>
                      <a:lnTo>
                        <a:pt x="856" y="855"/>
                      </a:lnTo>
                      <a:lnTo>
                        <a:pt x="873" y="893"/>
                      </a:lnTo>
                      <a:lnTo>
                        <a:pt x="879" y="937"/>
                      </a:lnTo>
                      <a:lnTo>
                        <a:pt x="875" y="982"/>
                      </a:lnTo>
                      <a:lnTo>
                        <a:pt x="860" y="1024"/>
                      </a:lnTo>
                      <a:lnTo>
                        <a:pt x="836" y="1054"/>
                      </a:lnTo>
                      <a:lnTo>
                        <a:pt x="804" y="1069"/>
                      </a:lnTo>
                      <a:lnTo>
                        <a:pt x="784" y="1067"/>
                      </a:lnTo>
                      <a:lnTo>
                        <a:pt x="265" y="968"/>
                      </a:lnTo>
                      <a:lnTo>
                        <a:pt x="246" y="962"/>
                      </a:lnTo>
                      <a:lnTo>
                        <a:pt x="217" y="940"/>
                      </a:lnTo>
                      <a:lnTo>
                        <a:pt x="200" y="909"/>
                      </a:lnTo>
                      <a:lnTo>
                        <a:pt x="194" y="873"/>
                      </a:lnTo>
                      <a:lnTo>
                        <a:pt x="199" y="837"/>
                      </a:lnTo>
                      <a:lnTo>
                        <a:pt x="213" y="804"/>
                      </a:lnTo>
                      <a:lnTo>
                        <a:pt x="237" y="778"/>
                      </a:lnTo>
                      <a:lnTo>
                        <a:pt x="269" y="766"/>
                      </a:lnTo>
                      <a:lnTo>
                        <a:pt x="289" y="766"/>
                      </a:lnTo>
                      <a:close/>
                      <a:moveTo>
                        <a:pt x="223" y="498"/>
                      </a:moveTo>
                      <a:lnTo>
                        <a:pt x="199" y="497"/>
                      </a:lnTo>
                      <a:lnTo>
                        <a:pt x="158" y="511"/>
                      </a:lnTo>
                      <a:lnTo>
                        <a:pt x="128" y="539"/>
                      </a:lnTo>
                      <a:lnTo>
                        <a:pt x="111" y="575"/>
                      </a:lnTo>
                      <a:lnTo>
                        <a:pt x="105" y="615"/>
                      </a:lnTo>
                      <a:lnTo>
                        <a:pt x="112" y="654"/>
                      </a:lnTo>
                      <a:lnTo>
                        <a:pt x="135" y="688"/>
                      </a:lnTo>
                      <a:lnTo>
                        <a:pt x="171" y="710"/>
                      </a:lnTo>
                      <a:lnTo>
                        <a:pt x="196" y="714"/>
                      </a:lnTo>
                      <a:lnTo>
                        <a:pt x="850" y="799"/>
                      </a:lnTo>
                      <a:lnTo>
                        <a:pt x="875" y="801"/>
                      </a:lnTo>
                      <a:lnTo>
                        <a:pt x="917" y="785"/>
                      </a:lnTo>
                      <a:lnTo>
                        <a:pt x="945" y="753"/>
                      </a:lnTo>
                      <a:lnTo>
                        <a:pt x="961" y="713"/>
                      </a:lnTo>
                      <a:lnTo>
                        <a:pt x="965" y="667"/>
                      </a:lnTo>
                      <a:lnTo>
                        <a:pt x="957" y="623"/>
                      </a:lnTo>
                      <a:lnTo>
                        <a:pt x="934" y="586"/>
                      </a:lnTo>
                      <a:lnTo>
                        <a:pt x="898" y="563"/>
                      </a:lnTo>
                      <a:lnTo>
                        <a:pt x="873" y="559"/>
                      </a:lnTo>
                      <a:lnTo>
                        <a:pt x="223" y="498"/>
                      </a:lnTo>
                      <a:close/>
                      <a:moveTo>
                        <a:pt x="132" y="229"/>
                      </a:moveTo>
                      <a:lnTo>
                        <a:pt x="104" y="229"/>
                      </a:lnTo>
                      <a:lnTo>
                        <a:pt x="56" y="245"/>
                      </a:lnTo>
                      <a:lnTo>
                        <a:pt x="23" y="275"/>
                      </a:lnTo>
                      <a:lnTo>
                        <a:pt x="3" y="315"/>
                      </a:lnTo>
                      <a:lnTo>
                        <a:pt x="0" y="361"/>
                      </a:lnTo>
                      <a:lnTo>
                        <a:pt x="10" y="405"/>
                      </a:lnTo>
                      <a:lnTo>
                        <a:pt x="37" y="441"/>
                      </a:lnTo>
                      <a:lnTo>
                        <a:pt x="81" y="465"/>
                      </a:lnTo>
                      <a:lnTo>
                        <a:pt x="109" y="469"/>
                      </a:lnTo>
                      <a:lnTo>
                        <a:pt x="872" y="541"/>
                      </a:lnTo>
                      <a:lnTo>
                        <a:pt x="901" y="541"/>
                      </a:lnTo>
                      <a:lnTo>
                        <a:pt x="948" y="527"/>
                      </a:lnTo>
                      <a:lnTo>
                        <a:pt x="981" y="495"/>
                      </a:lnTo>
                      <a:lnTo>
                        <a:pt x="1000" y="455"/>
                      </a:lnTo>
                      <a:lnTo>
                        <a:pt x="1004" y="409"/>
                      </a:lnTo>
                      <a:lnTo>
                        <a:pt x="993" y="366"/>
                      </a:lnTo>
                      <a:lnTo>
                        <a:pt x="965" y="330"/>
                      </a:lnTo>
                      <a:lnTo>
                        <a:pt x="922" y="305"/>
                      </a:lnTo>
                      <a:lnTo>
                        <a:pt x="894" y="301"/>
                      </a:lnTo>
                      <a:lnTo>
                        <a:pt x="13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2" name="Freeform 59">
                  <a:extLst>
                    <a:ext uri="{FF2B5EF4-FFF2-40B4-BE49-F238E27FC236}">
                      <a16:creationId xmlns:a16="http://schemas.microsoft.com/office/drawing/2014/main" xmlns="" id="{E5CF61C1-85B5-4F15-BF7F-8AA6C1796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8867" y="5651847"/>
                  <a:ext cx="53975" cy="74613"/>
                </a:xfrm>
                <a:custGeom>
                  <a:avLst/>
                  <a:gdLst>
                    <a:gd name="T0" fmla="*/ 102 w 102"/>
                    <a:gd name="T1" fmla="*/ 18 h 143"/>
                    <a:gd name="T2" fmla="*/ 91 w 102"/>
                    <a:gd name="T3" fmla="*/ 143 h 143"/>
                    <a:gd name="T4" fmla="*/ 7 w 102"/>
                    <a:gd name="T5" fmla="*/ 134 h 143"/>
                    <a:gd name="T6" fmla="*/ 3 w 102"/>
                    <a:gd name="T7" fmla="*/ 117 h 143"/>
                    <a:gd name="T8" fmla="*/ 0 w 102"/>
                    <a:gd name="T9" fmla="*/ 82 h 143"/>
                    <a:gd name="T10" fmla="*/ 6 w 102"/>
                    <a:gd name="T11" fmla="*/ 33 h 143"/>
                    <a:gd name="T12" fmla="*/ 20 w 102"/>
                    <a:gd name="T13" fmla="*/ 0 h 143"/>
                    <a:gd name="T14" fmla="*/ 102 w 102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2" h="143">
                      <a:moveTo>
                        <a:pt x="102" y="18"/>
                      </a:moveTo>
                      <a:lnTo>
                        <a:pt x="91" y="143"/>
                      </a:lnTo>
                      <a:lnTo>
                        <a:pt x="7" y="134"/>
                      </a:lnTo>
                      <a:lnTo>
                        <a:pt x="3" y="117"/>
                      </a:lnTo>
                      <a:lnTo>
                        <a:pt x="0" y="82"/>
                      </a:lnTo>
                      <a:lnTo>
                        <a:pt x="6" y="33"/>
                      </a:lnTo>
                      <a:lnTo>
                        <a:pt x="20" y="0"/>
                      </a:lnTo>
                      <a:lnTo>
                        <a:pt x="10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3" name="Freeform 60">
                  <a:extLst>
                    <a:ext uri="{FF2B5EF4-FFF2-40B4-BE49-F238E27FC236}">
                      <a16:creationId xmlns:a16="http://schemas.microsoft.com/office/drawing/2014/main" xmlns="" id="{B0B24747-13D8-4DE9-91EE-7803DFF84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4" y="5775672"/>
                  <a:ext cx="58738" cy="84138"/>
                </a:xfrm>
                <a:custGeom>
                  <a:avLst/>
                  <a:gdLst>
                    <a:gd name="T0" fmla="*/ 109 w 111"/>
                    <a:gd name="T1" fmla="*/ 17 h 160"/>
                    <a:gd name="T2" fmla="*/ 96 w 111"/>
                    <a:gd name="T3" fmla="*/ 160 h 160"/>
                    <a:gd name="T4" fmla="*/ 19 w 111"/>
                    <a:gd name="T5" fmla="*/ 152 h 160"/>
                    <a:gd name="T6" fmla="*/ 9 w 111"/>
                    <a:gd name="T7" fmla="*/ 132 h 160"/>
                    <a:gd name="T8" fmla="*/ 0 w 111"/>
                    <a:gd name="T9" fmla="*/ 92 h 160"/>
                    <a:gd name="T10" fmla="*/ 3 w 111"/>
                    <a:gd name="T11" fmla="*/ 54 h 160"/>
                    <a:gd name="T12" fmla="*/ 19 w 111"/>
                    <a:gd name="T13" fmla="*/ 17 h 160"/>
                    <a:gd name="T14" fmla="*/ 33 w 111"/>
                    <a:gd name="T15" fmla="*/ 0 h 160"/>
                    <a:gd name="T16" fmla="*/ 111 w 111"/>
                    <a:gd name="T17" fmla="*/ 17 h 160"/>
                    <a:gd name="T18" fmla="*/ 109 w 111"/>
                    <a:gd name="T19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60">
                      <a:moveTo>
                        <a:pt x="109" y="17"/>
                      </a:moveTo>
                      <a:lnTo>
                        <a:pt x="96" y="160"/>
                      </a:lnTo>
                      <a:lnTo>
                        <a:pt x="19" y="152"/>
                      </a:lnTo>
                      <a:lnTo>
                        <a:pt x="9" y="132"/>
                      </a:lnTo>
                      <a:lnTo>
                        <a:pt x="0" y="92"/>
                      </a:lnTo>
                      <a:lnTo>
                        <a:pt x="3" y="54"/>
                      </a:lnTo>
                      <a:lnTo>
                        <a:pt x="19" y="17"/>
                      </a:lnTo>
                      <a:lnTo>
                        <a:pt x="33" y="0"/>
                      </a:lnTo>
                      <a:lnTo>
                        <a:pt x="111" y="17"/>
                      </a:lnTo>
                      <a:lnTo>
                        <a:pt x="109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4" name="Freeform 61">
                  <a:extLst>
                    <a:ext uri="{FF2B5EF4-FFF2-40B4-BE49-F238E27FC236}">
                      <a16:creationId xmlns:a16="http://schemas.microsoft.com/office/drawing/2014/main" xmlns="" id="{D1AF6E25-3081-4684-9578-5AD083AD8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9" y="5915372"/>
                  <a:ext cx="60325" cy="76200"/>
                </a:xfrm>
                <a:custGeom>
                  <a:avLst/>
                  <a:gdLst>
                    <a:gd name="T0" fmla="*/ 113 w 113"/>
                    <a:gd name="T1" fmla="*/ 18 h 144"/>
                    <a:gd name="T2" fmla="*/ 102 w 113"/>
                    <a:gd name="T3" fmla="*/ 144 h 144"/>
                    <a:gd name="T4" fmla="*/ 6 w 113"/>
                    <a:gd name="T5" fmla="*/ 135 h 144"/>
                    <a:gd name="T6" fmla="*/ 0 w 113"/>
                    <a:gd name="T7" fmla="*/ 100 h 144"/>
                    <a:gd name="T8" fmla="*/ 7 w 113"/>
                    <a:gd name="T9" fmla="*/ 33 h 144"/>
                    <a:gd name="T10" fmla="*/ 18 w 113"/>
                    <a:gd name="T11" fmla="*/ 0 h 144"/>
                    <a:gd name="T12" fmla="*/ 113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113" y="18"/>
                      </a:moveTo>
                      <a:lnTo>
                        <a:pt x="102" y="144"/>
                      </a:lnTo>
                      <a:lnTo>
                        <a:pt x="6" y="135"/>
                      </a:lnTo>
                      <a:lnTo>
                        <a:pt x="0" y="100"/>
                      </a:lnTo>
                      <a:lnTo>
                        <a:pt x="7" y="33"/>
                      </a:lnTo>
                      <a:lnTo>
                        <a:pt x="18" y="0"/>
                      </a:lnTo>
                      <a:lnTo>
                        <a:pt x="113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5" name="Freeform 62">
                  <a:extLst>
                    <a:ext uri="{FF2B5EF4-FFF2-40B4-BE49-F238E27FC236}">
                      <a16:creationId xmlns:a16="http://schemas.microsoft.com/office/drawing/2014/main" xmlns="" id="{4D0CCF61-947B-45C4-BB06-525A25585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1567" y="6059835"/>
                  <a:ext cx="61913" cy="63500"/>
                </a:xfrm>
                <a:custGeom>
                  <a:avLst/>
                  <a:gdLst>
                    <a:gd name="T0" fmla="*/ 115 w 115"/>
                    <a:gd name="T1" fmla="*/ 23 h 122"/>
                    <a:gd name="T2" fmla="*/ 101 w 115"/>
                    <a:gd name="T3" fmla="*/ 122 h 122"/>
                    <a:gd name="T4" fmla="*/ 4 w 115"/>
                    <a:gd name="T5" fmla="*/ 106 h 122"/>
                    <a:gd name="T6" fmla="*/ 0 w 115"/>
                    <a:gd name="T7" fmla="*/ 78 h 122"/>
                    <a:gd name="T8" fmla="*/ 7 w 115"/>
                    <a:gd name="T9" fmla="*/ 24 h 122"/>
                    <a:gd name="T10" fmla="*/ 22 w 115"/>
                    <a:gd name="T11" fmla="*/ 0 h 122"/>
                    <a:gd name="T12" fmla="*/ 115 w 115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122">
                      <a:moveTo>
                        <a:pt x="115" y="23"/>
                      </a:moveTo>
                      <a:lnTo>
                        <a:pt x="101" y="122"/>
                      </a:lnTo>
                      <a:lnTo>
                        <a:pt x="4" y="106"/>
                      </a:lnTo>
                      <a:lnTo>
                        <a:pt x="0" y="78"/>
                      </a:lnTo>
                      <a:lnTo>
                        <a:pt x="7" y="24"/>
                      </a:lnTo>
                      <a:lnTo>
                        <a:pt x="22" y="0"/>
                      </a:lnTo>
                      <a:lnTo>
                        <a:pt x="115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xmlns="" id="{CC689102-7979-4F6E-9F72-4DBD5722B53D}"/>
                </a:ext>
              </a:extLst>
            </p:cNvPr>
            <p:cNvSpPr/>
            <p:nvPr/>
          </p:nvSpPr>
          <p:spPr>
            <a:xfrm flipV="1">
              <a:off x="6436551" y="5069077"/>
              <a:ext cx="416405" cy="983274"/>
            </a:xfrm>
            <a:prstGeom prst="rtTriangle">
              <a:avLst/>
            </a:prstGeom>
            <a:solidFill>
              <a:srgbClr val="9B6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각 삼각형 190">
              <a:extLst>
                <a:ext uri="{FF2B5EF4-FFF2-40B4-BE49-F238E27FC236}">
                  <a16:creationId xmlns:a16="http://schemas.microsoft.com/office/drawing/2014/main" xmlns="" id="{6C82D169-5439-43A8-A2EF-DFC7C7760C30}"/>
                </a:ext>
              </a:extLst>
            </p:cNvPr>
            <p:cNvSpPr/>
            <p:nvPr/>
          </p:nvSpPr>
          <p:spPr>
            <a:xfrm flipH="1" flipV="1">
              <a:off x="5535129" y="5069026"/>
              <a:ext cx="416405" cy="983274"/>
            </a:xfrm>
            <a:prstGeom prst="rtTriangle">
              <a:avLst/>
            </a:prstGeom>
            <a:solidFill>
              <a:srgbClr val="9B6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251">
            <a:extLst>
              <a:ext uri="{FF2B5EF4-FFF2-40B4-BE49-F238E27FC236}">
                <a16:creationId xmlns:a16="http://schemas.microsoft.com/office/drawing/2014/main" xmlns="" id="{A64F3F1D-C099-4CCB-B7AF-770C3BADA44D}"/>
              </a:ext>
            </a:extLst>
          </p:cNvPr>
          <p:cNvGrpSpPr/>
          <p:nvPr/>
        </p:nvGrpSpPr>
        <p:grpSpPr>
          <a:xfrm>
            <a:off x="6277417" y="2273377"/>
            <a:ext cx="2607470" cy="7127696"/>
            <a:chOff x="8251901" y="2146265"/>
            <a:chExt cx="3476626" cy="9503595"/>
          </a:xfrm>
        </p:grpSpPr>
        <p:grpSp>
          <p:nvGrpSpPr>
            <p:cNvPr id="11" name="Group 105">
              <a:extLst>
                <a:ext uri="{FF2B5EF4-FFF2-40B4-BE49-F238E27FC236}">
                  <a16:creationId xmlns:a16="http://schemas.microsoft.com/office/drawing/2014/main" xmlns="" id="{0701D9C8-B2D2-416B-9287-C8A3D0F6C3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35786" y="2146265"/>
              <a:ext cx="2837790" cy="3482065"/>
              <a:chOff x="5212" y="816"/>
              <a:chExt cx="2286" cy="2805"/>
            </a:xfrm>
          </p:grpSpPr>
          <p:sp>
            <p:nvSpPr>
              <p:cNvPr id="284" name="Freeform 107">
                <a:extLst>
                  <a:ext uri="{FF2B5EF4-FFF2-40B4-BE49-F238E27FC236}">
                    <a16:creationId xmlns:a16="http://schemas.microsoft.com/office/drawing/2014/main" xmlns="" id="{451509C1-2DEC-4E0E-A05F-A5AB08B56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" y="2578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08">
                <a:extLst>
                  <a:ext uri="{FF2B5EF4-FFF2-40B4-BE49-F238E27FC236}">
                    <a16:creationId xmlns:a16="http://schemas.microsoft.com/office/drawing/2014/main" xmlns="" id="{852538AA-C910-424D-81AF-36279AE53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249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109">
                <a:extLst>
                  <a:ext uri="{FF2B5EF4-FFF2-40B4-BE49-F238E27FC236}">
                    <a16:creationId xmlns:a16="http://schemas.microsoft.com/office/drawing/2014/main" xmlns="" id="{F9338FFB-76F7-4A93-BE23-35C8B153C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" y="837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110">
                <a:extLst>
                  <a:ext uri="{FF2B5EF4-FFF2-40B4-BE49-F238E27FC236}">
                    <a16:creationId xmlns:a16="http://schemas.microsoft.com/office/drawing/2014/main" xmlns="" id="{72E3FC7B-9A62-4AEF-B0FA-A1B0CB9C5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3" y="1565"/>
                <a:ext cx="984" cy="838"/>
              </a:xfrm>
              <a:custGeom>
                <a:avLst/>
                <a:gdLst>
                  <a:gd name="T0" fmla="*/ 2873 w 2954"/>
                  <a:gd name="T1" fmla="*/ 33 h 2514"/>
                  <a:gd name="T2" fmla="*/ 2827 w 2954"/>
                  <a:gd name="T3" fmla="*/ 438 h 2514"/>
                  <a:gd name="T4" fmla="*/ 2756 w 2954"/>
                  <a:gd name="T5" fmla="*/ 690 h 2514"/>
                  <a:gd name="T6" fmla="*/ 2669 w 2954"/>
                  <a:gd name="T7" fmla="*/ 872 h 2514"/>
                  <a:gd name="T8" fmla="*/ 2543 w 2954"/>
                  <a:gd name="T9" fmla="*/ 1009 h 2514"/>
                  <a:gd name="T10" fmla="*/ 2377 w 2954"/>
                  <a:gd name="T11" fmla="*/ 1078 h 2514"/>
                  <a:gd name="T12" fmla="*/ 2240 w 2954"/>
                  <a:gd name="T13" fmla="*/ 1078 h 2514"/>
                  <a:gd name="T14" fmla="*/ 1958 w 2954"/>
                  <a:gd name="T15" fmla="*/ 1038 h 2514"/>
                  <a:gd name="T16" fmla="*/ 1706 w 2954"/>
                  <a:gd name="T17" fmla="*/ 957 h 2514"/>
                  <a:gd name="T18" fmla="*/ 1514 w 2954"/>
                  <a:gd name="T19" fmla="*/ 902 h 2514"/>
                  <a:gd name="T20" fmla="*/ 1440 w 2954"/>
                  <a:gd name="T21" fmla="*/ 902 h 2514"/>
                  <a:gd name="T22" fmla="*/ 1248 w 2954"/>
                  <a:gd name="T23" fmla="*/ 957 h 2514"/>
                  <a:gd name="T24" fmla="*/ 996 w 2954"/>
                  <a:gd name="T25" fmla="*/ 1038 h 2514"/>
                  <a:gd name="T26" fmla="*/ 714 w 2954"/>
                  <a:gd name="T27" fmla="*/ 1078 h 2514"/>
                  <a:gd name="T28" fmla="*/ 583 w 2954"/>
                  <a:gd name="T29" fmla="*/ 1078 h 2514"/>
                  <a:gd name="T30" fmla="*/ 432 w 2954"/>
                  <a:gd name="T31" fmla="*/ 1009 h 2514"/>
                  <a:gd name="T32" fmla="*/ 314 w 2954"/>
                  <a:gd name="T33" fmla="*/ 872 h 2514"/>
                  <a:gd name="T34" fmla="*/ 206 w 2954"/>
                  <a:gd name="T35" fmla="*/ 641 h 2514"/>
                  <a:gd name="T36" fmla="*/ 111 w 2954"/>
                  <a:gd name="T37" fmla="*/ 248 h 2514"/>
                  <a:gd name="T38" fmla="*/ 79 w 2954"/>
                  <a:gd name="T39" fmla="*/ 0 h 2514"/>
                  <a:gd name="T40" fmla="*/ 65 w 2954"/>
                  <a:gd name="T41" fmla="*/ 324 h 2514"/>
                  <a:gd name="T42" fmla="*/ 5 w 2954"/>
                  <a:gd name="T43" fmla="*/ 895 h 2514"/>
                  <a:gd name="T44" fmla="*/ 13 w 2954"/>
                  <a:gd name="T45" fmla="*/ 1219 h 2514"/>
                  <a:gd name="T46" fmla="*/ 64 w 2954"/>
                  <a:gd name="T47" fmla="*/ 1401 h 2514"/>
                  <a:gd name="T48" fmla="*/ 117 w 2954"/>
                  <a:gd name="T49" fmla="*/ 1509 h 2514"/>
                  <a:gd name="T50" fmla="*/ 282 w 2954"/>
                  <a:gd name="T51" fmla="*/ 1773 h 2514"/>
                  <a:gd name="T52" fmla="*/ 464 w 2954"/>
                  <a:gd name="T53" fmla="*/ 1992 h 2514"/>
                  <a:gd name="T54" fmla="*/ 657 w 2954"/>
                  <a:gd name="T55" fmla="*/ 2168 h 2514"/>
                  <a:gd name="T56" fmla="*/ 851 w 2954"/>
                  <a:gd name="T57" fmla="*/ 2305 h 2514"/>
                  <a:gd name="T58" fmla="*/ 1087 w 2954"/>
                  <a:gd name="T59" fmla="*/ 2426 h 2514"/>
                  <a:gd name="T60" fmla="*/ 1412 w 2954"/>
                  <a:gd name="T61" fmla="*/ 2511 h 2514"/>
                  <a:gd name="T62" fmla="*/ 1542 w 2954"/>
                  <a:gd name="T63" fmla="*/ 2511 h 2514"/>
                  <a:gd name="T64" fmla="*/ 1867 w 2954"/>
                  <a:gd name="T65" fmla="*/ 2426 h 2514"/>
                  <a:gd name="T66" fmla="*/ 2103 w 2954"/>
                  <a:gd name="T67" fmla="*/ 2305 h 2514"/>
                  <a:gd name="T68" fmla="*/ 2297 w 2954"/>
                  <a:gd name="T69" fmla="*/ 2168 h 2514"/>
                  <a:gd name="T70" fmla="*/ 2490 w 2954"/>
                  <a:gd name="T71" fmla="*/ 1992 h 2514"/>
                  <a:gd name="T72" fmla="*/ 2672 w 2954"/>
                  <a:gd name="T73" fmla="*/ 1773 h 2514"/>
                  <a:gd name="T74" fmla="*/ 2837 w 2954"/>
                  <a:gd name="T75" fmla="*/ 1509 h 2514"/>
                  <a:gd name="T76" fmla="*/ 2890 w 2954"/>
                  <a:gd name="T77" fmla="*/ 1401 h 2514"/>
                  <a:gd name="T78" fmla="*/ 2941 w 2954"/>
                  <a:gd name="T79" fmla="*/ 1219 h 2514"/>
                  <a:gd name="T80" fmla="*/ 2948 w 2954"/>
                  <a:gd name="T81" fmla="*/ 895 h 2514"/>
                  <a:gd name="T82" fmla="*/ 2889 w 2954"/>
                  <a:gd name="T83" fmla="*/ 324 h 2514"/>
                  <a:gd name="T84" fmla="*/ 2875 w 2954"/>
                  <a:gd name="T85" fmla="*/ 0 h 2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54" h="2514">
                    <a:moveTo>
                      <a:pt x="2875" y="0"/>
                    </a:moveTo>
                    <a:lnTo>
                      <a:pt x="2873" y="33"/>
                    </a:lnTo>
                    <a:lnTo>
                      <a:pt x="2856" y="248"/>
                    </a:lnTo>
                    <a:lnTo>
                      <a:pt x="2827" y="438"/>
                    </a:lnTo>
                    <a:lnTo>
                      <a:pt x="2790" y="590"/>
                    </a:lnTo>
                    <a:lnTo>
                      <a:pt x="2756" y="690"/>
                    </a:lnTo>
                    <a:lnTo>
                      <a:pt x="2716" y="784"/>
                    </a:lnTo>
                    <a:lnTo>
                      <a:pt x="2669" y="872"/>
                    </a:lnTo>
                    <a:lnTo>
                      <a:pt x="2611" y="948"/>
                    </a:lnTo>
                    <a:lnTo>
                      <a:pt x="2543" y="1009"/>
                    </a:lnTo>
                    <a:lnTo>
                      <a:pt x="2466" y="1054"/>
                    </a:lnTo>
                    <a:lnTo>
                      <a:pt x="2377" y="1078"/>
                    </a:lnTo>
                    <a:lnTo>
                      <a:pt x="2328" y="1080"/>
                    </a:lnTo>
                    <a:lnTo>
                      <a:pt x="2240" y="1078"/>
                    </a:lnTo>
                    <a:lnTo>
                      <a:pt x="2087" y="1064"/>
                    </a:lnTo>
                    <a:lnTo>
                      <a:pt x="1958" y="1038"/>
                    </a:lnTo>
                    <a:lnTo>
                      <a:pt x="1847" y="1007"/>
                    </a:lnTo>
                    <a:lnTo>
                      <a:pt x="1706" y="957"/>
                    </a:lnTo>
                    <a:lnTo>
                      <a:pt x="1588" y="917"/>
                    </a:lnTo>
                    <a:lnTo>
                      <a:pt x="1514" y="902"/>
                    </a:lnTo>
                    <a:lnTo>
                      <a:pt x="1477" y="901"/>
                    </a:lnTo>
                    <a:lnTo>
                      <a:pt x="1440" y="902"/>
                    </a:lnTo>
                    <a:lnTo>
                      <a:pt x="1366" y="917"/>
                    </a:lnTo>
                    <a:lnTo>
                      <a:pt x="1248" y="957"/>
                    </a:lnTo>
                    <a:lnTo>
                      <a:pt x="1107" y="1007"/>
                    </a:lnTo>
                    <a:lnTo>
                      <a:pt x="996" y="1038"/>
                    </a:lnTo>
                    <a:lnTo>
                      <a:pt x="865" y="1064"/>
                    </a:lnTo>
                    <a:lnTo>
                      <a:pt x="714" y="1078"/>
                    </a:lnTo>
                    <a:lnTo>
                      <a:pt x="626" y="1080"/>
                    </a:lnTo>
                    <a:lnTo>
                      <a:pt x="583" y="1078"/>
                    </a:lnTo>
                    <a:lnTo>
                      <a:pt x="504" y="1054"/>
                    </a:lnTo>
                    <a:lnTo>
                      <a:pt x="432" y="1009"/>
                    </a:lnTo>
                    <a:lnTo>
                      <a:pt x="370" y="948"/>
                    </a:lnTo>
                    <a:lnTo>
                      <a:pt x="314" y="872"/>
                    </a:lnTo>
                    <a:lnTo>
                      <a:pt x="267" y="784"/>
                    </a:lnTo>
                    <a:lnTo>
                      <a:pt x="206" y="641"/>
                    </a:lnTo>
                    <a:lnTo>
                      <a:pt x="149" y="438"/>
                    </a:lnTo>
                    <a:lnTo>
                      <a:pt x="111" y="248"/>
                    </a:lnTo>
                    <a:lnTo>
                      <a:pt x="82" y="33"/>
                    </a:lnTo>
                    <a:lnTo>
                      <a:pt x="79" y="0"/>
                    </a:lnTo>
                    <a:lnTo>
                      <a:pt x="78" y="111"/>
                    </a:lnTo>
                    <a:lnTo>
                      <a:pt x="65" y="324"/>
                    </a:lnTo>
                    <a:lnTo>
                      <a:pt x="32" y="624"/>
                    </a:lnTo>
                    <a:lnTo>
                      <a:pt x="5" y="895"/>
                    </a:lnTo>
                    <a:lnTo>
                      <a:pt x="0" y="1062"/>
                    </a:lnTo>
                    <a:lnTo>
                      <a:pt x="13" y="1219"/>
                    </a:lnTo>
                    <a:lnTo>
                      <a:pt x="38" y="1330"/>
                    </a:lnTo>
                    <a:lnTo>
                      <a:pt x="64" y="1401"/>
                    </a:lnTo>
                    <a:lnTo>
                      <a:pt x="79" y="1436"/>
                    </a:lnTo>
                    <a:lnTo>
                      <a:pt x="117" y="1509"/>
                    </a:lnTo>
                    <a:lnTo>
                      <a:pt x="198" y="1647"/>
                    </a:lnTo>
                    <a:lnTo>
                      <a:pt x="282" y="1773"/>
                    </a:lnTo>
                    <a:lnTo>
                      <a:pt x="372" y="1888"/>
                    </a:lnTo>
                    <a:lnTo>
                      <a:pt x="464" y="1992"/>
                    </a:lnTo>
                    <a:lnTo>
                      <a:pt x="559" y="2085"/>
                    </a:lnTo>
                    <a:lnTo>
                      <a:pt x="657" y="2168"/>
                    </a:lnTo>
                    <a:lnTo>
                      <a:pt x="753" y="2241"/>
                    </a:lnTo>
                    <a:lnTo>
                      <a:pt x="851" y="2305"/>
                    </a:lnTo>
                    <a:lnTo>
                      <a:pt x="947" y="2359"/>
                    </a:lnTo>
                    <a:lnTo>
                      <a:pt x="1087" y="2426"/>
                    </a:lnTo>
                    <a:lnTo>
                      <a:pt x="1261" y="2483"/>
                    </a:lnTo>
                    <a:lnTo>
                      <a:pt x="1412" y="2511"/>
                    </a:lnTo>
                    <a:lnTo>
                      <a:pt x="1477" y="2514"/>
                    </a:lnTo>
                    <a:lnTo>
                      <a:pt x="1542" y="2511"/>
                    </a:lnTo>
                    <a:lnTo>
                      <a:pt x="1693" y="2483"/>
                    </a:lnTo>
                    <a:lnTo>
                      <a:pt x="1867" y="2426"/>
                    </a:lnTo>
                    <a:lnTo>
                      <a:pt x="2007" y="2359"/>
                    </a:lnTo>
                    <a:lnTo>
                      <a:pt x="2103" y="2305"/>
                    </a:lnTo>
                    <a:lnTo>
                      <a:pt x="2201" y="2241"/>
                    </a:lnTo>
                    <a:lnTo>
                      <a:pt x="2297" y="2168"/>
                    </a:lnTo>
                    <a:lnTo>
                      <a:pt x="2395" y="2085"/>
                    </a:lnTo>
                    <a:lnTo>
                      <a:pt x="2490" y="1992"/>
                    </a:lnTo>
                    <a:lnTo>
                      <a:pt x="2582" y="1888"/>
                    </a:lnTo>
                    <a:lnTo>
                      <a:pt x="2672" y="1773"/>
                    </a:lnTo>
                    <a:lnTo>
                      <a:pt x="2756" y="1647"/>
                    </a:lnTo>
                    <a:lnTo>
                      <a:pt x="2837" y="1509"/>
                    </a:lnTo>
                    <a:lnTo>
                      <a:pt x="2875" y="1436"/>
                    </a:lnTo>
                    <a:lnTo>
                      <a:pt x="2890" y="1401"/>
                    </a:lnTo>
                    <a:lnTo>
                      <a:pt x="2916" y="1330"/>
                    </a:lnTo>
                    <a:lnTo>
                      <a:pt x="2941" y="1219"/>
                    </a:lnTo>
                    <a:lnTo>
                      <a:pt x="2954" y="1062"/>
                    </a:lnTo>
                    <a:lnTo>
                      <a:pt x="2948" y="895"/>
                    </a:lnTo>
                    <a:lnTo>
                      <a:pt x="2922" y="624"/>
                    </a:lnTo>
                    <a:lnTo>
                      <a:pt x="2889" y="324"/>
                    </a:lnTo>
                    <a:lnTo>
                      <a:pt x="2876" y="111"/>
                    </a:lnTo>
                    <a:lnTo>
                      <a:pt x="2875" y="0"/>
                    </a:lnTo>
                    <a:close/>
                  </a:path>
                </a:pathLst>
              </a:custGeom>
              <a:solidFill>
                <a:srgbClr val="BC8A6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11">
                <a:extLst>
                  <a:ext uri="{FF2B5EF4-FFF2-40B4-BE49-F238E27FC236}">
                    <a16:creationId xmlns:a16="http://schemas.microsoft.com/office/drawing/2014/main" xmlns="" id="{0A2C78D0-B6A7-4B31-A609-DB7979332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" y="1583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112">
                <a:extLst>
                  <a:ext uri="{FF2B5EF4-FFF2-40B4-BE49-F238E27FC236}">
                    <a16:creationId xmlns:a16="http://schemas.microsoft.com/office/drawing/2014/main" xmlns="" id="{446504F6-D832-4E8B-967B-0F3A17329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2" y="1583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13">
                <a:extLst>
                  <a:ext uri="{FF2B5EF4-FFF2-40B4-BE49-F238E27FC236}">
                    <a16:creationId xmlns:a16="http://schemas.microsoft.com/office/drawing/2014/main" xmlns="" id="{FEC2132B-A1A2-4727-A572-E0F167F01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" y="821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114">
                <a:extLst>
                  <a:ext uri="{FF2B5EF4-FFF2-40B4-BE49-F238E27FC236}">
                    <a16:creationId xmlns:a16="http://schemas.microsoft.com/office/drawing/2014/main" xmlns="" id="{6D9581A7-5DA4-4715-80B2-8F1901DA4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" y="1231"/>
                <a:ext cx="130" cy="547"/>
              </a:xfrm>
              <a:custGeom>
                <a:avLst/>
                <a:gdLst>
                  <a:gd name="T0" fmla="*/ 108 w 392"/>
                  <a:gd name="T1" fmla="*/ 341 h 1642"/>
                  <a:gd name="T2" fmla="*/ 80 w 392"/>
                  <a:gd name="T3" fmla="*/ 421 h 1642"/>
                  <a:gd name="T4" fmla="*/ 38 w 392"/>
                  <a:gd name="T5" fmla="*/ 594 h 1642"/>
                  <a:gd name="T6" fmla="*/ 12 w 392"/>
                  <a:gd name="T7" fmla="*/ 777 h 1642"/>
                  <a:gd name="T8" fmla="*/ 2 w 392"/>
                  <a:gd name="T9" fmla="*/ 966 h 1642"/>
                  <a:gd name="T10" fmla="*/ 0 w 392"/>
                  <a:gd name="T11" fmla="*/ 1061 h 1642"/>
                  <a:gd name="T12" fmla="*/ 22 w 392"/>
                  <a:gd name="T13" fmla="*/ 1057 h 1642"/>
                  <a:gd name="T14" fmla="*/ 117 w 392"/>
                  <a:gd name="T15" fmla="*/ 1057 h 1642"/>
                  <a:gd name="T16" fmla="*/ 154 w 392"/>
                  <a:gd name="T17" fmla="*/ 1074 h 1642"/>
                  <a:gd name="T18" fmla="*/ 167 w 392"/>
                  <a:gd name="T19" fmla="*/ 1096 h 1642"/>
                  <a:gd name="T20" fmla="*/ 169 w 392"/>
                  <a:gd name="T21" fmla="*/ 1112 h 1642"/>
                  <a:gd name="T22" fmla="*/ 224 w 392"/>
                  <a:gd name="T23" fmla="*/ 1642 h 1642"/>
                  <a:gd name="T24" fmla="*/ 298 w 392"/>
                  <a:gd name="T25" fmla="*/ 1604 h 1642"/>
                  <a:gd name="T26" fmla="*/ 300 w 392"/>
                  <a:gd name="T27" fmla="*/ 1417 h 1642"/>
                  <a:gd name="T28" fmla="*/ 326 w 392"/>
                  <a:gd name="T29" fmla="*/ 903 h 1642"/>
                  <a:gd name="T30" fmla="*/ 379 w 392"/>
                  <a:gd name="T31" fmla="*/ 146 h 1642"/>
                  <a:gd name="T32" fmla="*/ 392 w 392"/>
                  <a:gd name="T33" fmla="*/ 0 h 1642"/>
                  <a:gd name="T34" fmla="*/ 108 w 392"/>
                  <a:gd name="T35" fmla="*/ 341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" h="1642">
                    <a:moveTo>
                      <a:pt x="108" y="341"/>
                    </a:moveTo>
                    <a:lnTo>
                      <a:pt x="80" y="421"/>
                    </a:lnTo>
                    <a:lnTo>
                      <a:pt x="38" y="594"/>
                    </a:lnTo>
                    <a:lnTo>
                      <a:pt x="12" y="777"/>
                    </a:lnTo>
                    <a:lnTo>
                      <a:pt x="2" y="966"/>
                    </a:lnTo>
                    <a:lnTo>
                      <a:pt x="0" y="1061"/>
                    </a:lnTo>
                    <a:lnTo>
                      <a:pt x="22" y="1057"/>
                    </a:lnTo>
                    <a:lnTo>
                      <a:pt x="117" y="1057"/>
                    </a:lnTo>
                    <a:lnTo>
                      <a:pt x="154" y="1074"/>
                    </a:lnTo>
                    <a:lnTo>
                      <a:pt x="167" y="1096"/>
                    </a:lnTo>
                    <a:lnTo>
                      <a:pt x="169" y="1112"/>
                    </a:lnTo>
                    <a:lnTo>
                      <a:pt x="224" y="1642"/>
                    </a:lnTo>
                    <a:lnTo>
                      <a:pt x="298" y="1604"/>
                    </a:lnTo>
                    <a:lnTo>
                      <a:pt x="300" y="1417"/>
                    </a:lnTo>
                    <a:lnTo>
                      <a:pt x="326" y="903"/>
                    </a:lnTo>
                    <a:lnTo>
                      <a:pt x="379" y="146"/>
                    </a:lnTo>
                    <a:lnTo>
                      <a:pt x="392" y="0"/>
                    </a:lnTo>
                    <a:lnTo>
                      <a:pt x="108" y="34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Freeform 115">
                <a:extLst>
                  <a:ext uri="{FF2B5EF4-FFF2-40B4-BE49-F238E27FC236}">
                    <a16:creationId xmlns:a16="http://schemas.microsoft.com/office/drawing/2014/main" xmlns="" id="{6C525980-84E7-45A2-9957-269A33DB7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" y="1242"/>
                <a:ext cx="131" cy="536"/>
              </a:xfrm>
              <a:custGeom>
                <a:avLst/>
                <a:gdLst>
                  <a:gd name="T0" fmla="*/ 284 w 391"/>
                  <a:gd name="T1" fmla="*/ 306 h 1607"/>
                  <a:gd name="T2" fmla="*/ 313 w 391"/>
                  <a:gd name="T3" fmla="*/ 386 h 1607"/>
                  <a:gd name="T4" fmla="*/ 354 w 391"/>
                  <a:gd name="T5" fmla="*/ 559 h 1607"/>
                  <a:gd name="T6" fmla="*/ 379 w 391"/>
                  <a:gd name="T7" fmla="*/ 742 h 1607"/>
                  <a:gd name="T8" fmla="*/ 391 w 391"/>
                  <a:gd name="T9" fmla="*/ 931 h 1607"/>
                  <a:gd name="T10" fmla="*/ 391 w 391"/>
                  <a:gd name="T11" fmla="*/ 1026 h 1607"/>
                  <a:gd name="T12" fmla="*/ 371 w 391"/>
                  <a:gd name="T13" fmla="*/ 1022 h 1607"/>
                  <a:gd name="T14" fmla="*/ 276 w 391"/>
                  <a:gd name="T15" fmla="*/ 1022 h 1607"/>
                  <a:gd name="T16" fmla="*/ 238 w 391"/>
                  <a:gd name="T17" fmla="*/ 1039 h 1607"/>
                  <a:gd name="T18" fmla="*/ 224 w 391"/>
                  <a:gd name="T19" fmla="*/ 1061 h 1607"/>
                  <a:gd name="T20" fmla="*/ 223 w 391"/>
                  <a:gd name="T21" fmla="*/ 1077 h 1607"/>
                  <a:gd name="T22" fmla="*/ 169 w 391"/>
                  <a:gd name="T23" fmla="*/ 1607 h 1607"/>
                  <a:gd name="T24" fmla="*/ 95 w 391"/>
                  <a:gd name="T25" fmla="*/ 1569 h 1607"/>
                  <a:gd name="T26" fmla="*/ 92 w 391"/>
                  <a:gd name="T27" fmla="*/ 1382 h 1607"/>
                  <a:gd name="T28" fmla="*/ 66 w 391"/>
                  <a:gd name="T29" fmla="*/ 879 h 1607"/>
                  <a:gd name="T30" fmla="*/ 12 w 391"/>
                  <a:gd name="T31" fmla="*/ 141 h 1607"/>
                  <a:gd name="T32" fmla="*/ 0 w 391"/>
                  <a:gd name="T33" fmla="*/ 0 h 1607"/>
                  <a:gd name="T34" fmla="*/ 284 w 391"/>
                  <a:gd name="T35" fmla="*/ 306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607">
                    <a:moveTo>
                      <a:pt x="284" y="306"/>
                    </a:moveTo>
                    <a:lnTo>
                      <a:pt x="313" y="386"/>
                    </a:lnTo>
                    <a:lnTo>
                      <a:pt x="354" y="559"/>
                    </a:lnTo>
                    <a:lnTo>
                      <a:pt x="379" y="742"/>
                    </a:lnTo>
                    <a:lnTo>
                      <a:pt x="391" y="931"/>
                    </a:lnTo>
                    <a:lnTo>
                      <a:pt x="391" y="1026"/>
                    </a:lnTo>
                    <a:lnTo>
                      <a:pt x="371" y="1022"/>
                    </a:lnTo>
                    <a:lnTo>
                      <a:pt x="276" y="1022"/>
                    </a:lnTo>
                    <a:lnTo>
                      <a:pt x="238" y="1039"/>
                    </a:lnTo>
                    <a:lnTo>
                      <a:pt x="224" y="1061"/>
                    </a:lnTo>
                    <a:lnTo>
                      <a:pt x="223" y="1077"/>
                    </a:lnTo>
                    <a:lnTo>
                      <a:pt x="169" y="1607"/>
                    </a:lnTo>
                    <a:lnTo>
                      <a:pt x="95" y="1569"/>
                    </a:lnTo>
                    <a:lnTo>
                      <a:pt x="92" y="1382"/>
                    </a:lnTo>
                    <a:lnTo>
                      <a:pt x="66" y="879"/>
                    </a:lnTo>
                    <a:lnTo>
                      <a:pt x="12" y="141"/>
                    </a:lnTo>
                    <a:lnTo>
                      <a:pt x="0" y="0"/>
                    </a:lnTo>
                    <a:lnTo>
                      <a:pt x="284" y="306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Freeform 116">
                <a:extLst>
                  <a:ext uri="{FF2B5EF4-FFF2-40B4-BE49-F238E27FC236}">
                    <a16:creationId xmlns:a16="http://schemas.microsoft.com/office/drawing/2014/main" xmlns="" id="{83AD3A35-9FAA-440C-A8C3-1A5786FE3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" y="3298"/>
                <a:ext cx="1929" cy="233"/>
              </a:xfrm>
              <a:custGeom>
                <a:avLst/>
                <a:gdLst>
                  <a:gd name="T0" fmla="*/ 2913 w 5787"/>
                  <a:gd name="T1" fmla="*/ 199 h 699"/>
                  <a:gd name="T2" fmla="*/ 2704 w 5787"/>
                  <a:gd name="T3" fmla="*/ 199 h 699"/>
                  <a:gd name="T4" fmla="*/ 2295 w 5787"/>
                  <a:gd name="T5" fmla="*/ 192 h 699"/>
                  <a:gd name="T6" fmla="*/ 1898 w 5787"/>
                  <a:gd name="T7" fmla="*/ 179 h 699"/>
                  <a:gd name="T8" fmla="*/ 1514 w 5787"/>
                  <a:gd name="T9" fmla="*/ 158 h 699"/>
                  <a:gd name="T10" fmla="*/ 1145 w 5787"/>
                  <a:gd name="T11" fmla="*/ 132 h 699"/>
                  <a:gd name="T12" fmla="*/ 794 w 5787"/>
                  <a:gd name="T13" fmla="*/ 101 h 699"/>
                  <a:gd name="T14" fmla="*/ 460 w 5787"/>
                  <a:gd name="T15" fmla="*/ 65 h 699"/>
                  <a:gd name="T16" fmla="*/ 147 w 5787"/>
                  <a:gd name="T17" fmla="*/ 23 h 699"/>
                  <a:gd name="T18" fmla="*/ 0 w 5787"/>
                  <a:gd name="T19" fmla="*/ 0 h 699"/>
                  <a:gd name="T20" fmla="*/ 124 w 5787"/>
                  <a:gd name="T21" fmla="*/ 94 h 699"/>
                  <a:gd name="T22" fmla="*/ 386 w 5787"/>
                  <a:gd name="T23" fmla="*/ 268 h 699"/>
                  <a:gd name="T24" fmla="*/ 658 w 5787"/>
                  <a:gd name="T25" fmla="*/ 425 h 699"/>
                  <a:gd name="T26" fmla="*/ 941 w 5787"/>
                  <a:gd name="T27" fmla="*/ 566 h 699"/>
                  <a:gd name="T28" fmla="*/ 1088 w 5787"/>
                  <a:gd name="T29" fmla="*/ 628 h 699"/>
                  <a:gd name="T30" fmla="*/ 1298 w 5787"/>
                  <a:gd name="T31" fmla="*/ 644 h 699"/>
                  <a:gd name="T32" fmla="*/ 1737 w 5787"/>
                  <a:gd name="T33" fmla="*/ 671 h 699"/>
                  <a:gd name="T34" fmla="*/ 2196 w 5787"/>
                  <a:gd name="T35" fmla="*/ 689 h 699"/>
                  <a:gd name="T36" fmla="*/ 2671 w 5787"/>
                  <a:gd name="T37" fmla="*/ 697 h 699"/>
                  <a:gd name="T38" fmla="*/ 2914 w 5787"/>
                  <a:gd name="T39" fmla="*/ 699 h 699"/>
                  <a:gd name="T40" fmla="*/ 3152 w 5787"/>
                  <a:gd name="T41" fmla="*/ 697 h 699"/>
                  <a:gd name="T42" fmla="*/ 3615 w 5787"/>
                  <a:gd name="T43" fmla="*/ 689 h 699"/>
                  <a:gd name="T44" fmla="*/ 4063 w 5787"/>
                  <a:gd name="T45" fmla="*/ 671 h 699"/>
                  <a:gd name="T46" fmla="*/ 4495 w 5787"/>
                  <a:gd name="T47" fmla="*/ 646 h 699"/>
                  <a:gd name="T48" fmla="*/ 4700 w 5787"/>
                  <a:gd name="T49" fmla="*/ 630 h 699"/>
                  <a:gd name="T50" fmla="*/ 4847 w 5787"/>
                  <a:gd name="T51" fmla="*/ 568 h 699"/>
                  <a:gd name="T52" fmla="*/ 5129 w 5787"/>
                  <a:gd name="T53" fmla="*/ 429 h 699"/>
                  <a:gd name="T54" fmla="*/ 5401 w 5787"/>
                  <a:gd name="T55" fmla="*/ 272 h 699"/>
                  <a:gd name="T56" fmla="*/ 5662 w 5787"/>
                  <a:gd name="T57" fmla="*/ 99 h 699"/>
                  <a:gd name="T58" fmla="*/ 5787 w 5787"/>
                  <a:gd name="T59" fmla="*/ 6 h 699"/>
                  <a:gd name="T60" fmla="*/ 5640 w 5787"/>
                  <a:gd name="T61" fmla="*/ 27 h 699"/>
                  <a:gd name="T62" fmla="*/ 5329 w 5787"/>
                  <a:gd name="T63" fmla="*/ 68 h 699"/>
                  <a:gd name="T64" fmla="*/ 5000 w 5787"/>
                  <a:gd name="T65" fmla="*/ 104 h 699"/>
                  <a:gd name="T66" fmla="*/ 4651 w 5787"/>
                  <a:gd name="T67" fmla="*/ 135 h 699"/>
                  <a:gd name="T68" fmla="*/ 4103 w 5787"/>
                  <a:gd name="T69" fmla="*/ 171 h 699"/>
                  <a:gd name="T70" fmla="*/ 3322 w 5787"/>
                  <a:gd name="T71" fmla="*/ 197 h 699"/>
                  <a:gd name="T72" fmla="*/ 2913 w 5787"/>
                  <a:gd name="T73" fmla="*/ 1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87" h="699">
                    <a:moveTo>
                      <a:pt x="2913" y="199"/>
                    </a:moveTo>
                    <a:lnTo>
                      <a:pt x="2704" y="199"/>
                    </a:lnTo>
                    <a:lnTo>
                      <a:pt x="2295" y="192"/>
                    </a:lnTo>
                    <a:lnTo>
                      <a:pt x="1898" y="179"/>
                    </a:lnTo>
                    <a:lnTo>
                      <a:pt x="1514" y="158"/>
                    </a:lnTo>
                    <a:lnTo>
                      <a:pt x="1145" y="132"/>
                    </a:lnTo>
                    <a:lnTo>
                      <a:pt x="794" y="101"/>
                    </a:lnTo>
                    <a:lnTo>
                      <a:pt x="460" y="65"/>
                    </a:lnTo>
                    <a:lnTo>
                      <a:pt x="147" y="23"/>
                    </a:lnTo>
                    <a:lnTo>
                      <a:pt x="0" y="0"/>
                    </a:lnTo>
                    <a:lnTo>
                      <a:pt x="124" y="94"/>
                    </a:lnTo>
                    <a:lnTo>
                      <a:pt x="386" y="268"/>
                    </a:lnTo>
                    <a:lnTo>
                      <a:pt x="658" y="425"/>
                    </a:lnTo>
                    <a:lnTo>
                      <a:pt x="941" y="566"/>
                    </a:lnTo>
                    <a:lnTo>
                      <a:pt x="1088" y="628"/>
                    </a:lnTo>
                    <a:lnTo>
                      <a:pt x="1298" y="644"/>
                    </a:lnTo>
                    <a:lnTo>
                      <a:pt x="1737" y="671"/>
                    </a:lnTo>
                    <a:lnTo>
                      <a:pt x="2196" y="689"/>
                    </a:lnTo>
                    <a:lnTo>
                      <a:pt x="2671" y="697"/>
                    </a:lnTo>
                    <a:lnTo>
                      <a:pt x="2914" y="699"/>
                    </a:lnTo>
                    <a:lnTo>
                      <a:pt x="3152" y="697"/>
                    </a:lnTo>
                    <a:lnTo>
                      <a:pt x="3615" y="689"/>
                    </a:lnTo>
                    <a:lnTo>
                      <a:pt x="4063" y="671"/>
                    </a:lnTo>
                    <a:lnTo>
                      <a:pt x="4495" y="646"/>
                    </a:lnTo>
                    <a:lnTo>
                      <a:pt x="4700" y="630"/>
                    </a:lnTo>
                    <a:lnTo>
                      <a:pt x="4847" y="568"/>
                    </a:lnTo>
                    <a:lnTo>
                      <a:pt x="5129" y="429"/>
                    </a:lnTo>
                    <a:lnTo>
                      <a:pt x="5401" y="272"/>
                    </a:lnTo>
                    <a:lnTo>
                      <a:pt x="5662" y="99"/>
                    </a:lnTo>
                    <a:lnTo>
                      <a:pt x="5787" y="6"/>
                    </a:lnTo>
                    <a:lnTo>
                      <a:pt x="5640" y="27"/>
                    </a:lnTo>
                    <a:lnTo>
                      <a:pt x="5329" y="68"/>
                    </a:lnTo>
                    <a:lnTo>
                      <a:pt x="5000" y="104"/>
                    </a:lnTo>
                    <a:lnTo>
                      <a:pt x="4651" y="135"/>
                    </a:lnTo>
                    <a:lnTo>
                      <a:pt x="4103" y="171"/>
                    </a:lnTo>
                    <a:lnTo>
                      <a:pt x="3322" y="197"/>
                    </a:lnTo>
                    <a:lnTo>
                      <a:pt x="2913" y="1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117">
                <a:extLst>
                  <a:ext uri="{FF2B5EF4-FFF2-40B4-BE49-F238E27FC236}">
                    <a16:creationId xmlns:a16="http://schemas.microsoft.com/office/drawing/2014/main" xmlns="" id="{E81DF2EB-1973-4766-A1F8-47AC0738A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8" y="2948"/>
                <a:ext cx="2275" cy="251"/>
              </a:xfrm>
              <a:custGeom>
                <a:avLst/>
                <a:gdLst>
                  <a:gd name="T0" fmla="*/ 6826 w 6826"/>
                  <a:gd name="T1" fmla="*/ 464 h 752"/>
                  <a:gd name="T2" fmla="*/ 6777 w 6826"/>
                  <a:gd name="T3" fmla="*/ 213 h 752"/>
                  <a:gd name="T4" fmla="*/ 6728 w 6826"/>
                  <a:gd name="T5" fmla="*/ 3 h 752"/>
                  <a:gd name="T6" fmla="*/ 6565 w 6826"/>
                  <a:gd name="T7" fmla="*/ 34 h 752"/>
                  <a:gd name="T8" fmla="*/ 6210 w 6826"/>
                  <a:gd name="T9" fmla="*/ 92 h 752"/>
                  <a:gd name="T10" fmla="*/ 5821 w 6826"/>
                  <a:gd name="T11" fmla="*/ 142 h 752"/>
                  <a:gd name="T12" fmla="*/ 5405 w 6826"/>
                  <a:gd name="T13" fmla="*/ 186 h 752"/>
                  <a:gd name="T14" fmla="*/ 5185 w 6826"/>
                  <a:gd name="T15" fmla="*/ 203 h 752"/>
                  <a:gd name="T16" fmla="*/ 4981 w 6826"/>
                  <a:gd name="T17" fmla="*/ 219 h 752"/>
                  <a:gd name="T18" fmla="*/ 4556 w 6826"/>
                  <a:gd name="T19" fmla="*/ 242 h 752"/>
                  <a:gd name="T20" fmla="*/ 4113 w 6826"/>
                  <a:gd name="T21" fmla="*/ 259 h 752"/>
                  <a:gd name="T22" fmla="*/ 3655 w 6826"/>
                  <a:gd name="T23" fmla="*/ 268 h 752"/>
                  <a:gd name="T24" fmla="*/ 3422 w 6826"/>
                  <a:gd name="T25" fmla="*/ 268 h 752"/>
                  <a:gd name="T26" fmla="*/ 3189 w 6826"/>
                  <a:gd name="T27" fmla="*/ 268 h 752"/>
                  <a:gd name="T28" fmla="*/ 2733 w 6826"/>
                  <a:gd name="T29" fmla="*/ 259 h 752"/>
                  <a:gd name="T30" fmla="*/ 2292 w 6826"/>
                  <a:gd name="T31" fmla="*/ 242 h 752"/>
                  <a:gd name="T32" fmla="*/ 1869 w 6826"/>
                  <a:gd name="T33" fmla="*/ 219 h 752"/>
                  <a:gd name="T34" fmla="*/ 1666 w 6826"/>
                  <a:gd name="T35" fmla="*/ 203 h 752"/>
                  <a:gd name="T36" fmla="*/ 1442 w 6826"/>
                  <a:gd name="T37" fmla="*/ 184 h 752"/>
                  <a:gd name="T38" fmla="*/ 1017 w 6826"/>
                  <a:gd name="T39" fmla="*/ 141 h 752"/>
                  <a:gd name="T40" fmla="*/ 623 w 6826"/>
                  <a:gd name="T41" fmla="*/ 91 h 752"/>
                  <a:gd name="T42" fmla="*/ 263 w 6826"/>
                  <a:gd name="T43" fmla="*/ 31 h 752"/>
                  <a:gd name="T44" fmla="*/ 97 w 6826"/>
                  <a:gd name="T45" fmla="*/ 0 h 752"/>
                  <a:gd name="T46" fmla="*/ 49 w 6826"/>
                  <a:gd name="T47" fmla="*/ 210 h 752"/>
                  <a:gd name="T48" fmla="*/ 0 w 6826"/>
                  <a:gd name="T49" fmla="*/ 464 h 752"/>
                  <a:gd name="T50" fmla="*/ 156 w 6826"/>
                  <a:gd name="T51" fmla="*/ 497 h 752"/>
                  <a:gd name="T52" fmla="*/ 500 w 6826"/>
                  <a:gd name="T53" fmla="*/ 556 h 752"/>
                  <a:gd name="T54" fmla="*/ 878 w 6826"/>
                  <a:gd name="T55" fmla="*/ 609 h 752"/>
                  <a:gd name="T56" fmla="*/ 1285 w 6826"/>
                  <a:gd name="T57" fmla="*/ 654 h 752"/>
                  <a:gd name="T58" fmla="*/ 1719 w 6826"/>
                  <a:gd name="T59" fmla="*/ 691 h 752"/>
                  <a:gd name="T60" fmla="*/ 2179 w 6826"/>
                  <a:gd name="T61" fmla="*/ 722 h 752"/>
                  <a:gd name="T62" fmla="*/ 2659 w 6826"/>
                  <a:gd name="T63" fmla="*/ 742 h 752"/>
                  <a:gd name="T64" fmla="*/ 3159 w 6826"/>
                  <a:gd name="T65" fmla="*/ 752 h 752"/>
                  <a:gd name="T66" fmla="*/ 3413 w 6826"/>
                  <a:gd name="T67" fmla="*/ 752 h 752"/>
                  <a:gd name="T68" fmla="*/ 3670 w 6826"/>
                  <a:gd name="T69" fmla="*/ 752 h 752"/>
                  <a:gd name="T70" fmla="*/ 4168 w 6826"/>
                  <a:gd name="T71" fmla="*/ 742 h 752"/>
                  <a:gd name="T72" fmla="*/ 4647 w 6826"/>
                  <a:gd name="T73" fmla="*/ 722 h 752"/>
                  <a:gd name="T74" fmla="*/ 5106 w 6826"/>
                  <a:gd name="T75" fmla="*/ 693 h 752"/>
                  <a:gd name="T76" fmla="*/ 5541 w 6826"/>
                  <a:gd name="T77" fmla="*/ 655 h 752"/>
                  <a:gd name="T78" fmla="*/ 5948 w 6826"/>
                  <a:gd name="T79" fmla="*/ 609 h 752"/>
                  <a:gd name="T80" fmla="*/ 6325 w 6826"/>
                  <a:gd name="T81" fmla="*/ 557 h 752"/>
                  <a:gd name="T82" fmla="*/ 6669 w 6826"/>
                  <a:gd name="T83" fmla="*/ 497 h 752"/>
                  <a:gd name="T84" fmla="*/ 6826 w 6826"/>
                  <a:gd name="T85" fmla="*/ 464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26" h="752">
                    <a:moveTo>
                      <a:pt x="6826" y="464"/>
                    </a:moveTo>
                    <a:lnTo>
                      <a:pt x="6777" y="213"/>
                    </a:lnTo>
                    <a:lnTo>
                      <a:pt x="6728" y="3"/>
                    </a:lnTo>
                    <a:lnTo>
                      <a:pt x="6565" y="34"/>
                    </a:lnTo>
                    <a:lnTo>
                      <a:pt x="6210" y="92"/>
                    </a:lnTo>
                    <a:lnTo>
                      <a:pt x="5821" y="142"/>
                    </a:lnTo>
                    <a:lnTo>
                      <a:pt x="5405" y="186"/>
                    </a:lnTo>
                    <a:lnTo>
                      <a:pt x="5185" y="203"/>
                    </a:lnTo>
                    <a:lnTo>
                      <a:pt x="4981" y="219"/>
                    </a:lnTo>
                    <a:lnTo>
                      <a:pt x="4556" y="242"/>
                    </a:lnTo>
                    <a:lnTo>
                      <a:pt x="4113" y="259"/>
                    </a:lnTo>
                    <a:lnTo>
                      <a:pt x="3655" y="268"/>
                    </a:lnTo>
                    <a:lnTo>
                      <a:pt x="3422" y="268"/>
                    </a:lnTo>
                    <a:lnTo>
                      <a:pt x="3189" y="268"/>
                    </a:lnTo>
                    <a:lnTo>
                      <a:pt x="2733" y="259"/>
                    </a:lnTo>
                    <a:lnTo>
                      <a:pt x="2292" y="242"/>
                    </a:lnTo>
                    <a:lnTo>
                      <a:pt x="1869" y="219"/>
                    </a:lnTo>
                    <a:lnTo>
                      <a:pt x="1666" y="203"/>
                    </a:lnTo>
                    <a:lnTo>
                      <a:pt x="1442" y="184"/>
                    </a:lnTo>
                    <a:lnTo>
                      <a:pt x="1017" y="141"/>
                    </a:lnTo>
                    <a:lnTo>
                      <a:pt x="623" y="91"/>
                    </a:lnTo>
                    <a:lnTo>
                      <a:pt x="263" y="31"/>
                    </a:lnTo>
                    <a:lnTo>
                      <a:pt x="97" y="0"/>
                    </a:lnTo>
                    <a:lnTo>
                      <a:pt x="49" y="210"/>
                    </a:lnTo>
                    <a:lnTo>
                      <a:pt x="0" y="464"/>
                    </a:lnTo>
                    <a:lnTo>
                      <a:pt x="156" y="497"/>
                    </a:lnTo>
                    <a:lnTo>
                      <a:pt x="500" y="556"/>
                    </a:lnTo>
                    <a:lnTo>
                      <a:pt x="878" y="609"/>
                    </a:lnTo>
                    <a:lnTo>
                      <a:pt x="1285" y="654"/>
                    </a:lnTo>
                    <a:lnTo>
                      <a:pt x="1719" y="691"/>
                    </a:lnTo>
                    <a:lnTo>
                      <a:pt x="2179" y="722"/>
                    </a:lnTo>
                    <a:lnTo>
                      <a:pt x="2659" y="742"/>
                    </a:lnTo>
                    <a:lnTo>
                      <a:pt x="3159" y="752"/>
                    </a:lnTo>
                    <a:lnTo>
                      <a:pt x="3413" y="752"/>
                    </a:lnTo>
                    <a:lnTo>
                      <a:pt x="3670" y="752"/>
                    </a:lnTo>
                    <a:lnTo>
                      <a:pt x="4168" y="742"/>
                    </a:lnTo>
                    <a:lnTo>
                      <a:pt x="4647" y="722"/>
                    </a:lnTo>
                    <a:lnTo>
                      <a:pt x="5106" y="693"/>
                    </a:lnTo>
                    <a:lnTo>
                      <a:pt x="5541" y="655"/>
                    </a:lnTo>
                    <a:lnTo>
                      <a:pt x="5948" y="609"/>
                    </a:lnTo>
                    <a:lnTo>
                      <a:pt x="6325" y="557"/>
                    </a:lnTo>
                    <a:lnTo>
                      <a:pt x="6669" y="497"/>
                    </a:lnTo>
                    <a:lnTo>
                      <a:pt x="6826" y="4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118">
                <a:extLst>
                  <a:ext uri="{FF2B5EF4-FFF2-40B4-BE49-F238E27FC236}">
                    <a16:creationId xmlns:a16="http://schemas.microsoft.com/office/drawing/2014/main" xmlns="" id="{619EDA97-0B31-4A19-A8A0-F3E575059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" y="2678"/>
                <a:ext cx="2046" cy="207"/>
              </a:xfrm>
              <a:custGeom>
                <a:avLst/>
                <a:gdLst>
                  <a:gd name="T0" fmla="*/ 3070 w 6138"/>
                  <a:gd name="T1" fmla="*/ 621 h 621"/>
                  <a:gd name="T2" fmla="*/ 3335 w 6138"/>
                  <a:gd name="T3" fmla="*/ 620 h 621"/>
                  <a:gd name="T4" fmla="*/ 3850 w 6138"/>
                  <a:gd name="T5" fmla="*/ 609 h 621"/>
                  <a:gd name="T6" fmla="*/ 4344 w 6138"/>
                  <a:gd name="T7" fmla="*/ 585 h 621"/>
                  <a:gd name="T8" fmla="*/ 4813 w 6138"/>
                  <a:gd name="T9" fmla="*/ 552 h 621"/>
                  <a:gd name="T10" fmla="*/ 5035 w 6138"/>
                  <a:gd name="T11" fmla="*/ 532 h 621"/>
                  <a:gd name="T12" fmla="*/ 5341 w 6138"/>
                  <a:gd name="T13" fmla="*/ 500 h 621"/>
                  <a:gd name="T14" fmla="*/ 5760 w 6138"/>
                  <a:gd name="T15" fmla="*/ 444 h 621"/>
                  <a:gd name="T16" fmla="*/ 6018 w 6138"/>
                  <a:gd name="T17" fmla="*/ 401 h 621"/>
                  <a:gd name="T18" fmla="*/ 6138 w 6138"/>
                  <a:gd name="T19" fmla="*/ 379 h 621"/>
                  <a:gd name="T20" fmla="*/ 6071 w 6138"/>
                  <a:gd name="T21" fmla="*/ 326 h 621"/>
                  <a:gd name="T22" fmla="*/ 5907 w 6138"/>
                  <a:gd name="T23" fmla="*/ 225 h 621"/>
                  <a:gd name="T24" fmla="*/ 5711 w 6138"/>
                  <a:gd name="T25" fmla="*/ 130 h 621"/>
                  <a:gd name="T26" fmla="*/ 5485 w 6138"/>
                  <a:gd name="T27" fmla="*/ 42 h 621"/>
                  <a:gd name="T28" fmla="*/ 5361 w 6138"/>
                  <a:gd name="T29" fmla="*/ 2 h 621"/>
                  <a:gd name="T30" fmla="*/ 5269 w 6138"/>
                  <a:gd name="T31" fmla="*/ 23 h 621"/>
                  <a:gd name="T32" fmla="*/ 5056 w 6138"/>
                  <a:gd name="T33" fmla="*/ 61 h 621"/>
                  <a:gd name="T34" fmla="*/ 4813 w 6138"/>
                  <a:gd name="T35" fmla="*/ 94 h 621"/>
                  <a:gd name="T36" fmla="*/ 4542 w 6138"/>
                  <a:gd name="T37" fmla="*/ 124 h 621"/>
                  <a:gd name="T38" fmla="*/ 4249 w 6138"/>
                  <a:gd name="T39" fmla="*/ 147 h 621"/>
                  <a:gd name="T40" fmla="*/ 3934 w 6138"/>
                  <a:gd name="T41" fmla="*/ 166 h 621"/>
                  <a:gd name="T42" fmla="*/ 3428 w 6138"/>
                  <a:gd name="T43" fmla="*/ 185 h 621"/>
                  <a:gd name="T44" fmla="*/ 3070 w 6138"/>
                  <a:gd name="T45" fmla="*/ 186 h 621"/>
                  <a:gd name="T46" fmla="*/ 2890 w 6138"/>
                  <a:gd name="T47" fmla="*/ 186 h 621"/>
                  <a:gd name="T48" fmla="*/ 2539 w 6138"/>
                  <a:gd name="T49" fmla="*/ 179 h 621"/>
                  <a:gd name="T50" fmla="*/ 2205 w 6138"/>
                  <a:gd name="T51" fmla="*/ 166 h 621"/>
                  <a:gd name="T52" fmla="*/ 1888 w 6138"/>
                  <a:gd name="T53" fmla="*/ 147 h 621"/>
                  <a:gd name="T54" fmla="*/ 1595 w 6138"/>
                  <a:gd name="T55" fmla="*/ 123 h 621"/>
                  <a:gd name="T56" fmla="*/ 1324 w 6138"/>
                  <a:gd name="T57" fmla="*/ 93 h 621"/>
                  <a:gd name="T58" fmla="*/ 1081 w 6138"/>
                  <a:gd name="T59" fmla="*/ 59 h 621"/>
                  <a:gd name="T60" fmla="*/ 868 w 6138"/>
                  <a:gd name="T61" fmla="*/ 20 h 621"/>
                  <a:gd name="T62" fmla="*/ 774 w 6138"/>
                  <a:gd name="T63" fmla="*/ 0 h 621"/>
                  <a:gd name="T64" fmla="*/ 651 w 6138"/>
                  <a:gd name="T65" fmla="*/ 41 h 621"/>
                  <a:gd name="T66" fmla="*/ 425 w 6138"/>
                  <a:gd name="T67" fmla="*/ 129 h 621"/>
                  <a:gd name="T68" fmla="*/ 229 w 6138"/>
                  <a:gd name="T69" fmla="*/ 224 h 621"/>
                  <a:gd name="T70" fmla="*/ 66 w 6138"/>
                  <a:gd name="T71" fmla="*/ 326 h 621"/>
                  <a:gd name="T72" fmla="*/ 0 w 6138"/>
                  <a:gd name="T73" fmla="*/ 379 h 621"/>
                  <a:gd name="T74" fmla="*/ 248 w 6138"/>
                  <a:gd name="T75" fmla="*/ 424 h 621"/>
                  <a:gd name="T76" fmla="*/ 809 w 6138"/>
                  <a:gd name="T77" fmla="*/ 503 h 621"/>
                  <a:gd name="T78" fmla="*/ 1120 w 6138"/>
                  <a:gd name="T79" fmla="*/ 535 h 621"/>
                  <a:gd name="T80" fmla="*/ 1341 w 6138"/>
                  <a:gd name="T81" fmla="*/ 554 h 621"/>
                  <a:gd name="T82" fmla="*/ 1806 w 6138"/>
                  <a:gd name="T83" fmla="*/ 585 h 621"/>
                  <a:gd name="T84" fmla="*/ 2296 w 6138"/>
                  <a:gd name="T85" fmla="*/ 609 h 621"/>
                  <a:gd name="T86" fmla="*/ 2807 w 6138"/>
                  <a:gd name="T87" fmla="*/ 620 h 621"/>
                  <a:gd name="T88" fmla="*/ 3070 w 6138"/>
                  <a:gd name="T8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38" h="621">
                    <a:moveTo>
                      <a:pt x="3070" y="621"/>
                    </a:moveTo>
                    <a:lnTo>
                      <a:pt x="3335" y="620"/>
                    </a:lnTo>
                    <a:lnTo>
                      <a:pt x="3850" y="609"/>
                    </a:lnTo>
                    <a:lnTo>
                      <a:pt x="4344" y="585"/>
                    </a:lnTo>
                    <a:lnTo>
                      <a:pt x="4813" y="552"/>
                    </a:lnTo>
                    <a:lnTo>
                      <a:pt x="5035" y="532"/>
                    </a:lnTo>
                    <a:lnTo>
                      <a:pt x="5341" y="500"/>
                    </a:lnTo>
                    <a:lnTo>
                      <a:pt x="5760" y="444"/>
                    </a:lnTo>
                    <a:lnTo>
                      <a:pt x="6018" y="401"/>
                    </a:lnTo>
                    <a:lnTo>
                      <a:pt x="6138" y="379"/>
                    </a:lnTo>
                    <a:lnTo>
                      <a:pt x="6071" y="326"/>
                    </a:lnTo>
                    <a:lnTo>
                      <a:pt x="5907" y="225"/>
                    </a:lnTo>
                    <a:lnTo>
                      <a:pt x="5711" y="130"/>
                    </a:lnTo>
                    <a:lnTo>
                      <a:pt x="5485" y="42"/>
                    </a:lnTo>
                    <a:lnTo>
                      <a:pt x="5361" y="2"/>
                    </a:lnTo>
                    <a:lnTo>
                      <a:pt x="5269" y="23"/>
                    </a:lnTo>
                    <a:lnTo>
                      <a:pt x="5056" y="61"/>
                    </a:lnTo>
                    <a:lnTo>
                      <a:pt x="4813" y="94"/>
                    </a:lnTo>
                    <a:lnTo>
                      <a:pt x="4542" y="124"/>
                    </a:lnTo>
                    <a:lnTo>
                      <a:pt x="4249" y="147"/>
                    </a:lnTo>
                    <a:lnTo>
                      <a:pt x="3934" y="166"/>
                    </a:lnTo>
                    <a:lnTo>
                      <a:pt x="3428" y="185"/>
                    </a:lnTo>
                    <a:lnTo>
                      <a:pt x="3070" y="186"/>
                    </a:lnTo>
                    <a:lnTo>
                      <a:pt x="2890" y="186"/>
                    </a:lnTo>
                    <a:lnTo>
                      <a:pt x="2539" y="179"/>
                    </a:lnTo>
                    <a:lnTo>
                      <a:pt x="2205" y="166"/>
                    </a:lnTo>
                    <a:lnTo>
                      <a:pt x="1888" y="147"/>
                    </a:lnTo>
                    <a:lnTo>
                      <a:pt x="1595" y="123"/>
                    </a:lnTo>
                    <a:lnTo>
                      <a:pt x="1324" y="93"/>
                    </a:lnTo>
                    <a:lnTo>
                      <a:pt x="1081" y="59"/>
                    </a:lnTo>
                    <a:lnTo>
                      <a:pt x="868" y="20"/>
                    </a:lnTo>
                    <a:lnTo>
                      <a:pt x="774" y="0"/>
                    </a:lnTo>
                    <a:lnTo>
                      <a:pt x="651" y="41"/>
                    </a:lnTo>
                    <a:lnTo>
                      <a:pt x="425" y="129"/>
                    </a:lnTo>
                    <a:lnTo>
                      <a:pt x="229" y="224"/>
                    </a:lnTo>
                    <a:lnTo>
                      <a:pt x="66" y="326"/>
                    </a:lnTo>
                    <a:lnTo>
                      <a:pt x="0" y="379"/>
                    </a:lnTo>
                    <a:lnTo>
                      <a:pt x="248" y="424"/>
                    </a:lnTo>
                    <a:lnTo>
                      <a:pt x="809" y="503"/>
                    </a:lnTo>
                    <a:lnTo>
                      <a:pt x="1120" y="535"/>
                    </a:lnTo>
                    <a:lnTo>
                      <a:pt x="1341" y="554"/>
                    </a:lnTo>
                    <a:lnTo>
                      <a:pt x="1806" y="585"/>
                    </a:lnTo>
                    <a:lnTo>
                      <a:pt x="2296" y="609"/>
                    </a:lnTo>
                    <a:lnTo>
                      <a:pt x="2807" y="620"/>
                    </a:lnTo>
                    <a:lnTo>
                      <a:pt x="3070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119">
                <a:extLst>
                  <a:ext uri="{FF2B5EF4-FFF2-40B4-BE49-F238E27FC236}">
                    <a16:creationId xmlns:a16="http://schemas.microsoft.com/office/drawing/2014/main" xmlns="" id="{496B6DC4-7D1C-476D-AE2B-06144EB33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816"/>
                <a:ext cx="1056" cy="402"/>
              </a:xfrm>
              <a:custGeom>
                <a:avLst/>
                <a:gdLst>
                  <a:gd name="T0" fmla="*/ 3166 w 3166"/>
                  <a:gd name="T1" fmla="*/ 1207 h 1207"/>
                  <a:gd name="T2" fmla="*/ 3165 w 3166"/>
                  <a:gd name="T3" fmla="*/ 1116 h 1207"/>
                  <a:gd name="T4" fmla="*/ 3149 w 3166"/>
                  <a:gd name="T5" fmla="*/ 950 h 1207"/>
                  <a:gd name="T6" fmla="*/ 3117 w 3166"/>
                  <a:gd name="T7" fmla="*/ 800 h 1207"/>
                  <a:gd name="T8" fmla="*/ 3071 w 3166"/>
                  <a:gd name="T9" fmla="*/ 665 h 1207"/>
                  <a:gd name="T10" fmla="*/ 3011 w 3166"/>
                  <a:gd name="T11" fmla="*/ 545 h 1207"/>
                  <a:gd name="T12" fmla="*/ 2937 w 3166"/>
                  <a:gd name="T13" fmla="*/ 441 h 1207"/>
                  <a:gd name="T14" fmla="*/ 2852 w 3166"/>
                  <a:gd name="T15" fmla="*/ 349 h 1207"/>
                  <a:gd name="T16" fmla="*/ 2756 w 3166"/>
                  <a:gd name="T17" fmla="*/ 270 h 1207"/>
                  <a:gd name="T18" fmla="*/ 2648 w 3166"/>
                  <a:gd name="T19" fmla="*/ 203 h 1207"/>
                  <a:gd name="T20" fmla="*/ 2531 w 3166"/>
                  <a:gd name="T21" fmla="*/ 147 h 1207"/>
                  <a:gd name="T22" fmla="*/ 2405 w 3166"/>
                  <a:gd name="T23" fmla="*/ 101 h 1207"/>
                  <a:gd name="T24" fmla="*/ 2270 w 3166"/>
                  <a:gd name="T25" fmla="*/ 65 h 1207"/>
                  <a:gd name="T26" fmla="*/ 2128 w 3166"/>
                  <a:gd name="T27" fmla="*/ 38 h 1207"/>
                  <a:gd name="T28" fmla="*/ 1979 w 3166"/>
                  <a:gd name="T29" fmla="*/ 19 h 1207"/>
                  <a:gd name="T30" fmla="*/ 1746 w 3166"/>
                  <a:gd name="T31" fmla="*/ 2 h 1207"/>
                  <a:gd name="T32" fmla="*/ 1583 w 3166"/>
                  <a:gd name="T33" fmla="*/ 0 h 1207"/>
                  <a:gd name="T34" fmla="*/ 1420 w 3166"/>
                  <a:gd name="T35" fmla="*/ 2 h 1207"/>
                  <a:gd name="T36" fmla="*/ 1187 w 3166"/>
                  <a:gd name="T37" fmla="*/ 19 h 1207"/>
                  <a:gd name="T38" fmla="*/ 1038 w 3166"/>
                  <a:gd name="T39" fmla="*/ 38 h 1207"/>
                  <a:gd name="T40" fmla="*/ 896 w 3166"/>
                  <a:gd name="T41" fmla="*/ 65 h 1207"/>
                  <a:gd name="T42" fmla="*/ 761 w 3166"/>
                  <a:gd name="T43" fmla="*/ 101 h 1207"/>
                  <a:gd name="T44" fmla="*/ 635 w 3166"/>
                  <a:gd name="T45" fmla="*/ 147 h 1207"/>
                  <a:gd name="T46" fmla="*/ 518 w 3166"/>
                  <a:gd name="T47" fmla="*/ 203 h 1207"/>
                  <a:gd name="T48" fmla="*/ 410 w 3166"/>
                  <a:gd name="T49" fmla="*/ 270 h 1207"/>
                  <a:gd name="T50" fmla="*/ 314 w 3166"/>
                  <a:gd name="T51" fmla="*/ 349 h 1207"/>
                  <a:gd name="T52" fmla="*/ 229 w 3166"/>
                  <a:gd name="T53" fmla="*/ 441 h 1207"/>
                  <a:gd name="T54" fmla="*/ 155 w 3166"/>
                  <a:gd name="T55" fmla="*/ 545 h 1207"/>
                  <a:gd name="T56" fmla="*/ 95 w 3166"/>
                  <a:gd name="T57" fmla="*/ 665 h 1207"/>
                  <a:gd name="T58" fmla="*/ 49 w 3166"/>
                  <a:gd name="T59" fmla="*/ 800 h 1207"/>
                  <a:gd name="T60" fmla="*/ 17 w 3166"/>
                  <a:gd name="T61" fmla="*/ 950 h 1207"/>
                  <a:gd name="T62" fmla="*/ 1 w 3166"/>
                  <a:gd name="T63" fmla="*/ 1116 h 1207"/>
                  <a:gd name="T64" fmla="*/ 0 w 3166"/>
                  <a:gd name="T65" fmla="*/ 1207 h 1207"/>
                  <a:gd name="T66" fmla="*/ 3166 w 3166"/>
                  <a:gd name="T6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6" h="1207">
                    <a:moveTo>
                      <a:pt x="3166" y="1207"/>
                    </a:moveTo>
                    <a:lnTo>
                      <a:pt x="3165" y="1116"/>
                    </a:lnTo>
                    <a:lnTo>
                      <a:pt x="3149" y="950"/>
                    </a:lnTo>
                    <a:lnTo>
                      <a:pt x="3117" y="800"/>
                    </a:lnTo>
                    <a:lnTo>
                      <a:pt x="3071" y="665"/>
                    </a:lnTo>
                    <a:lnTo>
                      <a:pt x="3011" y="545"/>
                    </a:lnTo>
                    <a:lnTo>
                      <a:pt x="2937" y="441"/>
                    </a:lnTo>
                    <a:lnTo>
                      <a:pt x="2852" y="349"/>
                    </a:lnTo>
                    <a:lnTo>
                      <a:pt x="2756" y="270"/>
                    </a:lnTo>
                    <a:lnTo>
                      <a:pt x="2648" y="203"/>
                    </a:lnTo>
                    <a:lnTo>
                      <a:pt x="2531" y="147"/>
                    </a:lnTo>
                    <a:lnTo>
                      <a:pt x="2405" y="101"/>
                    </a:lnTo>
                    <a:lnTo>
                      <a:pt x="2270" y="65"/>
                    </a:lnTo>
                    <a:lnTo>
                      <a:pt x="2128" y="38"/>
                    </a:lnTo>
                    <a:lnTo>
                      <a:pt x="1979" y="19"/>
                    </a:lnTo>
                    <a:lnTo>
                      <a:pt x="1746" y="2"/>
                    </a:lnTo>
                    <a:lnTo>
                      <a:pt x="1583" y="0"/>
                    </a:lnTo>
                    <a:lnTo>
                      <a:pt x="1420" y="2"/>
                    </a:lnTo>
                    <a:lnTo>
                      <a:pt x="1187" y="19"/>
                    </a:lnTo>
                    <a:lnTo>
                      <a:pt x="1038" y="38"/>
                    </a:lnTo>
                    <a:lnTo>
                      <a:pt x="896" y="65"/>
                    </a:lnTo>
                    <a:lnTo>
                      <a:pt x="761" y="101"/>
                    </a:lnTo>
                    <a:lnTo>
                      <a:pt x="635" y="147"/>
                    </a:lnTo>
                    <a:lnTo>
                      <a:pt x="518" y="203"/>
                    </a:lnTo>
                    <a:lnTo>
                      <a:pt x="410" y="270"/>
                    </a:lnTo>
                    <a:lnTo>
                      <a:pt x="314" y="349"/>
                    </a:lnTo>
                    <a:lnTo>
                      <a:pt x="229" y="441"/>
                    </a:lnTo>
                    <a:lnTo>
                      <a:pt x="155" y="545"/>
                    </a:lnTo>
                    <a:lnTo>
                      <a:pt x="95" y="665"/>
                    </a:lnTo>
                    <a:lnTo>
                      <a:pt x="49" y="800"/>
                    </a:lnTo>
                    <a:lnTo>
                      <a:pt x="17" y="950"/>
                    </a:lnTo>
                    <a:lnTo>
                      <a:pt x="1" y="1116"/>
                    </a:lnTo>
                    <a:lnTo>
                      <a:pt x="0" y="1207"/>
                    </a:lnTo>
                    <a:lnTo>
                      <a:pt x="3166" y="120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120">
                <a:extLst>
                  <a:ext uri="{FF2B5EF4-FFF2-40B4-BE49-F238E27FC236}">
                    <a16:creationId xmlns:a16="http://schemas.microsoft.com/office/drawing/2014/main" xmlns="" id="{E48EB62F-240C-4759-9B8A-844CFD23F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" y="1176"/>
                <a:ext cx="761" cy="42"/>
              </a:xfrm>
              <a:custGeom>
                <a:avLst/>
                <a:gdLst>
                  <a:gd name="T0" fmla="*/ 0 w 2285"/>
                  <a:gd name="T1" fmla="*/ 127 h 127"/>
                  <a:gd name="T2" fmla="*/ 2285 w 2285"/>
                  <a:gd name="T3" fmla="*/ 127 h 127"/>
                  <a:gd name="T4" fmla="*/ 2226 w 2285"/>
                  <a:gd name="T5" fmla="*/ 109 h 127"/>
                  <a:gd name="T6" fmla="*/ 2101 w 2285"/>
                  <a:gd name="T7" fmla="*/ 79 h 127"/>
                  <a:gd name="T8" fmla="*/ 1902 w 2285"/>
                  <a:gd name="T9" fmla="*/ 44 h 127"/>
                  <a:gd name="T10" fmla="*/ 1613 w 2285"/>
                  <a:gd name="T11" fmla="*/ 14 h 127"/>
                  <a:gd name="T12" fmla="*/ 1304 w 2285"/>
                  <a:gd name="T13" fmla="*/ 1 h 127"/>
                  <a:gd name="T14" fmla="*/ 1143 w 2285"/>
                  <a:gd name="T15" fmla="*/ 0 h 127"/>
                  <a:gd name="T16" fmla="*/ 981 w 2285"/>
                  <a:gd name="T17" fmla="*/ 1 h 127"/>
                  <a:gd name="T18" fmla="*/ 673 w 2285"/>
                  <a:gd name="T19" fmla="*/ 14 h 127"/>
                  <a:gd name="T20" fmla="*/ 384 w 2285"/>
                  <a:gd name="T21" fmla="*/ 43 h 127"/>
                  <a:gd name="T22" fmla="*/ 184 w 2285"/>
                  <a:gd name="T23" fmla="*/ 79 h 127"/>
                  <a:gd name="T24" fmla="*/ 60 w 2285"/>
                  <a:gd name="T25" fmla="*/ 109 h 127"/>
                  <a:gd name="T26" fmla="*/ 0 w 2285"/>
                  <a:gd name="T27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5" h="127">
                    <a:moveTo>
                      <a:pt x="0" y="127"/>
                    </a:moveTo>
                    <a:lnTo>
                      <a:pt x="2285" y="127"/>
                    </a:lnTo>
                    <a:lnTo>
                      <a:pt x="2226" y="109"/>
                    </a:lnTo>
                    <a:lnTo>
                      <a:pt x="2101" y="79"/>
                    </a:lnTo>
                    <a:lnTo>
                      <a:pt x="1902" y="44"/>
                    </a:lnTo>
                    <a:lnTo>
                      <a:pt x="1613" y="14"/>
                    </a:lnTo>
                    <a:lnTo>
                      <a:pt x="1304" y="1"/>
                    </a:lnTo>
                    <a:lnTo>
                      <a:pt x="1143" y="0"/>
                    </a:lnTo>
                    <a:lnTo>
                      <a:pt x="981" y="1"/>
                    </a:lnTo>
                    <a:lnTo>
                      <a:pt x="673" y="14"/>
                    </a:lnTo>
                    <a:lnTo>
                      <a:pt x="384" y="43"/>
                    </a:lnTo>
                    <a:lnTo>
                      <a:pt x="184" y="79"/>
                    </a:lnTo>
                    <a:lnTo>
                      <a:pt x="60" y="109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121">
                <a:extLst>
                  <a:ext uri="{FF2B5EF4-FFF2-40B4-BE49-F238E27FC236}">
                    <a16:creationId xmlns:a16="http://schemas.microsoft.com/office/drawing/2014/main" xmlns="" id="{A7C22583-3C8D-466E-90B5-571489318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" y="861"/>
                <a:ext cx="1011" cy="201"/>
              </a:xfrm>
              <a:custGeom>
                <a:avLst/>
                <a:gdLst>
                  <a:gd name="T0" fmla="*/ 3032 w 3032"/>
                  <a:gd name="T1" fmla="*/ 603 h 603"/>
                  <a:gd name="T2" fmla="*/ 3005 w 3032"/>
                  <a:gd name="T3" fmla="*/ 528 h 603"/>
                  <a:gd name="T4" fmla="*/ 2936 w 3032"/>
                  <a:gd name="T5" fmla="*/ 394 h 603"/>
                  <a:gd name="T6" fmla="*/ 2849 w 3032"/>
                  <a:gd name="T7" fmla="*/ 277 h 603"/>
                  <a:gd name="T8" fmla="*/ 2747 w 3032"/>
                  <a:gd name="T9" fmla="*/ 179 h 603"/>
                  <a:gd name="T10" fmla="*/ 2691 w 3032"/>
                  <a:gd name="T11" fmla="*/ 136 h 603"/>
                  <a:gd name="T12" fmla="*/ 2631 w 3032"/>
                  <a:gd name="T13" fmla="*/ 117 h 603"/>
                  <a:gd name="T14" fmla="*/ 2504 w 3032"/>
                  <a:gd name="T15" fmla="*/ 85 h 603"/>
                  <a:gd name="T16" fmla="*/ 2298 w 3032"/>
                  <a:gd name="T17" fmla="*/ 46 h 603"/>
                  <a:gd name="T18" fmla="*/ 2002 w 3032"/>
                  <a:gd name="T19" fmla="*/ 15 h 603"/>
                  <a:gd name="T20" fmla="*/ 1682 w 3032"/>
                  <a:gd name="T21" fmla="*/ 0 h 603"/>
                  <a:gd name="T22" fmla="*/ 1517 w 3032"/>
                  <a:gd name="T23" fmla="*/ 0 h 603"/>
                  <a:gd name="T24" fmla="*/ 1350 w 3032"/>
                  <a:gd name="T25" fmla="*/ 0 h 603"/>
                  <a:gd name="T26" fmla="*/ 1030 w 3032"/>
                  <a:gd name="T27" fmla="*/ 15 h 603"/>
                  <a:gd name="T28" fmla="*/ 734 w 3032"/>
                  <a:gd name="T29" fmla="*/ 48 h 603"/>
                  <a:gd name="T30" fmla="*/ 529 w 3032"/>
                  <a:gd name="T31" fmla="*/ 85 h 603"/>
                  <a:gd name="T32" fmla="*/ 401 w 3032"/>
                  <a:gd name="T33" fmla="*/ 117 h 603"/>
                  <a:gd name="T34" fmla="*/ 342 w 3032"/>
                  <a:gd name="T35" fmla="*/ 136 h 603"/>
                  <a:gd name="T36" fmla="*/ 285 w 3032"/>
                  <a:gd name="T37" fmla="*/ 179 h 603"/>
                  <a:gd name="T38" fmla="*/ 182 w 3032"/>
                  <a:gd name="T39" fmla="*/ 278 h 603"/>
                  <a:gd name="T40" fmla="*/ 97 w 3032"/>
                  <a:gd name="T41" fmla="*/ 395 h 603"/>
                  <a:gd name="T42" fmla="*/ 27 w 3032"/>
                  <a:gd name="T43" fmla="*/ 528 h 603"/>
                  <a:gd name="T44" fmla="*/ 0 w 3032"/>
                  <a:gd name="T45" fmla="*/ 603 h 603"/>
                  <a:gd name="T46" fmla="*/ 63 w 3032"/>
                  <a:gd name="T47" fmla="*/ 561 h 603"/>
                  <a:gd name="T48" fmla="*/ 207 w 3032"/>
                  <a:gd name="T49" fmla="*/ 487 h 603"/>
                  <a:gd name="T50" fmla="*/ 369 w 3032"/>
                  <a:gd name="T51" fmla="*/ 427 h 603"/>
                  <a:gd name="T52" fmla="*/ 548 w 3032"/>
                  <a:gd name="T53" fmla="*/ 381 h 603"/>
                  <a:gd name="T54" fmla="*/ 744 w 3032"/>
                  <a:gd name="T55" fmla="*/ 346 h 603"/>
                  <a:gd name="T56" fmla="*/ 951 w 3032"/>
                  <a:gd name="T57" fmla="*/ 322 h 603"/>
                  <a:gd name="T58" fmla="*/ 1171 w 3032"/>
                  <a:gd name="T59" fmla="*/ 307 h 603"/>
                  <a:gd name="T60" fmla="*/ 1400 w 3032"/>
                  <a:gd name="T61" fmla="*/ 300 h 603"/>
                  <a:gd name="T62" fmla="*/ 1518 w 3032"/>
                  <a:gd name="T63" fmla="*/ 300 h 603"/>
                  <a:gd name="T64" fmla="*/ 1636 w 3032"/>
                  <a:gd name="T65" fmla="*/ 300 h 603"/>
                  <a:gd name="T66" fmla="*/ 1865 w 3032"/>
                  <a:gd name="T67" fmla="*/ 307 h 603"/>
                  <a:gd name="T68" fmla="*/ 2085 w 3032"/>
                  <a:gd name="T69" fmla="*/ 322 h 603"/>
                  <a:gd name="T70" fmla="*/ 2292 w 3032"/>
                  <a:gd name="T71" fmla="*/ 346 h 603"/>
                  <a:gd name="T72" fmla="*/ 2487 w 3032"/>
                  <a:gd name="T73" fmla="*/ 381 h 603"/>
                  <a:gd name="T74" fmla="*/ 2665 w 3032"/>
                  <a:gd name="T75" fmla="*/ 427 h 603"/>
                  <a:gd name="T76" fmla="*/ 2828 w 3032"/>
                  <a:gd name="T77" fmla="*/ 487 h 603"/>
                  <a:gd name="T78" fmla="*/ 2970 w 3032"/>
                  <a:gd name="T79" fmla="*/ 561 h 603"/>
                  <a:gd name="T80" fmla="*/ 3032 w 303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32" h="603">
                    <a:moveTo>
                      <a:pt x="3032" y="603"/>
                    </a:moveTo>
                    <a:lnTo>
                      <a:pt x="3005" y="528"/>
                    </a:lnTo>
                    <a:lnTo>
                      <a:pt x="2936" y="394"/>
                    </a:lnTo>
                    <a:lnTo>
                      <a:pt x="2849" y="277"/>
                    </a:lnTo>
                    <a:lnTo>
                      <a:pt x="2747" y="179"/>
                    </a:lnTo>
                    <a:lnTo>
                      <a:pt x="2691" y="136"/>
                    </a:lnTo>
                    <a:lnTo>
                      <a:pt x="2631" y="117"/>
                    </a:lnTo>
                    <a:lnTo>
                      <a:pt x="2504" y="85"/>
                    </a:lnTo>
                    <a:lnTo>
                      <a:pt x="2298" y="46"/>
                    </a:lnTo>
                    <a:lnTo>
                      <a:pt x="2002" y="15"/>
                    </a:lnTo>
                    <a:lnTo>
                      <a:pt x="1682" y="0"/>
                    </a:lnTo>
                    <a:lnTo>
                      <a:pt x="1517" y="0"/>
                    </a:lnTo>
                    <a:lnTo>
                      <a:pt x="1350" y="0"/>
                    </a:lnTo>
                    <a:lnTo>
                      <a:pt x="1030" y="15"/>
                    </a:lnTo>
                    <a:lnTo>
                      <a:pt x="734" y="48"/>
                    </a:lnTo>
                    <a:lnTo>
                      <a:pt x="529" y="85"/>
                    </a:lnTo>
                    <a:lnTo>
                      <a:pt x="401" y="117"/>
                    </a:lnTo>
                    <a:lnTo>
                      <a:pt x="342" y="136"/>
                    </a:lnTo>
                    <a:lnTo>
                      <a:pt x="285" y="179"/>
                    </a:lnTo>
                    <a:lnTo>
                      <a:pt x="182" y="278"/>
                    </a:lnTo>
                    <a:lnTo>
                      <a:pt x="97" y="395"/>
                    </a:lnTo>
                    <a:lnTo>
                      <a:pt x="27" y="528"/>
                    </a:lnTo>
                    <a:lnTo>
                      <a:pt x="0" y="603"/>
                    </a:lnTo>
                    <a:lnTo>
                      <a:pt x="63" y="561"/>
                    </a:lnTo>
                    <a:lnTo>
                      <a:pt x="207" y="487"/>
                    </a:lnTo>
                    <a:lnTo>
                      <a:pt x="369" y="427"/>
                    </a:lnTo>
                    <a:lnTo>
                      <a:pt x="548" y="381"/>
                    </a:lnTo>
                    <a:lnTo>
                      <a:pt x="744" y="346"/>
                    </a:lnTo>
                    <a:lnTo>
                      <a:pt x="951" y="322"/>
                    </a:lnTo>
                    <a:lnTo>
                      <a:pt x="1171" y="307"/>
                    </a:lnTo>
                    <a:lnTo>
                      <a:pt x="1400" y="300"/>
                    </a:lnTo>
                    <a:lnTo>
                      <a:pt x="1518" y="300"/>
                    </a:lnTo>
                    <a:lnTo>
                      <a:pt x="1636" y="300"/>
                    </a:lnTo>
                    <a:lnTo>
                      <a:pt x="1865" y="307"/>
                    </a:lnTo>
                    <a:lnTo>
                      <a:pt x="2085" y="322"/>
                    </a:lnTo>
                    <a:lnTo>
                      <a:pt x="2292" y="346"/>
                    </a:lnTo>
                    <a:lnTo>
                      <a:pt x="2487" y="381"/>
                    </a:lnTo>
                    <a:lnTo>
                      <a:pt x="2665" y="427"/>
                    </a:lnTo>
                    <a:lnTo>
                      <a:pt x="2828" y="487"/>
                    </a:lnTo>
                    <a:lnTo>
                      <a:pt x="2970" y="561"/>
                    </a:lnTo>
                    <a:lnTo>
                      <a:pt x="3032" y="6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122">
                <a:extLst>
                  <a:ext uri="{FF2B5EF4-FFF2-40B4-BE49-F238E27FC236}">
                    <a16:creationId xmlns:a16="http://schemas.microsoft.com/office/drawing/2014/main" xmlns="" id="{F9D3F6C8-19AF-4D20-8127-EE7C3C383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1075"/>
                <a:ext cx="1057" cy="143"/>
              </a:xfrm>
              <a:custGeom>
                <a:avLst/>
                <a:gdLst>
                  <a:gd name="T0" fmla="*/ 3165 w 3170"/>
                  <a:gd name="T1" fmla="*/ 358 h 429"/>
                  <a:gd name="T2" fmla="*/ 3134 w 3170"/>
                  <a:gd name="T3" fmla="*/ 332 h 429"/>
                  <a:gd name="T4" fmla="*/ 3070 w 3170"/>
                  <a:gd name="T5" fmla="*/ 284 h 429"/>
                  <a:gd name="T6" fmla="*/ 2962 w 3170"/>
                  <a:gd name="T7" fmla="*/ 220 h 429"/>
                  <a:gd name="T8" fmla="*/ 2798 w 3170"/>
                  <a:gd name="T9" fmla="*/ 150 h 429"/>
                  <a:gd name="T10" fmla="*/ 2612 w 3170"/>
                  <a:gd name="T11" fmla="*/ 96 h 429"/>
                  <a:gd name="T12" fmla="*/ 2408 w 3170"/>
                  <a:gd name="T13" fmla="*/ 55 h 429"/>
                  <a:gd name="T14" fmla="*/ 2187 w 3170"/>
                  <a:gd name="T15" fmla="*/ 26 h 429"/>
                  <a:gd name="T16" fmla="*/ 1954 w 3170"/>
                  <a:gd name="T17" fmla="*/ 9 h 429"/>
                  <a:gd name="T18" fmla="*/ 1710 w 3170"/>
                  <a:gd name="T19" fmla="*/ 0 h 429"/>
                  <a:gd name="T20" fmla="*/ 1583 w 3170"/>
                  <a:gd name="T21" fmla="*/ 0 h 429"/>
                  <a:gd name="T22" fmla="*/ 1456 w 3170"/>
                  <a:gd name="T23" fmla="*/ 0 h 429"/>
                  <a:gd name="T24" fmla="*/ 1212 w 3170"/>
                  <a:gd name="T25" fmla="*/ 9 h 429"/>
                  <a:gd name="T26" fmla="*/ 977 w 3170"/>
                  <a:gd name="T27" fmla="*/ 26 h 429"/>
                  <a:gd name="T28" fmla="*/ 757 w 3170"/>
                  <a:gd name="T29" fmla="*/ 55 h 429"/>
                  <a:gd name="T30" fmla="*/ 554 w 3170"/>
                  <a:gd name="T31" fmla="*/ 96 h 429"/>
                  <a:gd name="T32" fmla="*/ 368 w 3170"/>
                  <a:gd name="T33" fmla="*/ 150 h 429"/>
                  <a:gd name="T34" fmla="*/ 204 w 3170"/>
                  <a:gd name="T35" fmla="*/ 220 h 429"/>
                  <a:gd name="T36" fmla="*/ 96 w 3170"/>
                  <a:gd name="T37" fmla="*/ 284 h 429"/>
                  <a:gd name="T38" fmla="*/ 32 w 3170"/>
                  <a:gd name="T39" fmla="*/ 332 h 429"/>
                  <a:gd name="T40" fmla="*/ 1 w 3170"/>
                  <a:gd name="T41" fmla="*/ 358 h 429"/>
                  <a:gd name="T42" fmla="*/ 1 w 3170"/>
                  <a:gd name="T43" fmla="*/ 392 h 429"/>
                  <a:gd name="T44" fmla="*/ 0 w 3170"/>
                  <a:gd name="T45" fmla="*/ 429 h 429"/>
                  <a:gd name="T46" fmla="*/ 442 w 3170"/>
                  <a:gd name="T47" fmla="*/ 429 h 429"/>
                  <a:gd name="T48" fmla="*/ 501 w 3170"/>
                  <a:gd name="T49" fmla="*/ 411 h 429"/>
                  <a:gd name="T50" fmla="*/ 626 w 3170"/>
                  <a:gd name="T51" fmla="*/ 381 h 429"/>
                  <a:gd name="T52" fmla="*/ 825 w 3170"/>
                  <a:gd name="T53" fmla="*/ 346 h 429"/>
                  <a:gd name="T54" fmla="*/ 1114 w 3170"/>
                  <a:gd name="T55" fmla="*/ 316 h 429"/>
                  <a:gd name="T56" fmla="*/ 1423 w 3170"/>
                  <a:gd name="T57" fmla="*/ 303 h 429"/>
                  <a:gd name="T58" fmla="*/ 1584 w 3170"/>
                  <a:gd name="T59" fmla="*/ 302 h 429"/>
                  <a:gd name="T60" fmla="*/ 1747 w 3170"/>
                  <a:gd name="T61" fmla="*/ 303 h 429"/>
                  <a:gd name="T62" fmla="*/ 2055 w 3170"/>
                  <a:gd name="T63" fmla="*/ 318 h 429"/>
                  <a:gd name="T64" fmla="*/ 2344 w 3170"/>
                  <a:gd name="T65" fmla="*/ 346 h 429"/>
                  <a:gd name="T66" fmla="*/ 2544 w 3170"/>
                  <a:gd name="T67" fmla="*/ 382 h 429"/>
                  <a:gd name="T68" fmla="*/ 2670 w 3170"/>
                  <a:gd name="T69" fmla="*/ 411 h 429"/>
                  <a:gd name="T70" fmla="*/ 2729 w 3170"/>
                  <a:gd name="T71" fmla="*/ 429 h 429"/>
                  <a:gd name="T72" fmla="*/ 3170 w 3170"/>
                  <a:gd name="T73" fmla="*/ 429 h 429"/>
                  <a:gd name="T74" fmla="*/ 3166 w 3170"/>
                  <a:gd name="T75" fmla="*/ 392 h 429"/>
                  <a:gd name="T76" fmla="*/ 3165 w 3170"/>
                  <a:gd name="T77" fmla="*/ 358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70" h="429">
                    <a:moveTo>
                      <a:pt x="3165" y="358"/>
                    </a:moveTo>
                    <a:lnTo>
                      <a:pt x="3134" y="332"/>
                    </a:lnTo>
                    <a:lnTo>
                      <a:pt x="3070" y="284"/>
                    </a:lnTo>
                    <a:lnTo>
                      <a:pt x="2962" y="220"/>
                    </a:lnTo>
                    <a:lnTo>
                      <a:pt x="2798" y="150"/>
                    </a:lnTo>
                    <a:lnTo>
                      <a:pt x="2612" y="96"/>
                    </a:lnTo>
                    <a:lnTo>
                      <a:pt x="2408" y="55"/>
                    </a:lnTo>
                    <a:lnTo>
                      <a:pt x="2187" y="26"/>
                    </a:lnTo>
                    <a:lnTo>
                      <a:pt x="1954" y="9"/>
                    </a:lnTo>
                    <a:lnTo>
                      <a:pt x="1710" y="0"/>
                    </a:lnTo>
                    <a:lnTo>
                      <a:pt x="1583" y="0"/>
                    </a:lnTo>
                    <a:lnTo>
                      <a:pt x="1456" y="0"/>
                    </a:lnTo>
                    <a:lnTo>
                      <a:pt x="1212" y="9"/>
                    </a:lnTo>
                    <a:lnTo>
                      <a:pt x="977" y="26"/>
                    </a:lnTo>
                    <a:lnTo>
                      <a:pt x="757" y="55"/>
                    </a:lnTo>
                    <a:lnTo>
                      <a:pt x="554" y="96"/>
                    </a:lnTo>
                    <a:lnTo>
                      <a:pt x="368" y="150"/>
                    </a:lnTo>
                    <a:lnTo>
                      <a:pt x="204" y="220"/>
                    </a:lnTo>
                    <a:lnTo>
                      <a:pt x="96" y="284"/>
                    </a:lnTo>
                    <a:lnTo>
                      <a:pt x="32" y="332"/>
                    </a:lnTo>
                    <a:lnTo>
                      <a:pt x="1" y="358"/>
                    </a:lnTo>
                    <a:lnTo>
                      <a:pt x="1" y="392"/>
                    </a:lnTo>
                    <a:lnTo>
                      <a:pt x="0" y="429"/>
                    </a:lnTo>
                    <a:lnTo>
                      <a:pt x="442" y="429"/>
                    </a:lnTo>
                    <a:lnTo>
                      <a:pt x="501" y="411"/>
                    </a:lnTo>
                    <a:lnTo>
                      <a:pt x="626" y="381"/>
                    </a:lnTo>
                    <a:lnTo>
                      <a:pt x="825" y="346"/>
                    </a:lnTo>
                    <a:lnTo>
                      <a:pt x="1114" y="316"/>
                    </a:lnTo>
                    <a:lnTo>
                      <a:pt x="1423" y="303"/>
                    </a:lnTo>
                    <a:lnTo>
                      <a:pt x="1584" y="302"/>
                    </a:lnTo>
                    <a:lnTo>
                      <a:pt x="1747" y="303"/>
                    </a:lnTo>
                    <a:lnTo>
                      <a:pt x="2055" y="318"/>
                    </a:lnTo>
                    <a:lnTo>
                      <a:pt x="2344" y="346"/>
                    </a:lnTo>
                    <a:lnTo>
                      <a:pt x="2544" y="382"/>
                    </a:lnTo>
                    <a:lnTo>
                      <a:pt x="2670" y="411"/>
                    </a:lnTo>
                    <a:lnTo>
                      <a:pt x="2729" y="429"/>
                    </a:lnTo>
                    <a:lnTo>
                      <a:pt x="3170" y="429"/>
                    </a:lnTo>
                    <a:lnTo>
                      <a:pt x="3166" y="392"/>
                    </a:lnTo>
                    <a:lnTo>
                      <a:pt x="3165" y="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Freeform 123">
                <a:extLst>
                  <a:ext uri="{FF2B5EF4-FFF2-40B4-BE49-F238E27FC236}">
                    <a16:creationId xmlns:a16="http://schemas.microsoft.com/office/drawing/2014/main" xmlns="" id="{8092E982-E315-4C11-AD08-C4F57FE91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1" y="1104"/>
                <a:ext cx="1207" cy="350"/>
              </a:xfrm>
              <a:custGeom>
                <a:avLst/>
                <a:gdLst>
                  <a:gd name="T0" fmla="*/ 3620 w 3620"/>
                  <a:gd name="T1" fmla="*/ 873 h 1051"/>
                  <a:gd name="T2" fmla="*/ 3597 w 3620"/>
                  <a:gd name="T3" fmla="*/ 948 h 1051"/>
                  <a:gd name="T4" fmla="*/ 3548 w 3620"/>
                  <a:gd name="T5" fmla="*/ 1006 h 1051"/>
                  <a:gd name="T6" fmla="*/ 3482 w 3620"/>
                  <a:gd name="T7" fmla="*/ 1042 h 1051"/>
                  <a:gd name="T8" fmla="*/ 3423 w 3620"/>
                  <a:gd name="T9" fmla="*/ 1051 h 1051"/>
                  <a:gd name="T10" fmla="*/ 3244 w 3620"/>
                  <a:gd name="T11" fmla="*/ 990 h 1051"/>
                  <a:gd name="T12" fmla="*/ 2867 w 3620"/>
                  <a:gd name="T13" fmla="*/ 895 h 1051"/>
                  <a:gd name="T14" fmla="*/ 2317 w 3620"/>
                  <a:gd name="T15" fmla="*/ 811 h 1051"/>
                  <a:gd name="T16" fmla="*/ 1811 w 3620"/>
                  <a:gd name="T17" fmla="*/ 788 h 1051"/>
                  <a:gd name="T18" fmla="*/ 1303 w 3620"/>
                  <a:gd name="T19" fmla="*/ 811 h 1051"/>
                  <a:gd name="T20" fmla="*/ 753 w 3620"/>
                  <a:gd name="T21" fmla="*/ 895 h 1051"/>
                  <a:gd name="T22" fmla="*/ 376 w 3620"/>
                  <a:gd name="T23" fmla="*/ 990 h 1051"/>
                  <a:gd name="T24" fmla="*/ 199 w 3620"/>
                  <a:gd name="T25" fmla="*/ 1051 h 1051"/>
                  <a:gd name="T26" fmla="*/ 140 w 3620"/>
                  <a:gd name="T27" fmla="*/ 1042 h 1051"/>
                  <a:gd name="T28" fmla="*/ 72 w 3620"/>
                  <a:gd name="T29" fmla="*/ 1006 h 1051"/>
                  <a:gd name="T30" fmla="*/ 24 w 3620"/>
                  <a:gd name="T31" fmla="*/ 948 h 1051"/>
                  <a:gd name="T32" fmla="*/ 1 w 3620"/>
                  <a:gd name="T33" fmla="*/ 873 h 1051"/>
                  <a:gd name="T34" fmla="*/ 0 w 3620"/>
                  <a:gd name="T35" fmla="*/ 461 h 1051"/>
                  <a:gd name="T36" fmla="*/ 9 w 3620"/>
                  <a:gd name="T37" fmla="*/ 402 h 1051"/>
                  <a:gd name="T38" fmla="*/ 45 w 3620"/>
                  <a:gd name="T39" fmla="*/ 334 h 1051"/>
                  <a:gd name="T40" fmla="*/ 104 w 3620"/>
                  <a:gd name="T41" fmla="*/ 287 h 1051"/>
                  <a:gd name="T42" fmla="*/ 178 w 3620"/>
                  <a:gd name="T43" fmla="*/ 264 h 1051"/>
                  <a:gd name="T44" fmla="*/ 223 w 3620"/>
                  <a:gd name="T45" fmla="*/ 255 h 1051"/>
                  <a:gd name="T46" fmla="*/ 823 w 3620"/>
                  <a:gd name="T47" fmla="*/ 107 h 1051"/>
                  <a:gd name="T48" fmla="*/ 1366 w 3620"/>
                  <a:gd name="T49" fmla="*/ 23 h 1051"/>
                  <a:gd name="T50" fmla="*/ 1811 w 3620"/>
                  <a:gd name="T51" fmla="*/ 0 h 1051"/>
                  <a:gd name="T52" fmla="*/ 2254 w 3620"/>
                  <a:gd name="T53" fmla="*/ 23 h 1051"/>
                  <a:gd name="T54" fmla="*/ 2796 w 3620"/>
                  <a:gd name="T55" fmla="*/ 107 h 1051"/>
                  <a:gd name="T56" fmla="*/ 3397 w 3620"/>
                  <a:gd name="T57" fmla="*/ 255 h 1051"/>
                  <a:gd name="T58" fmla="*/ 3443 w 3620"/>
                  <a:gd name="T59" fmla="*/ 264 h 1051"/>
                  <a:gd name="T60" fmla="*/ 3516 w 3620"/>
                  <a:gd name="T61" fmla="*/ 287 h 1051"/>
                  <a:gd name="T62" fmla="*/ 3575 w 3620"/>
                  <a:gd name="T63" fmla="*/ 334 h 1051"/>
                  <a:gd name="T64" fmla="*/ 3611 w 3620"/>
                  <a:gd name="T65" fmla="*/ 402 h 1051"/>
                  <a:gd name="T66" fmla="*/ 3620 w 3620"/>
                  <a:gd name="T67" fmla="*/ 46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20" h="1051">
                    <a:moveTo>
                      <a:pt x="3620" y="853"/>
                    </a:moveTo>
                    <a:lnTo>
                      <a:pt x="3620" y="873"/>
                    </a:lnTo>
                    <a:lnTo>
                      <a:pt x="3611" y="912"/>
                    </a:lnTo>
                    <a:lnTo>
                      <a:pt x="3597" y="948"/>
                    </a:lnTo>
                    <a:lnTo>
                      <a:pt x="3575" y="980"/>
                    </a:lnTo>
                    <a:lnTo>
                      <a:pt x="3548" y="1006"/>
                    </a:lnTo>
                    <a:lnTo>
                      <a:pt x="3516" y="1028"/>
                    </a:lnTo>
                    <a:lnTo>
                      <a:pt x="3482" y="1042"/>
                    </a:lnTo>
                    <a:lnTo>
                      <a:pt x="3443" y="1051"/>
                    </a:lnTo>
                    <a:lnTo>
                      <a:pt x="3423" y="1051"/>
                    </a:lnTo>
                    <a:lnTo>
                      <a:pt x="3402" y="1043"/>
                    </a:lnTo>
                    <a:lnTo>
                      <a:pt x="3244" y="990"/>
                    </a:lnTo>
                    <a:lnTo>
                      <a:pt x="3079" y="944"/>
                    </a:lnTo>
                    <a:lnTo>
                      <a:pt x="2867" y="895"/>
                    </a:lnTo>
                    <a:lnTo>
                      <a:pt x="2612" y="849"/>
                    </a:lnTo>
                    <a:lnTo>
                      <a:pt x="2317" y="811"/>
                    </a:lnTo>
                    <a:lnTo>
                      <a:pt x="1988" y="790"/>
                    </a:lnTo>
                    <a:lnTo>
                      <a:pt x="1811" y="788"/>
                    </a:lnTo>
                    <a:lnTo>
                      <a:pt x="1632" y="790"/>
                    </a:lnTo>
                    <a:lnTo>
                      <a:pt x="1303" y="811"/>
                    </a:lnTo>
                    <a:lnTo>
                      <a:pt x="1009" y="849"/>
                    </a:lnTo>
                    <a:lnTo>
                      <a:pt x="753" y="895"/>
                    </a:lnTo>
                    <a:lnTo>
                      <a:pt x="541" y="944"/>
                    </a:lnTo>
                    <a:lnTo>
                      <a:pt x="376" y="990"/>
                    </a:lnTo>
                    <a:lnTo>
                      <a:pt x="219" y="1043"/>
                    </a:lnTo>
                    <a:lnTo>
                      <a:pt x="199" y="1051"/>
                    </a:lnTo>
                    <a:lnTo>
                      <a:pt x="178" y="1051"/>
                    </a:lnTo>
                    <a:lnTo>
                      <a:pt x="140" y="1042"/>
                    </a:lnTo>
                    <a:lnTo>
                      <a:pt x="104" y="1028"/>
                    </a:lnTo>
                    <a:lnTo>
                      <a:pt x="72" y="1006"/>
                    </a:lnTo>
                    <a:lnTo>
                      <a:pt x="45" y="980"/>
                    </a:lnTo>
                    <a:lnTo>
                      <a:pt x="24" y="948"/>
                    </a:lnTo>
                    <a:lnTo>
                      <a:pt x="9" y="912"/>
                    </a:lnTo>
                    <a:lnTo>
                      <a:pt x="1" y="873"/>
                    </a:lnTo>
                    <a:lnTo>
                      <a:pt x="0" y="853"/>
                    </a:lnTo>
                    <a:lnTo>
                      <a:pt x="0" y="461"/>
                    </a:lnTo>
                    <a:lnTo>
                      <a:pt x="1" y="441"/>
                    </a:lnTo>
                    <a:lnTo>
                      <a:pt x="9" y="402"/>
                    </a:lnTo>
                    <a:lnTo>
                      <a:pt x="24" y="366"/>
                    </a:lnTo>
                    <a:lnTo>
                      <a:pt x="45" y="334"/>
                    </a:lnTo>
                    <a:lnTo>
                      <a:pt x="72" y="308"/>
                    </a:lnTo>
                    <a:lnTo>
                      <a:pt x="104" y="287"/>
                    </a:lnTo>
                    <a:lnTo>
                      <a:pt x="140" y="272"/>
                    </a:lnTo>
                    <a:lnTo>
                      <a:pt x="178" y="264"/>
                    </a:lnTo>
                    <a:lnTo>
                      <a:pt x="199" y="264"/>
                    </a:lnTo>
                    <a:lnTo>
                      <a:pt x="223" y="255"/>
                    </a:lnTo>
                    <a:lnTo>
                      <a:pt x="491" y="182"/>
                    </a:lnTo>
                    <a:lnTo>
                      <a:pt x="823" y="107"/>
                    </a:lnTo>
                    <a:lnTo>
                      <a:pt x="1084" y="60"/>
                    </a:lnTo>
                    <a:lnTo>
                      <a:pt x="1366" y="23"/>
                    </a:lnTo>
                    <a:lnTo>
                      <a:pt x="1661" y="1"/>
                    </a:lnTo>
                    <a:lnTo>
                      <a:pt x="1811" y="0"/>
                    </a:lnTo>
                    <a:lnTo>
                      <a:pt x="1959" y="1"/>
                    </a:lnTo>
                    <a:lnTo>
                      <a:pt x="2254" y="23"/>
                    </a:lnTo>
                    <a:lnTo>
                      <a:pt x="2536" y="60"/>
                    </a:lnTo>
                    <a:lnTo>
                      <a:pt x="2796" y="107"/>
                    </a:lnTo>
                    <a:lnTo>
                      <a:pt x="3129" y="182"/>
                    </a:lnTo>
                    <a:lnTo>
                      <a:pt x="3397" y="255"/>
                    </a:lnTo>
                    <a:lnTo>
                      <a:pt x="3423" y="264"/>
                    </a:lnTo>
                    <a:lnTo>
                      <a:pt x="3443" y="264"/>
                    </a:lnTo>
                    <a:lnTo>
                      <a:pt x="3482" y="272"/>
                    </a:lnTo>
                    <a:lnTo>
                      <a:pt x="3516" y="287"/>
                    </a:lnTo>
                    <a:lnTo>
                      <a:pt x="3548" y="308"/>
                    </a:lnTo>
                    <a:lnTo>
                      <a:pt x="3575" y="334"/>
                    </a:lnTo>
                    <a:lnTo>
                      <a:pt x="3597" y="366"/>
                    </a:lnTo>
                    <a:lnTo>
                      <a:pt x="3611" y="402"/>
                    </a:lnTo>
                    <a:lnTo>
                      <a:pt x="3620" y="441"/>
                    </a:lnTo>
                    <a:lnTo>
                      <a:pt x="3620" y="461"/>
                    </a:lnTo>
                    <a:lnTo>
                      <a:pt x="3620" y="85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124">
                <a:extLst>
                  <a:ext uri="{FF2B5EF4-FFF2-40B4-BE49-F238E27FC236}">
                    <a16:creationId xmlns:a16="http://schemas.microsoft.com/office/drawing/2014/main" xmlns="" id="{B16B5349-9951-4AAB-B1B3-F70C52F7D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4" y="1167"/>
                <a:ext cx="90" cy="287"/>
              </a:xfrm>
              <a:custGeom>
                <a:avLst/>
                <a:gdLst>
                  <a:gd name="T0" fmla="*/ 11 w 270"/>
                  <a:gd name="T1" fmla="*/ 75 h 860"/>
                  <a:gd name="T2" fmla="*/ 0 w 270"/>
                  <a:gd name="T3" fmla="*/ 75 h 860"/>
                  <a:gd name="T4" fmla="*/ 0 w 270"/>
                  <a:gd name="T5" fmla="*/ 860 h 860"/>
                  <a:gd name="T6" fmla="*/ 11 w 270"/>
                  <a:gd name="T7" fmla="*/ 860 h 860"/>
                  <a:gd name="T8" fmla="*/ 57 w 270"/>
                  <a:gd name="T9" fmla="*/ 841 h 860"/>
                  <a:gd name="T10" fmla="*/ 270 w 270"/>
                  <a:gd name="T11" fmla="*/ 775 h 860"/>
                  <a:gd name="T12" fmla="*/ 270 w 270"/>
                  <a:gd name="T13" fmla="*/ 0 h 860"/>
                  <a:gd name="T14" fmla="*/ 60 w 270"/>
                  <a:gd name="T15" fmla="*/ 57 h 860"/>
                  <a:gd name="T16" fmla="*/ 11 w 270"/>
                  <a:gd name="T17" fmla="*/ 75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" h="860">
                    <a:moveTo>
                      <a:pt x="11" y="75"/>
                    </a:moveTo>
                    <a:lnTo>
                      <a:pt x="0" y="75"/>
                    </a:lnTo>
                    <a:lnTo>
                      <a:pt x="0" y="860"/>
                    </a:lnTo>
                    <a:lnTo>
                      <a:pt x="11" y="860"/>
                    </a:lnTo>
                    <a:lnTo>
                      <a:pt x="57" y="841"/>
                    </a:lnTo>
                    <a:lnTo>
                      <a:pt x="270" y="775"/>
                    </a:lnTo>
                    <a:lnTo>
                      <a:pt x="270" y="0"/>
                    </a:lnTo>
                    <a:lnTo>
                      <a:pt x="60" y="57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125">
                <a:extLst>
                  <a:ext uri="{FF2B5EF4-FFF2-40B4-BE49-F238E27FC236}">
                    <a16:creationId xmlns:a16="http://schemas.microsoft.com/office/drawing/2014/main" xmlns="" id="{812E5A1C-EDE9-4DD1-9ED9-24E052816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2" y="1126"/>
                <a:ext cx="90" cy="274"/>
              </a:xfrm>
              <a:custGeom>
                <a:avLst/>
                <a:gdLst>
                  <a:gd name="T0" fmla="*/ 0 w 271"/>
                  <a:gd name="T1" fmla="*/ 50 h 823"/>
                  <a:gd name="T2" fmla="*/ 0 w 271"/>
                  <a:gd name="T3" fmla="*/ 823 h 823"/>
                  <a:gd name="T4" fmla="*/ 128 w 271"/>
                  <a:gd name="T5" fmla="*/ 798 h 823"/>
                  <a:gd name="T6" fmla="*/ 271 w 271"/>
                  <a:gd name="T7" fmla="*/ 777 h 823"/>
                  <a:gd name="T8" fmla="*/ 271 w 271"/>
                  <a:gd name="T9" fmla="*/ 0 h 823"/>
                  <a:gd name="T10" fmla="*/ 132 w 271"/>
                  <a:gd name="T11" fmla="*/ 24 h 823"/>
                  <a:gd name="T12" fmla="*/ 0 w 271"/>
                  <a:gd name="T13" fmla="*/ 5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823">
                    <a:moveTo>
                      <a:pt x="0" y="50"/>
                    </a:moveTo>
                    <a:lnTo>
                      <a:pt x="0" y="823"/>
                    </a:lnTo>
                    <a:lnTo>
                      <a:pt x="128" y="798"/>
                    </a:lnTo>
                    <a:lnTo>
                      <a:pt x="271" y="777"/>
                    </a:lnTo>
                    <a:lnTo>
                      <a:pt x="271" y="0"/>
                    </a:lnTo>
                    <a:lnTo>
                      <a:pt x="132" y="24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126">
                <a:extLst>
                  <a:ext uri="{FF2B5EF4-FFF2-40B4-BE49-F238E27FC236}">
                    <a16:creationId xmlns:a16="http://schemas.microsoft.com/office/drawing/2014/main" xmlns="" id="{6357D728-E686-4E8D-8799-C4C1BFC3C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1104"/>
                <a:ext cx="90" cy="268"/>
              </a:xfrm>
              <a:custGeom>
                <a:avLst/>
                <a:gdLst>
                  <a:gd name="T0" fmla="*/ 0 w 270"/>
                  <a:gd name="T1" fmla="*/ 22 h 802"/>
                  <a:gd name="T2" fmla="*/ 0 w 270"/>
                  <a:gd name="T3" fmla="*/ 802 h 802"/>
                  <a:gd name="T4" fmla="*/ 131 w 270"/>
                  <a:gd name="T5" fmla="*/ 793 h 802"/>
                  <a:gd name="T6" fmla="*/ 270 w 270"/>
                  <a:gd name="T7" fmla="*/ 787 h 802"/>
                  <a:gd name="T8" fmla="*/ 270 w 270"/>
                  <a:gd name="T9" fmla="*/ 0 h 802"/>
                  <a:gd name="T10" fmla="*/ 135 w 270"/>
                  <a:gd name="T11" fmla="*/ 9 h 802"/>
                  <a:gd name="T12" fmla="*/ 0 w 270"/>
                  <a:gd name="T13" fmla="*/ 2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802">
                    <a:moveTo>
                      <a:pt x="0" y="22"/>
                    </a:moveTo>
                    <a:lnTo>
                      <a:pt x="0" y="802"/>
                    </a:lnTo>
                    <a:lnTo>
                      <a:pt x="131" y="793"/>
                    </a:lnTo>
                    <a:lnTo>
                      <a:pt x="270" y="787"/>
                    </a:lnTo>
                    <a:lnTo>
                      <a:pt x="270" y="0"/>
                    </a:lnTo>
                    <a:lnTo>
                      <a:pt x="135" y="9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127">
                <a:extLst>
                  <a:ext uri="{FF2B5EF4-FFF2-40B4-BE49-F238E27FC236}">
                    <a16:creationId xmlns:a16="http://schemas.microsoft.com/office/drawing/2014/main" xmlns="" id="{B290B825-3CBD-4FCC-B423-2BC5B36E7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9" y="1104"/>
                <a:ext cx="90" cy="268"/>
              </a:xfrm>
              <a:custGeom>
                <a:avLst/>
                <a:gdLst>
                  <a:gd name="T0" fmla="*/ 0 w 271"/>
                  <a:gd name="T1" fmla="*/ 0 h 802"/>
                  <a:gd name="T2" fmla="*/ 0 w 271"/>
                  <a:gd name="T3" fmla="*/ 787 h 802"/>
                  <a:gd name="T4" fmla="*/ 140 w 271"/>
                  <a:gd name="T5" fmla="*/ 793 h 802"/>
                  <a:gd name="T6" fmla="*/ 271 w 271"/>
                  <a:gd name="T7" fmla="*/ 802 h 802"/>
                  <a:gd name="T8" fmla="*/ 271 w 271"/>
                  <a:gd name="T9" fmla="*/ 21 h 802"/>
                  <a:gd name="T10" fmla="*/ 137 w 271"/>
                  <a:gd name="T11" fmla="*/ 9 h 802"/>
                  <a:gd name="T12" fmla="*/ 0 w 271"/>
                  <a:gd name="T13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802">
                    <a:moveTo>
                      <a:pt x="0" y="0"/>
                    </a:moveTo>
                    <a:lnTo>
                      <a:pt x="0" y="787"/>
                    </a:lnTo>
                    <a:lnTo>
                      <a:pt x="140" y="793"/>
                    </a:lnTo>
                    <a:lnTo>
                      <a:pt x="271" y="802"/>
                    </a:lnTo>
                    <a:lnTo>
                      <a:pt x="271" y="21"/>
                    </a:lnTo>
                    <a:lnTo>
                      <a:pt x="13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Freeform 128">
                <a:extLst>
                  <a:ext uri="{FF2B5EF4-FFF2-40B4-BE49-F238E27FC236}">
                    <a16:creationId xmlns:a16="http://schemas.microsoft.com/office/drawing/2014/main" xmlns="" id="{96A705E4-C7A6-4529-BF9E-4A26810BD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" y="1126"/>
                <a:ext cx="90" cy="274"/>
              </a:xfrm>
              <a:custGeom>
                <a:avLst/>
                <a:gdLst>
                  <a:gd name="T0" fmla="*/ 0 w 270"/>
                  <a:gd name="T1" fmla="*/ 0 h 823"/>
                  <a:gd name="T2" fmla="*/ 0 w 270"/>
                  <a:gd name="T3" fmla="*/ 777 h 823"/>
                  <a:gd name="T4" fmla="*/ 144 w 270"/>
                  <a:gd name="T5" fmla="*/ 798 h 823"/>
                  <a:gd name="T6" fmla="*/ 270 w 270"/>
                  <a:gd name="T7" fmla="*/ 823 h 823"/>
                  <a:gd name="T8" fmla="*/ 270 w 270"/>
                  <a:gd name="T9" fmla="*/ 50 h 823"/>
                  <a:gd name="T10" fmla="*/ 141 w 270"/>
                  <a:gd name="T11" fmla="*/ 24 h 823"/>
                  <a:gd name="T12" fmla="*/ 0 w 270"/>
                  <a:gd name="T13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823">
                    <a:moveTo>
                      <a:pt x="0" y="0"/>
                    </a:moveTo>
                    <a:lnTo>
                      <a:pt x="0" y="777"/>
                    </a:lnTo>
                    <a:lnTo>
                      <a:pt x="144" y="798"/>
                    </a:lnTo>
                    <a:lnTo>
                      <a:pt x="270" y="823"/>
                    </a:lnTo>
                    <a:lnTo>
                      <a:pt x="270" y="50"/>
                    </a:lnTo>
                    <a:lnTo>
                      <a:pt x="141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129">
                <a:extLst>
                  <a:ext uri="{FF2B5EF4-FFF2-40B4-BE49-F238E27FC236}">
                    <a16:creationId xmlns:a16="http://schemas.microsoft.com/office/drawing/2014/main" xmlns="" id="{9AD5135A-7E49-4B4C-975B-EB51EAE93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" y="1167"/>
                <a:ext cx="90" cy="287"/>
              </a:xfrm>
              <a:custGeom>
                <a:avLst/>
                <a:gdLst>
                  <a:gd name="T0" fmla="*/ 259 w 270"/>
                  <a:gd name="T1" fmla="*/ 74 h 861"/>
                  <a:gd name="T2" fmla="*/ 210 w 270"/>
                  <a:gd name="T3" fmla="*/ 58 h 861"/>
                  <a:gd name="T4" fmla="*/ 0 w 270"/>
                  <a:gd name="T5" fmla="*/ 0 h 861"/>
                  <a:gd name="T6" fmla="*/ 0 w 270"/>
                  <a:gd name="T7" fmla="*/ 777 h 861"/>
                  <a:gd name="T8" fmla="*/ 213 w 270"/>
                  <a:gd name="T9" fmla="*/ 842 h 861"/>
                  <a:gd name="T10" fmla="*/ 259 w 270"/>
                  <a:gd name="T11" fmla="*/ 861 h 861"/>
                  <a:gd name="T12" fmla="*/ 270 w 270"/>
                  <a:gd name="T13" fmla="*/ 861 h 861"/>
                  <a:gd name="T14" fmla="*/ 270 w 270"/>
                  <a:gd name="T15" fmla="*/ 75 h 861"/>
                  <a:gd name="T16" fmla="*/ 265 w 270"/>
                  <a:gd name="T17" fmla="*/ 74 h 861"/>
                  <a:gd name="T18" fmla="*/ 259 w 270"/>
                  <a:gd name="T19" fmla="*/ 74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0" h="861">
                    <a:moveTo>
                      <a:pt x="259" y="74"/>
                    </a:moveTo>
                    <a:lnTo>
                      <a:pt x="210" y="58"/>
                    </a:lnTo>
                    <a:lnTo>
                      <a:pt x="0" y="0"/>
                    </a:lnTo>
                    <a:lnTo>
                      <a:pt x="0" y="777"/>
                    </a:lnTo>
                    <a:lnTo>
                      <a:pt x="213" y="842"/>
                    </a:lnTo>
                    <a:lnTo>
                      <a:pt x="259" y="861"/>
                    </a:lnTo>
                    <a:lnTo>
                      <a:pt x="270" y="861"/>
                    </a:lnTo>
                    <a:lnTo>
                      <a:pt x="270" y="75"/>
                    </a:lnTo>
                    <a:lnTo>
                      <a:pt x="265" y="74"/>
                    </a:lnTo>
                    <a:lnTo>
                      <a:pt x="259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그룹 253">
              <a:extLst>
                <a:ext uri="{FF2B5EF4-FFF2-40B4-BE49-F238E27FC236}">
                  <a16:creationId xmlns:a16="http://schemas.microsoft.com/office/drawing/2014/main" xmlns="" id="{64867B19-1831-4B91-AB27-7D47B0A9042E}"/>
                </a:ext>
              </a:extLst>
            </p:cNvPr>
            <p:cNvGrpSpPr/>
            <p:nvPr/>
          </p:nvGrpSpPr>
          <p:grpSpPr>
            <a:xfrm>
              <a:off x="8633279" y="6671920"/>
              <a:ext cx="2757641" cy="4977940"/>
              <a:chOff x="7599473" y="787443"/>
              <a:chExt cx="3169300" cy="5721044"/>
            </a:xfrm>
          </p:grpSpPr>
          <p:grpSp>
            <p:nvGrpSpPr>
              <p:cNvPr id="13" name="그룹 272">
                <a:extLst>
                  <a:ext uri="{FF2B5EF4-FFF2-40B4-BE49-F238E27FC236}">
                    <a16:creationId xmlns:a16="http://schemas.microsoft.com/office/drawing/2014/main" xmlns="" id="{01B4AC43-B360-4DCF-8DFB-80E64FD01F20}"/>
                  </a:ext>
                </a:extLst>
              </p:cNvPr>
              <p:cNvGrpSpPr/>
              <p:nvPr/>
            </p:nvGrpSpPr>
            <p:grpSpPr>
              <a:xfrm flipH="1">
                <a:off x="9184033" y="1179431"/>
                <a:ext cx="1584740" cy="5329056"/>
                <a:chOff x="10618116" y="1787003"/>
                <a:chExt cx="1584740" cy="5329056"/>
              </a:xfrm>
            </p:grpSpPr>
            <p:sp>
              <p:nvSpPr>
                <p:cNvPr id="282" name="자유형 85">
                  <a:extLst>
                    <a:ext uri="{FF2B5EF4-FFF2-40B4-BE49-F238E27FC236}">
                      <a16:creationId xmlns:a16="http://schemas.microsoft.com/office/drawing/2014/main" xmlns="" id="{E4C92B35-683B-4A24-85AD-A4E26999CFBC}"/>
                    </a:ext>
                  </a:extLst>
                </p:cNvPr>
                <p:cNvSpPr/>
                <p:nvPr/>
              </p:nvSpPr>
              <p:spPr>
                <a:xfrm rot="16200000">
                  <a:off x="10459804" y="2173708"/>
                  <a:ext cx="2129758" cy="1356347"/>
                </a:xfrm>
                <a:custGeom>
                  <a:avLst/>
                  <a:gdLst>
                    <a:gd name="connsiteX0" fmla="*/ 2129758 w 2129758"/>
                    <a:gd name="connsiteY0" fmla="*/ 1354285 h 1356347"/>
                    <a:gd name="connsiteX1" fmla="*/ 197688 w 2129758"/>
                    <a:gd name="connsiteY1" fmla="*/ 1356347 h 1356347"/>
                    <a:gd name="connsiteX2" fmla="*/ 197688 w 2129758"/>
                    <a:gd name="connsiteY2" fmla="*/ 1349060 h 1356347"/>
                    <a:gd name="connsiteX3" fmla="*/ 0 w 2129758"/>
                    <a:gd name="connsiteY3" fmla="*/ 1293316 h 1356347"/>
                    <a:gd name="connsiteX4" fmla="*/ 197689 w 2129758"/>
                    <a:gd name="connsiteY4" fmla="*/ 29488 h 1356347"/>
                    <a:gd name="connsiteX5" fmla="*/ 197689 w 2129758"/>
                    <a:gd name="connsiteY5" fmla="*/ 1056 h 1356347"/>
                    <a:gd name="connsiteX6" fmla="*/ 202087 w 2129758"/>
                    <a:gd name="connsiteY6" fmla="*/ 1368 h 1356347"/>
                    <a:gd name="connsiteX7" fmla="*/ 202301 w 2129758"/>
                    <a:gd name="connsiteY7" fmla="*/ 0 h 1356347"/>
                    <a:gd name="connsiteX8" fmla="*/ 202520 w 2129758"/>
                    <a:gd name="connsiteY8" fmla="*/ 1398 h 1356347"/>
                    <a:gd name="connsiteX9" fmla="*/ 482409 w 2129758"/>
                    <a:gd name="connsiteY9" fmla="*/ 21253 h 1356347"/>
                    <a:gd name="connsiteX10" fmla="*/ 722691 w 2129758"/>
                    <a:gd name="connsiteY10" fmla="*/ 49211 h 1356347"/>
                    <a:gd name="connsiteX11" fmla="*/ 1424313 w 2129758"/>
                    <a:gd name="connsiteY11" fmla="*/ 142826 h 1356347"/>
                    <a:gd name="connsiteX12" fmla="*/ 2061236 w 2129758"/>
                    <a:gd name="connsiteY12" fmla="*/ 238867 h 1356347"/>
                    <a:gd name="connsiteX13" fmla="*/ 2127964 w 2129758"/>
                    <a:gd name="connsiteY13" fmla="*/ 249233 h 1356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29758" h="1356347">
                      <a:moveTo>
                        <a:pt x="2129758" y="1354285"/>
                      </a:moveTo>
                      <a:lnTo>
                        <a:pt x="197688" y="1356347"/>
                      </a:lnTo>
                      <a:lnTo>
                        <a:pt x="197688" y="1349060"/>
                      </a:lnTo>
                      <a:lnTo>
                        <a:pt x="0" y="1293316"/>
                      </a:lnTo>
                      <a:lnTo>
                        <a:pt x="197689" y="29488"/>
                      </a:lnTo>
                      <a:lnTo>
                        <a:pt x="197689" y="1056"/>
                      </a:lnTo>
                      <a:lnTo>
                        <a:pt x="202087" y="1368"/>
                      </a:lnTo>
                      <a:lnTo>
                        <a:pt x="202301" y="0"/>
                      </a:lnTo>
                      <a:lnTo>
                        <a:pt x="202520" y="1398"/>
                      </a:lnTo>
                      <a:lnTo>
                        <a:pt x="482409" y="21253"/>
                      </a:lnTo>
                      <a:lnTo>
                        <a:pt x="722691" y="49211"/>
                      </a:lnTo>
                      <a:lnTo>
                        <a:pt x="1424313" y="142826"/>
                      </a:lnTo>
                      <a:lnTo>
                        <a:pt x="2061236" y="238867"/>
                      </a:lnTo>
                      <a:lnTo>
                        <a:pt x="2127964" y="249233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Freeform 8">
                  <a:extLst>
                    <a:ext uri="{FF2B5EF4-FFF2-40B4-BE49-F238E27FC236}">
                      <a16:creationId xmlns:a16="http://schemas.microsoft.com/office/drawing/2014/main" xmlns="" id="{FA1235A9-E53A-45E1-B482-CD1AEE3C2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65171" flipH="1" flipV="1">
                  <a:off x="10618116" y="3786157"/>
                  <a:ext cx="1310555" cy="3329902"/>
                </a:xfrm>
                <a:prstGeom prst="trapezoid">
                  <a:avLst>
                    <a:gd name="adj" fmla="val 19745"/>
                  </a:avLst>
                </a:pr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그룹 273">
                <a:extLst>
                  <a:ext uri="{FF2B5EF4-FFF2-40B4-BE49-F238E27FC236}">
                    <a16:creationId xmlns:a16="http://schemas.microsoft.com/office/drawing/2014/main" xmlns="" id="{ADC29456-CDC5-4D1D-BE8E-D85EFC280EE8}"/>
                  </a:ext>
                </a:extLst>
              </p:cNvPr>
              <p:cNvGrpSpPr/>
              <p:nvPr/>
            </p:nvGrpSpPr>
            <p:grpSpPr>
              <a:xfrm>
                <a:off x="7599473" y="1179430"/>
                <a:ext cx="1584740" cy="5329056"/>
                <a:chOff x="10618116" y="1787003"/>
                <a:chExt cx="1584740" cy="5329056"/>
              </a:xfrm>
            </p:grpSpPr>
            <p:sp>
              <p:nvSpPr>
                <p:cNvPr id="280" name="자유형 85">
                  <a:extLst>
                    <a:ext uri="{FF2B5EF4-FFF2-40B4-BE49-F238E27FC236}">
                      <a16:creationId xmlns:a16="http://schemas.microsoft.com/office/drawing/2014/main" xmlns="" id="{29902E2E-6B1A-441B-A803-3F0BC7931B4A}"/>
                    </a:ext>
                  </a:extLst>
                </p:cNvPr>
                <p:cNvSpPr/>
                <p:nvPr/>
              </p:nvSpPr>
              <p:spPr>
                <a:xfrm rot="16200000">
                  <a:off x="10459804" y="2173708"/>
                  <a:ext cx="2129758" cy="1356347"/>
                </a:xfrm>
                <a:custGeom>
                  <a:avLst/>
                  <a:gdLst>
                    <a:gd name="connsiteX0" fmla="*/ 2129758 w 2129758"/>
                    <a:gd name="connsiteY0" fmla="*/ 1354285 h 1356347"/>
                    <a:gd name="connsiteX1" fmla="*/ 197688 w 2129758"/>
                    <a:gd name="connsiteY1" fmla="*/ 1356347 h 1356347"/>
                    <a:gd name="connsiteX2" fmla="*/ 197688 w 2129758"/>
                    <a:gd name="connsiteY2" fmla="*/ 1349060 h 1356347"/>
                    <a:gd name="connsiteX3" fmla="*/ 0 w 2129758"/>
                    <a:gd name="connsiteY3" fmla="*/ 1293316 h 1356347"/>
                    <a:gd name="connsiteX4" fmla="*/ 197689 w 2129758"/>
                    <a:gd name="connsiteY4" fmla="*/ 29488 h 1356347"/>
                    <a:gd name="connsiteX5" fmla="*/ 197689 w 2129758"/>
                    <a:gd name="connsiteY5" fmla="*/ 1056 h 1356347"/>
                    <a:gd name="connsiteX6" fmla="*/ 202087 w 2129758"/>
                    <a:gd name="connsiteY6" fmla="*/ 1368 h 1356347"/>
                    <a:gd name="connsiteX7" fmla="*/ 202301 w 2129758"/>
                    <a:gd name="connsiteY7" fmla="*/ 0 h 1356347"/>
                    <a:gd name="connsiteX8" fmla="*/ 202520 w 2129758"/>
                    <a:gd name="connsiteY8" fmla="*/ 1398 h 1356347"/>
                    <a:gd name="connsiteX9" fmla="*/ 482409 w 2129758"/>
                    <a:gd name="connsiteY9" fmla="*/ 21253 h 1356347"/>
                    <a:gd name="connsiteX10" fmla="*/ 722691 w 2129758"/>
                    <a:gd name="connsiteY10" fmla="*/ 49211 h 1356347"/>
                    <a:gd name="connsiteX11" fmla="*/ 1424313 w 2129758"/>
                    <a:gd name="connsiteY11" fmla="*/ 142826 h 1356347"/>
                    <a:gd name="connsiteX12" fmla="*/ 2061236 w 2129758"/>
                    <a:gd name="connsiteY12" fmla="*/ 238867 h 1356347"/>
                    <a:gd name="connsiteX13" fmla="*/ 2127964 w 2129758"/>
                    <a:gd name="connsiteY13" fmla="*/ 249233 h 1356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29758" h="1356347">
                      <a:moveTo>
                        <a:pt x="2129758" y="1354285"/>
                      </a:moveTo>
                      <a:lnTo>
                        <a:pt x="197688" y="1356347"/>
                      </a:lnTo>
                      <a:lnTo>
                        <a:pt x="197688" y="1349060"/>
                      </a:lnTo>
                      <a:lnTo>
                        <a:pt x="0" y="1293316"/>
                      </a:lnTo>
                      <a:lnTo>
                        <a:pt x="197689" y="29488"/>
                      </a:lnTo>
                      <a:lnTo>
                        <a:pt x="197689" y="1056"/>
                      </a:lnTo>
                      <a:lnTo>
                        <a:pt x="202087" y="1368"/>
                      </a:lnTo>
                      <a:lnTo>
                        <a:pt x="202301" y="0"/>
                      </a:lnTo>
                      <a:lnTo>
                        <a:pt x="202520" y="1398"/>
                      </a:lnTo>
                      <a:lnTo>
                        <a:pt x="482409" y="21253"/>
                      </a:lnTo>
                      <a:lnTo>
                        <a:pt x="722691" y="49211"/>
                      </a:lnTo>
                      <a:lnTo>
                        <a:pt x="1424313" y="142826"/>
                      </a:lnTo>
                      <a:lnTo>
                        <a:pt x="2061236" y="238867"/>
                      </a:lnTo>
                      <a:lnTo>
                        <a:pt x="2127964" y="249233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Freeform 8">
                  <a:extLst>
                    <a:ext uri="{FF2B5EF4-FFF2-40B4-BE49-F238E27FC236}">
                      <a16:creationId xmlns:a16="http://schemas.microsoft.com/office/drawing/2014/main" xmlns="" id="{267402BE-38ED-4105-8015-1BA584DDA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65171" flipH="1" flipV="1">
                  <a:off x="10618116" y="3786157"/>
                  <a:ext cx="1310555" cy="3329902"/>
                </a:xfrm>
                <a:prstGeom prst="trapezoid">
                  <a:avLst>
                    <a:gd name="adj" fmla="val 19745"/>
                  </a:avLst>
                </a:pr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75" name="Freeform 9">
                <a:extLst>
                  <a:ext uri="{FF2B5EF4-FFF2-40B4-BE49-F238E27FC236}">
                    <a16:creationId xmlns:a16="http://schemas.microsoft.com/office/drawing/2014/main" xmlns="" id="{B6E87193-613A-4649-9229-5DA0CE6620A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032634" y="787443"/>
                <a:ext cx="2253376" cy="1221228"/>
              </a:xfrm>
              <a:custGeom>
                <a:avLst/>
                <a:gdLst>
                  <a:gd name="T0" fmla="*/ 3039 w 3039"/>
                  <a:gd name="T1" fmla="*/ 1123 h 1649"/>
                  <a:gd name="T2" fmla="*/ 1659 w 3039"/>
                  <a:gd name="T3" fmla="*/ 562 h 1649"/>
                  <a:gd name="T4" fmla="*/ 279 w 3039"/>
                  <a:gd name="T5" fmla="*/ 0 h 1649"/>
                  <a:gd name="T6" fmla="*/ 223 w 3039"/>
                  <a:gd name="T7" fmla="*/ 91 h 1649"/>
                  <a:gd name="T8" fmla="*/ 0 w 3039"/>
                  <a:gd name="T9" fmla="*/ 464 h 1649"/>
                  <a:gd name="T10" fmla="*/ 1457 w 3039"/>
                  <a:gd name="T11" fmla="*/ 1057 h 1649"/>
                  <a:gd name="T12" fmla="*/ 2915 w 3039"/>
                  <a:gd name="T13" fmla="*/ 1649 h 1649"/>
                  <a:gd name="T14" fmla="*/ 3016 w 3039"/>
                  <a:gd name="T15" fmla="*/ 1227 h 1649"/>
                  <a:gd name="T16" fmla="*/ 3039 w 3039"/>
                  <a:gd name="T17" fmla="*/ 1123 h 1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9" h="1649">
                    <a:moveTo>
                      <a:pt x="3039" y="1123"/>
                    </a:moveTo>
                    <a:lnTo>
                      <a:pt x="1659" y="562"/>
                    </a:lnTo>
                    <a:lnTo>
                      <a:pt x="279" y="0"/>
                    </a:lnTo>
                    <a:lnTo>
                      <a:pt x="223" y="91"/>
                    </a:lnTo>
                    <a:lnTo>
                      <a:pt x="0" y="464"/>
                    </a:lnTo>
                    <a:lnTo>
                      <a:pt x="1457" y="1057"/>
                    </a:lnTo>
                    <a:lnTo>
                      <a:pt x="2915" y="1649"/>
                    </a:lnTo>
                    <a:lnTo>
                      <a:pt x="3016" y="1227"/>
                    </a:lnTo>
                    <a:lnTo>
                      <a:pt x="3039" y="1123"/>
                    </a:lnTo>
                    <a:close/>
                  </a:path>
                </a:pathLst>
              </a:custGeom>
              <a:solidFill>
                <a:srgbClr val="29364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10">
                <a:extLst>
                  <a:ext uri="{FF2B5EF4-FFF2-40B4-BE49-F238E27FC236}">
                    <a16:creationId xmlns:a16="http://schemas.microsoft.com/office/drawing/2014/main" xmlns="" id="{5F6801CD-22AE-486B-8079-BF97BF44B0D1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067059" y="846021"/>
                <a:ext cx="2202213" cy="1094433"/>
              </a:xfrm>
              <a:custGeom>
                <a:avLst/>
                <a:gdLst>
                  <a:gd name="T0" fmla="*/ 180 w 2968"/>
                  <a:gd name="T1" fmla="*/ 0 h 1476"/>
                  <a:gd name="T2" fmla="*/ 108 w 2968"/>
                  <a:gd name="T3" fmla="*/ 118 h 1476"/>
                  <a:gd name="T4" fmla="*/ 0 w 2968"/>
                  <a:gd name="T5" fmla="*/ 300 h 1476"/>
                  <a:gd name="T6" fmla="*/ 2887 w 2968"/>
                  <a:gd name="T7" fmla="*/ 1476 h 1476"/>
                  <a:gd name="T8" fmla="*/ 2936 w 2968"/>
                  <a:gd name="T9" fmla="*/ 1270 h 1476"/>
                  <a:gd name="T10" fmla="*/ 2968 w 2968"/>
                  <a:gd name="T11" fmla="*/ 1135 h 1476"/>
                  <a:gd name="T12" fmla="*/ 180 w 2968"/>
                  <a:gd name="T13" fmla="*/ 0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8" h="1476">
                    <a:moveTo>
                      <a:pt x="180" y="0"/>
                    </a:moveTo>
                    <a:lnTo>
                      <a:pt x="108" y="118"/>
                    </a:lnTo>
                    <a:lnTo>
                      <a:pt x="0" y="300"/>
                    </a:lnTo>
                    <a:lnTo>
                      <a:pt x="2887" y="1476"/>
                    </a:lnTo>
                    <a:lnTo>
                      <a:pt x="2936" y="1270"/>
                    </a:lnTo>
                    <a:lnTo>
                      <a:pt x="2968" y="1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E9ECF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12">
                <a:extLst>
                  <a:ext uri="{FF2B5EF4-FFF2-40B4-BE49-F238E27FC236}">
                    <a16:creationId xmlns:a16="http://schemas.microsoft.com/office/drawing/2014/main" xmlns="" id="{6B6940F5-8DFB-47E1-A23B-EC70173C785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9863962" y="1164336"/>
                <a:ext cx="280282" cy="420423"/>
              </a:xfrm>
              <a:custGeom>
                <a:avLst/>
                <a:gdLst>
                  <a:gd name="T0" fmla="*/ 201 w 379"/>
                  <a:gd name="T1" fmla="*/ 0 h 566"/>
                  <a:gd name="T2" fmla="*/ 379 w 379"/>
                  <a:gd name="T3" fmla="*/ 74 h 566"/>
                  <a:gd name="T4" fmla="*/ 178 w 379"/>
                  <a:gd name="T5" fmla="*/ 566 h 566"/>
                  <a:gd name="T6" fmla="*/ 0 w 379"/>
                  <a:gd name="T7" fmla="*/ 494 h 566"/>
                  <a:gd name="T8" fmla="*/ 201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1" y="0"/>
                    </a:moveTo>
                    <a:lnTo>
                      <a:pt x="379" y="74"/>
                    </a:lnTo>
                    <a:lnTo>
                      <a:pt x="178" y="566"/>
                    </a:lnTo>
                    <a:lnTo>
                      <a:pt x="0" y="49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3">
                <a:extLst>
                  <a:ext uri="{FF2B5EF4-FFF2-40B4-BE49-F238E27FC236}">
                    <a16:creationId xmlns:a16="http://schemas.microsoft.com/office/drawing/2014/main" xmlns="" id="{758252FF-80E5-46DD-926A-320AA8173AF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221569" y="1168026"/>
                <a:ext cx="280282" cy="420423"/>
              </a:xfrm>
              <a:custGeom>
                <a:avLst/>
                <a:gdLst>
                  <a:gd name="T0" fmla="*/ 200 w 379"/>
                  <a:gd name="T1" fmla="*/ 0 h 566"/>
                  <a:gd name="T2" fmla="*/ 379 w 379"/>
                  <a:gd name="T3" fmla="*/ 72 h 566"/>
                  <a:gd name="T4" fmla="*/ 177 w 379"/>
                  <a:gd name="T5" fmla="*/ 566 h 566"/>
                  <a:gd name="T6" fmla="*/ 0 w 379"/>
                  <a:gd name="T7" fmla="*/ 492 h 566"/>
                  <a:gd name="T8" fmla="*/ 200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0" y="0"/>
                    </a:moveTo>
                    <a:lnTo>
                      <a:pt x="379" y="72"/>
                    </a:lnTo>
                    <a:lnTo>
                      <a:pt x="177" y="566"/>
                    </a:lnTo>
                    <a:lnTo>
                      <a:pt x="0" y="492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4">
                <a:extLst>
                  <a:ext uri="{FF2B5EF4-FFF2-40B4-BE49-F238E27FC236}">
                    <a16:creationId xmlns:a16="http://schemas.microsoft.com/office/drawing/2014/main" xmlns="" id="{8CAC8ACB-AA95-4FC0-AA0B-B4C29080C3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9040706" y="1167023"/>
                <a:ext cx="280282" cy="420423"/>
              </a:xfrm>
              <a:custGeom>
                <a:avLst/>
                <a:gdLst>
                  <a:gd name="T0" fmla="*/ 202 w 379"/>
                  <a:gd name="T1" fmla="*/ 0 h 566"/>
                  <a:gd name="T2" fmla="*/ 379 w 379"/>
                  <a:gd name="T3" fmla="*/ 72 h 566"/>
                  <a:gd name="T4" fmla="*/ 179 w 379"/>
                  <a:gd name="T5" fmla="*/ 566 h 566"/>
                  <a:gd name="T6" fmla="*/ 0 w 379"/>
                  <a:gd name="T7" fmla="*/ 493 h 566"/>
                  <a:gd name="T8" fmla="*/ 202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2" y="0"/>
                    </a:moveTo>
                    <a:lnTo>
                      <a:pt x="379" y="72"/>
                    </a:lnTo>
                    <a:lnTo>
                      <a:pt x="179" y="566"/>
                    </a:lnTo>
                    <a:lnTo>
                      <a:pt x="0" y="493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254">
              <a:extLst>
                <a:ext uri="{FF2B5EF4-FFF2-40B4-BE49-F238E27FC236}">
                  <a16:creationId xmlns:a16="http://schemas.microsoft.com/office/drawing/2014/main" xmlns="" id="{BCFFD7C0-A1F3-4365-B26F-11BC55C5826F}"/>
                </a:ext>
              </a:extLst>
            </p:cNvPr>
            <p:cNvGrpSpPr/>
            <p:nvPr/>
          </p:nvGrpSpPr>
          <p:grpSpPr>
            <a:xfrm>
              <a:off x="8910947" y="5841387"/>
              <a:ext cx="2137422" cy="1715901"/>
              <a:chOff x="8910947" y="5841387"/>
              <a:chExt cx="2137422" cy="1715901"/>
            </a:xfrm>
          </p:grpSpPr>
          <p:sp>
            <p:nvSpPr>
              <p:cNvPr id="268" name="직사각형 70">
                <a:extLst>
                  <a:ext uri="{FF2B5EF4-FFF2-40B4-BE49-F238E27FC236}">
                    <a16:creationId xmlns:a16="http://schemas.microsoft.com/office/drawing/2014/main" xmlns="" id="{05131085-774B-40A5-A8A7-9459B2903A86}"/>
                  </a:ext>
                </a:extLst>
              </p:cNvPr>
              <p:cNvSpPr/>
              <p:nvPr/>
            </p:nvSpPr>
            <p:spPr>
              <a:xfrm>
                <a:off x="8910947" y="5841387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자유형: 도형 252">
                <a:extLst>
                  <a:ext uri="{FF2B5EF4-FFF2-40B4-BE49-F238E27FC236}">
                    <a16:creationId xmlns:a16="http://schemas.microsoft.com/office/drawing/2014/main" xmlns="" id="{2F09C2E7-97B2-423D-B8AD-BCE36B17912D}"/>
                  </a:ext>
                </a:extLst>
              </p:cNvPr>
              <p:cNvSpPr/>
              <p:nvPr/>
            </p:nvSpPr>
            <p:spPr>
              <a:xfrm rot="16200000">
                <a:off x="9851548" y="4990757"/>
                <a:ext cx="217917" cy="2084396"/>
              </a:xfrm>
              <a:custGeom>
                <a:avLst/>
                <a:gdLst>
                  <a:gd name="connsiteX0" fmla="*/ 217917 w 217917"/>
                  <a:gd name="connsiteY0" fmla="*/ 2084396 h 2084396"/>
                  <a:gd name="connsiteX1" fmla="*/ 119625 w 217917"/>
                  <a:gd name="connsiteY1" fmla="*/ 2065768 h 2084396"/>
                  <a:gd name="connsiteX2" fmla="*/ 52899 w 217917"/>
                  <a:gd name="connsiteY2" fmla="*/ 2057771 h 2084396"/>
                  <a:gd name="connsiteX3" fmla="*/ 42145 w 217917"/>
                  <a:gd name="connsiteY3" fmla="*/ 1956294 h 2084396"/>
                  <a:gd name="connsiteX4" fmla="*/ 0 w 217917"/>
                  <a:gd name="connsiteY4" fmla="*/ 1002087 h 2084396"/>
                  <a:gd name="connsiteX5" fmla="*/ 42146 w 217917"/>
                  <a:gd name="connsiteY5" fmla="*/ 47880 h 2084396"/>
                  <a:gd name="connsiteX6" fmla="*/ 46233 w 217917"/>
                  <a:gd name="connsiteY6" fmla="*/ 9309 h 2084396"/>
                  <a:gd name="connsiteX7" fmla="*/ 152050 w 217917"/>
                  <a:gd name="connsiteY7" fmla="*/ 1746 h 2084396"/>
                  <a:gd name="connsiteX8" fmla="*/ 211899 w 217917"/>
                  <a:gd name="connsiteY8" fmla="*/ 0 h 2084396"/>
                  <a:gd name="connsiteX9" fmla="*/ 200858 w 217917"/>
                  <a:gd name="connsiteY9" fmla="*/ 147165 h 2084396"/>
                  <a:gd name="connsiteX10" fmla="*/ 174594 w 217917"/>
                  <a:gd name="connsiteY10" fmla="*/ 1002088 h 2084396"/>
                  <a:gd name="connsiteX11" fmla="*/ 200857 w 217917"/>
                  <a:gd name="connsiteY11" fmla="*/ 1857011 h 2084396"/>
                  <a:gd name="connsiteX12" fmla="*/ 217917 w 217917"/>
                  <a:gd name="connsiteY12" fmla="*/ 2084396 h 208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917" h="2084396">
                    <a:moveTo>
                      <a:pt x="217917" y="2084396"/>
                    </a:moveTo>
                    <a:lnTo>
                      <a:pt x="119625" y="2065768"/>
                    </a:lnTo>
                    <a:lnTo>
                      <a:pt x="52899" y="2057771"/>
                    </a:lnTo>
                    <a:lnTo>
                      <a:pt x="42145" y="1956294"/>
                    </a:lnTo>
                    <a:cubicBezTo>
                      <a:pt x="15267" y="1672643"/>
                      <a:pt x="0" y="1347586"/>
                      <a:pt x="0" y="1002087"/>
                    </a:cubicBezTo>
                    <a:cubicBezTo>
                      <a:pt x="0" y="656587"/>
                      <a:pt x="15267" y="331530"/>
                      <a:pt x="42146" y="47880"/>
                    </a:cubicBezTo>
                    <a:lnTo>
                      <a:pt x="46233" y="9309"/>
                    </a:lnTo>
                    <a:lnTo>
                      <a:pt x="152050" y="1746"/>
                    </a:lnTo>
                    <a:lnTo>
                      <a:pt x="211899" y="0"/>
                    </a:lnTo>
                    <a:lnTo>
                      <a:pt x="200858" y="147165"/>
                    </a:lnTo>
                    <a:cubicBezTo>
                      <a:pt x="183690" y="417831"/>
                      <a:pt x="174594" y="706728"/>
                      <a:pt x="174594" y="1002088"/>
                    </a:cubicBezTo>
                    <a:cubicBezTo>
                      <a:pt x="174594" y="1297448"/>
                      <a:pt x="183690" y="1586344"/>
                      <a:pt x="200857" y="1857011"/>
                    </a:cubicBezTo>
                    <a:lnTo>
                      <a:pt x="217917" y="20843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자유형: 도형 251">
                <a:extLst>
                  <a:ext uri="{FF2B5EF4-FFF2-40B4-BE49-F238E27FC236}">
                    <a16:creationId xmlns:a16="http://schemas.microsoft.com/office/drawing/2014/main" xmlns="" id="{5CA6AB07-DE7D-411A-B3DF-79D3D4C220F7}"/>
                  </a:ext>
                </a:extLst>
              </p:cNvPr>
              <p:cNvSpPr/>
              <p:nvPr/>
            </p:nvSpPr>
            <p:spPr>
              <a:xfrm rot="16200000">
                <a:off x="9853158" y="5407409"/>
                <a:ext cx="213899" cy="2029931"/>
              </a:xfrm>
              <a:custGeom>
                <a:avLst/>
                <a:gdLst>
                  <a:gd name="connsiteX0" fmla="*/ 213899 w 213899"/>
                  <a:gd name="connsiteY0" fmla="*/ 0 h 2029931"/>
                  <a:gd name="connsiteX1" fmla="*/ 200860 w 213899"/>
                  <a:gd name="connsiteY1" fmla="*/ 173803 h 2029931"/>
                  <a:gd name="connsiteX2" fmla="*/ 174596 w 213899"/>
                  <a:gd name="connsiteY2" fmla="*/ 1028726 h 2029931"/>
                  <a:gd name="connsiteX3" fmla="*/ 200859 w 213899"/>
                  <a:gd name="connsiteY3" fmla="*/ 1883649 h 2029931"/>
                  <a:gd name="connsiteX4" fmla="*/ 211252 w 213899"/>
                  <a:gd name="connsiteY4" fmla="*/ 2022173 h 2029931"/>
                  <a:gd name="connsiteX5" fmla="*/ 91787 w 213899"/>
                  <a:gd name="connsiteY5" fmla="*/ 2025261 h 2029931"/>
                  <a:gd name="connsiteX6" fmla="*/ 47126 w 213899"/>
                  <a:gd name="connsiteY6" fmla="*/ 2029931 h 2029931"/>
                  <a:gd name="connsiteX7" fmla="*/ 42145 w 213899"/>
                  <a:gd name="connsiteY7" fmla="*/ 1982932 h 2029931"/>
                  <a:gd name="connsiteX8" fmla="*/ 0 w 213899"/>
                  <a:gd name="connsiteY8" fmla="*/ 1028725 h 2029931"/>
                  <a:gd name="connsiteX9" fmla="*/ 42146 w 213899"/>
                  <a:gd name="connsiteY9" fmla="*/ 74518 h 2029931"/>
                  <a:gd name="connsiteX10" fmla="*/ 48542 w 213899"/>
                  <a:gd name="connsiteY10" fmla="*/ 14166 h 2029931"/>
                  <a:gd name="connsiteX11" fmla="*/ 213899 w 213899"/>
                  <a:gd name="connsiteY11" fmla="*/ 0 h 202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899" h="2029931">
                    <a:moveTo>
                      <a:pt x="213899" y="0"/>
                    </a:moveTo>
                    <a:lnTo>
                      <a:pt x="200860" y="173803"/>
                    </a:lnTo>
                    <a:cubicBezTo>
                      <a:pt x="183692" y="444469"/>
                      <a:pt x="174596" y="733366"/>
                      <a:pt x="174596" y="1028726"/>
                    </a:cubicBezTo>
                    <a:cubicBezTo>
                      <a:pt x="174596" y="1324086"/>
                      <a:pt x="183692" y="1612982"/>
                      <a:pt x="200859" y="1883649"/>
                    </a:cubicBezTo>
                    <a:lnTo>
                      <a:pt x="211252" y="2022173"/>
                    </a:lnTo>
                    <a:lnTo>
                      <a:pt x="91787" y="2025261"/>
                    </a:lnTo>
                    <a:lnTo>
                      <a:pt x="47126" y="2029931"/>
                    </a:lnTo>
                    <a:lnTo>
                      <a:pt x="42145" y="1982932"/>
                    </a:lnTo>
                    <a:cubicBezTo>
                      <a:pt x="15267" y="1699281"/>
                      <a:pt x="0" y="1374224"/>
                      <a:pt x="0" y="1028725"/>
                    </a:cubicBezTo>
                    <a:cubicBezTo>
                      <a:pt x="0" y="683225"/>
                      <a:pt x="15267" y="358168"/>
                      <a:pt x="42146" y="74518"/>
                    </a:cubicBezTo>
                    <a:lnTo>
                      <a:pt x="48542" y="14166"/>
                    </a:lnTo>
                    <a:lnTo>
                      <a:pt x="21389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자유형: 도형 250">
                <a:extLst>
                  <a:ext uri="{FF2B5EF4-FFF2-40B4-BE49-F238E27FC236}">
                    <a16:creationId xmlns:a16="http://schemas.microsoft.com/office/drawing/2014/main" xmlns="" id="{6A759CFE-E82A-4433-A71C-A86511A19F95}"/>
                  </a:ext>
                </a:extLst>
              </p:cNvPr>
              <p:cNvSpPr/>
              <p:nvPr/>
            </p:nvSpPr>
            <p:spPr>
              <a:xfrm rot="16200000">
                <a:off x="9890865" y="5784709"/>
                <a:ext cx="215704" cy="2048340"/>
              </a:xfrm>
              <a:custGeom>
                <a:avLst/>
                <a:gdLst>
                  <a:gd name="connsiteX0" fmla="*/ 215704 w 215704"/>
                  <a:gd name="connsiteY0" fmla="*/ 0 h 2048340"/>
                  <a:gd name="connsiteX1" fmla="*/ 200858 w 215704"/>
                  <a:gd name="connsiteY1" fmla="*/ 197868 h 2048340"/>
                  <a:gd name="connsiteX2" fmla="*/ 174594 w 215704"/>
                  <a:gd name="connsiteY2" fmla="*/ 1052791 h 2048340"/>
                  <a:gd name="connsiteX3" fmla="*/ 200857 w 215704"/>
                  <a:gd name="connsiteY3" fmla="*/ 1907714 h 2048340"/>
                  <a:gd name="connsiteX4" fmla="*/ 209780 w 215704"/>
                  <a:gd name="connsiteY4" fmla="*/ 2026643 h 2048340"/>
                  <a:gd name="connsiteX5" fmla="*/ 100516 w 215704"/>
                  <a:gd name="connsiteY5" fmla="*/ 2041777 h 2048340"/>
                  <a:gd name="connsiteX6" fmla="*/ 46526 w 215704"/>
                  <a:gd name="connsiteY6" fmla="*/ 2048340 h 2048340"/>
                  <a:gd name="connsiteX7" fmla="*/ 42145 w 215704"/>
                  <a:gd name="connsiteY7" fmla="*/ 2006997 h 2048340"/>
                  <a:gd name="connsiteX8" fmla="*/ 0 w 215704"/>
                  <a:gd name="connsiteY8" fmla="*/ 1052790 h 2048340"/>
                  <a:gd name="connsiteX9" fmla="*/ 42146 w 215704"/>
                  <a:gd name="connsiteY9" fmla="*/ 98583 h 2048340"/>
                  <a:gd name="connsiteX10" fmla="*/ 52017 w 215704"/>
                  <a:gd name="connsiteY10" fmla="*/ 5432 h 2048340"/>
                  <a:gd name="connsiteX11" fmla="*/ 116363 w 215704"/>
                  <a:gd name="connsiteY11" fmla="*/ 5241 h 2048340"/>
                  <a:gd name="connsiteX12" fmla="*/ 215704 w 215704"/>
                  <a:gd name="connsiteY12" fmla="*/ 0 h 204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4" h="2048340">
                    <a:moveTo>
                      <a:pt x="215704" y="0"/>
                    </a:moveTo>
                    <a:lnTo>
                      <a:pt x="200858" y="197868"/>
                    </a:lnTo>
                    <a:cubicBezTo>
                      <a:pt x="183690" y="468534"/>
                      <a:pt x="174594" y="757431"/>
                      <a:pt x="174594" y="1052791"/>
                    </a:cubicBezTo>
                    <a:cubicBezTo>
                      <a:pt x="174594" y="1348151"/>
                      <a:pt x="183690" y="1637047"/>
                      <a:pt x="200857" y="1907714"/>
                    </a:cubicBezTo>
                    <a:lnTo>
                      <a:pt x="209780" y="2026643"/>
                    </a:lnTo>
                    <a:lnTo>
                      <a:pt x="100516" y="2041777"/>
                    </a:lnTo>
                    <a:lnTo>
                      <a:pt x="46526" y="2048340"/>
                    </a:lnTo>
                    <a:lnTo>
                      <a:pt x="42145" y="2006997"/>
                    </a:lnTo>
                    <a:cubicBezTo>
                      <a:pt x="15267" y="1723346"/>
                      <a:pt x="0" y="1398289"/>
                      <a:pt x="0" y="1052790"/>
                    </a:cubicBezTo>
                    <a:cubicBezTo>
                      <a:pt x="0" y="707290"/>
                      <a:pt x="15267" y="382233"/>
                      <a:pt x="42146" y="98583"/>
                    </a:cubicBezTo>
                    <a:lnTo>
                      <a:pt x="52017" y="5432"/>
                    </a:lnTo>
                    <a:lnTo>
                      <a:pt x="116363" y="5241"/>
                    </a:lnTo>
                    <a:lnTo>
                      <a:pt x="2157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자유형: 도형 249">
                <a:extLst>
                  <a:ext uri="{FF2B5EF4-FFF2-40B4-BE49-F238E27FC236}">
                    <a16:creationId xmlns:a16="http://schemas.microsoft.com/office/drawing/2014/main" xmlns="" id="{CBB63AB8-652F-4AEB-B7EF-91B17DA31765}"/>
                  </a:ext>
                </a:extLst>
              </p:cNvPr>
              <p:cNvSpPr/>
              <p:nvPr/>
            </p:nvSpPr>
            <p:spPr>
              <a:xfrm rot="16200000">
                <a:off x="9897334" y="6153107"/>
                <a:ext cx="219595" cy="2082475"/>
              </a:xfrm>
              <a:custGeom>
                <a:avLst/>
                <a:gdLst>
                  <a:gd name="connsiteX0" fmla="*/ 219595 w 219595"/>
                  <a:gd name="connsiteY0" fmla="*/ 10274 h 2082475"/>
                  <a:gd name="connsiteX1" fmla="*/ 200859 w 219595"/>
                  <a:gd name="connsiteY1" fmla="*/ 259993 h 2082475"/>
                  <a:gd name="connsiteX2" fmla="*/ 174596 w 219595"/>
                  <a:gd name="connsiteY2" fmla="*/ 1114916 h 2082475"/>
                  <a:gd name="connsiteX3" fmla="*/ 200859 w 219595"/>
                  <a:gd name="connsiteY3" fmla="*/ 1969839 h 2082475"/>
                  <a:gd name="connsiteX4" fmla="*/ 208957 w 219595"/>
                  <a:gd name="connsiteY4" fmla="*/ 2077775 h 2082475"/>
                  <a:gd name="connsiteX5" fmla="*/ 119486 w 219595"/>
                  <a:gd name="connsiteY5" fmla="*/ 2082475 h 2082475"/>
                  <a:gd name="connsiteX6" fmla="*/ 43321 w 219595"/>
                  <a:gd name="connsiteY6" fmla="*/ 2080222 h 2082475"/>
                  <a:gd name="connsiteX7" fmla="*/ 42145 w 219595"/>
                  <a:gd name="connsiteY7" fmla="*/ 2069122 h 2082475"/>
                  <a:gd name="connsiteX8" fmla="*/ 0 w 219595"/>
                  <a:gd name="connsiteY8" fmla="*/ 1114915 h 2082475"/>
                  <a:gd name="connsiteX9" fmla="*/ 42146 w 219595"/>
                  <a:gd name="connsiteY9" fmla="*/ 160708 h 2082475"/>
                  <a:gd name="connsiteX10" fmla="*/ 59176 w 219595"/>
                  <a:gd name="connsiteY10" fmla="*/ 0 h 2082475"/>
                  <a:gd name="connsiteX11" fmla="*/ 59757 w 219595"/>
                  <a:gd name="connsiteY11" fmla="*/ 84 h 2082475"/>
                  <a:gd name="connsiteX12" fmla="*/ 219595 w 219595"/>
                  <a:gd name="connsiteY12" fmla="*/ 10274 h 208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595" h="2082475">
                    <a:moveTo>
                      <a:pt x="219595" y="10274"/>
                    </a:moveTo>
                    <a:lnTo>
                      <a:pt x="200859" y="259993"/>
                    </a:lnTo>
                    <a:cubicBezTo>
                      <a:pt x="183692" y="530659"/>
                      <a:pt x="174596" y="819556"/>
                      <a:pt x="174596" y="1114916"/>
                    </a:cubicBezTo>
                    <a:cubicBezTo>
                      <a:pt x="174596" y="1410276"/>
                      <a:pt x="183692" y="1699172"/>
                      <a:pt x="200859" y="1969839"/>
                    </a:cubicBezTo>
                    <a:lnTo>
                      <a:pt x="208957" y="2077775"/>
                    </a:lnTo>
                    <a:lnTo>
                      <a:pt x="119486" y="2082475"/>
                    </a:lnTo>
                    <a:lnTo>
                      <a:pt x="43321" y="2080222"/>
                    </a:lnTo>
                    <a:lnTo>
                      <a:pt x="42145" y="2069122"/>
                    </a:lnTo>
                    <a:cubicBezTo>
                      <a:pt x="15267" y="1785471"/>
                      <a:pt x="0" y="1460414"/>
                      <a:pt x="0" y="1114915"/>
                    </a:cubicBezTo>
                    <a:cubicBezTo>
                      <a:pt x="0" y="769415"/>
                      <a:pt x="15267" y="444358"/>
                      <a:pt x="42146" y="160708"/>
                    </a:cubicBezTo>
                    <a:lnTo>
                      <a:pt x="59176" y="0"/>
                    </a:lnTo>
                    <a:lnTo>
                      <a:pt x="59757" y="84"/>
                    </a:lnTo>
                    <a:lnTo>
                      <a:pt x="219595" y="102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255">
              <a:extLst>
                <a:ext uri="{FF2B5EF4-FFF2-40B4-BE49-F238E27FC236}">
                  <a16:creationId xmlns:a16="http://schemas.microsoft.com/office/drawing/2014/main" xmlns="" id="{55D02327-C770-437C-8055-EDE1F759F60D}"/>
                </a:ext>
              </a:extLst>
            </p:cNvPr>
            <p:cNvGrpSpPr/>
            <p:nvPr/>
          </p:nvGrpSpPr>
          <p:grpSpPr>
            <a:xfrm>
              <a:off x="8251901" y="5025973"/>
              <a:ext cx="3476626" cy="991408"/>
              <a:chOff x="555629" y="5391556"/>
              <a:chExt cx="3476626" cy="991408"/>
            </a:xfrm>
          </p:grpSpPr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xmlns="" id="{FA3124CD-5D7B-4372-A5C4-3CE24B806A81}"/>
                  </a:ext>
                </a:extLst>
              </p:cNvPr>
              <p:cNvSpPr/>
              <p:nvPr/>
            </p:nvSpPr>
            <p:spPr>
              <a:xfrm>
                <a:off x="750890" y="5391556"/>
                <a:ext cx="3086100" cy="9914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려고</a:t>
                </a:r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? ^^</a:t>
                </a:r>
                <a:endPara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258" name="Freeform 53">
                <a:extLst>
                  <a:ext uri="{FF2B5EF4-FFF2-40B4-BE49-F238E27FC236}">
                    <a16:creationId xmlns:a16="http://schemas.microsoft.com/office/drawing/2014/main" xmlns="" id="{EB3D0043-254F-4708-ABD6-366CD841E0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629" y="5631210"/>
                <a:ext cx="531813" cy="566738"/>
              </a:xfrm>
              <a:custGeom>
                <a:avLst/>
                <a:gdLst>
                  <a:gd name="T0" fmla="*/ 426 w 1005"/>
                  <a:gd name="T1" fmla="*/ 17 h 1069"/>
                  <a:gd name="T2" fmla="*/ 70 w 1005"/>
                  <a:gd name="T3" fmla="*/ 45 h 1069"/>
                  <a:gd name="T4" fmla="*/ 11 w 1005"/>
                  <a:gd name="T5" fmla="*/ 104 h 1069"/>
                  <a:gd name="T6" fmla="*/ 6 w 1005"/>
                  <a:gd name="T7" fmla="*/ 193 h 1069"/>
                  <a:gd name="T8" fmla="*/ 52 w 1005"/>
                  <a:gd name="T9" fmla="*/ 266 h 1069"/>
                  <a:gd name="T10" fmla="*/ 117 w 1005"/>
                  <a:gd name="T11" fmla="*/ 281 h 1069"/>
                  <a:gd name="T12" fmla="*/ 754 w 1005"/>
                  <a:gd name="T13" fmla="*/ 214 h 1069"/>
                  <a:gd name="T14" fmla="*/ 815 w 1005"/>
                  <a:gd name="T15" fmla="*/ 191 h 1069"/>
                  <a:gd name="T16" fmla="*/ 845 w 1005"/>
                  <a:gd name="T17" fmla="*/ 121 h 1069"/>
                  <a:gd name="T18" fmla="*/ 828 w 1005"/>
                  <a:gd name="T19" fmla="*/ 45 h 1069"/>
                  <a:gd name="T20" fmla="*/ 778 w 1005"/>
                  <a:gd name="T21" fmla="*/ 0 h 1069"/>
                  <a:gd name="T22" fmla="*/ 714 w 1005"/>
                  <a:gd name="T23" fmla="*/ 766 h 1069"/>
                  <a:gd name="T24" fmla="*/ 177 w 1005"/>
                  <a:gd name="T25" fmla="*/ 831 h 1069"/>
                  <a:gd name="T26" fmla="*/ 131 w 1005"/>
                  <a:gd name="T27" fmla="*/ 893 h 1069"/>
                  <a:gd name="T28" fmla="*/ 130 w 1005"/>
                  <a:gd name="T29" fmla="*/ 982 h 1069"/>
                  <a:gd name="T30" fmla="*/ 167 w 1005"/>
                  <a:gd name="T31" fmla="*/ 1054 h 1069"/>
                  <a:gd name="T32" fmla="*/ 219 w 1005"/>
                  <a:gd name="T33" fmla="*/ 1067 h 1069"/>
                  <a:gd name="T34" fmla="*/ 759 w 1005"/>
                  <a:gd name="T35" fmla="*/ 962 h 1069"/>
                  <a:gd name="T36" fmla="*/ 803 w 1005"/>
                  <a:gd name="T37" fmla="*/ 909 h 1069"/>
                  <a:gd name="T38" fmla="*/ 806 w 1005"/>
                  <a:gd name="T39" fmla="*/ 837 h 1069"/>
                  <a:gd name="T40" fmla="*/ 767 w 1005"/>
                  <a:gd name="T41" fmla="*/ 778 h 1069"/>
                  <a:gd name="T42" fmla="*/ 714 w 1005"/>
                  <a:gd name="T43" fmla="*/ 766 h 1069"/>
                  <a:gd name="T44" fmla="*/ 806 w 1005"/>
                  <a:gd name="T45" fmla="*/ 497 h 1069"/>
                  <a:gd name="T46" fmla="*/ 877 w 1005"/>
                  <a:gd name="T47" fmla="*/ 539 h 1069"/>
                  <a:gd name="T48" fmla="*/ 900 w 1005"/>
                  <a:gd name="T49" fmla="*/ 615 h 1069"/>
                  <a:gd name="T50" fmla="*/ 870 w 1005"/>
                  <a:gd name="T51" fmla="*/ 688 h 1069"/>
                  <a:gd name="T52" fmla="*/ 809 w 1005"/>
                  <a:gd name="T53" fmla="*/ 714 h 1069"/>
                  <a:gd name="T54" fmla="*/ 129 w 1005"/>
                  <a:gd name="T55" fmla="*/ 801 h 1069"/>
                  <a:gd name="T56" fmla="*/ 59 w 1005"/>
                  <a:gd name="T57" fmla="*/ 753 h 1069"/>
                  <a:gd name="T58" fmla="*/ 38 w 1005"/>
                  <a:gd name="T59" fmla="*/ 667 h 1069"/>
                  <a:gd name="T60" fmla="*/ 70 w 1005"/>
                  <a:gd name="T61" fmla="*/ 586 h 1069"/>
                  <a:gd name="T62" fmla="*/ 131 w 1005"/>
                  <a:gd name="T63" fmla="*/ 559 h 1069"/>
                  <a:gd name="T64" fmla="*/ 872 w 1005"/>
                  <a:gd name="T65" fmla="*/ 229 h 1069"/>
                  <a:gd name="T66" fmla="*/ 949 w 1005"/>
                  <a:gd name="T67" fmla="*/ 245 h 1069"/>
                  <a:gd name="T68" fmla="*/ 1001 w 1005"/>
                  <a:gd name="T69" fmla="*/ 315 h 1069"/>
                  <a:gd name="T70" fmla="*/ 993 w 1005"/>
                  <a:gd name="T71" fmla="*/ 405 h 1069"/>
                  <a:gd name="T72" fmla="*/ 923 w 1005"/>
                  <a:gd name="T73" fmla="*/ 465 h 1069"/>
                  <a:gd name="T74" fmla="*/ 133 w 1005"/>
                  <a:gd name="T75" fmla="*/ 541 h 1069"/>
                  <a:gd name="T76" fmla="*/ 57 w 1005"/>
                  <a:gd name="T77" fmla="*/ 527 h 1069"/>
                  <a:gd name="T78" fmla="*/ 5 w 1005"/>
                  <a:gd name="T79" fmla="*/ 455 h 1069"/>
                  <a:gd name="T80" fmla="*/ 11 w 1005"/>
                  <a:gd name="T81" fmla="*/ 366 h 1069"/>
                  <a:gd name="T82" fmla="*/ 81 w 1005"/>
                  <a:gd name="T83" fmla="*/ 305 h 1069"/>
                  <a:gd name="T84" fmla="*/ 872 w 1005"/>
                  <a:gd name="T85" fmla="*/ 229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5" h="1069">
                    <a:moveTo>
                      <a:pt x="760" y="0"/>
                    </a:moveTo>
                    <a:lnTo>
                      <a:pt x="426" y="17"/>
                    </a:lnTo>
                    <a:lnTo>
                      <a:pt x="94" y="42"/>
                    </a:lnTo>
                    <a:lnTo>
                      <a:pt x="70" y="45"/>
                    </a:lnTo>
                    <a:lnTo>
                      <a:pt x="34" y="68"/>
                    </a:lnTo>
                    <a:lnTo>
                      <a:pt x="11" y="104"/>
                    </a:lnTo>
                    <a:lnTo>
                      <a:pt x="2" y="148"/>
                    </a:lnTo>
                    <a:lnTo>
                      <a:pt x="6" y="193"/>
                    </a:lnTo>
                    <a:lnTo>
                      <a:pt x="23" y="235"/>
                    </a:lnTo>
                    <a:lnTo>
                      <a:pt x="52" y="266"/>
                    </a:lnTo>
                    <a:lnTo>
                      <a:pt x="93" y="282"/>
                    </a:lnTo>
                    <a:lnTo>
                      <a:pt x="117" y="281"/>
                    </a:lnTo>
                    <a:lnTo>
                      <a:pt x="480" y="238"/>
                    </a:lnTo>
                    <a:lnTo>
                      <a:pt x="754" y="214"/>
                    </a:lnTo>
                    <a:lnTo>
                      <a:pt x="779" y="212"/>
                    </a:lnTo>
                    <a:lnTo>
                      <a:pt x="815" y="191"/>
                    </a:lnTo>
                    <a:lnTo>
                      <a:pt x="837" y="160"/>
                    </a:lnTo>
                    <a:lnTo>
                      <a:pt x="845" y="121"/>
                    </a:lnTo>
                    <a:lnTo>
                      <a:pt x="841" y="82"/>
                    </a:lnTo>
                    <a:lnTo>
                      <a:pt x="828" y="45"/>
                    </a:lnTo>
                    <a:lnTo>
                      <a:pt x="806" y="16"/>
                    </a:lnTo>
                    <a:lnTo>
                      <a:pt x="778" y="0"/>
                    </a:lnTo>
                    <a:lnTo>
                      <a:pt x="760" y="0"/>
                    </a:lnTo>
                    <a:close/>
                    <a:moveTo>
                      <a:pt x="714" y="766"/>
                    </a:moveTo>
                    <a:lnTo>
                      <a:pt x="198" y="828"/>
                    </a:lnTo>
                    <a:lnTo>
                      <a:pt x="177" y="831"/>
                    </a:lnTo>
                    <a:lnTo>
                      <a:pt x="149" y="855"/>
                    </a:lnTo>
                    <a:lnTo>
                      <a:pt x="131" y="893"/>
                    </a:lnTo>
                    <a:lnTo>
                      <a:pt x="126" y="937"/>
                    </a:lnTo>
                    <a:lnTo>
                      <a:pt x="130" y="982"/>
                    </a:lnTo>
                    <a:lnTo>
                      <a:pt x="144" y="1024"/>
                    </a:lnTo>
                    <a:lnTo>
                      <a:pt x="167" y="1054"/>
                    </a:lnTo>
                    <a:lnTo>
                      <a:pt x="200" y="1069"/>
                    </a:lnTo>
                    <a:lnTo>
                      <a:pt x="219" y="1067"/>
                    </a:lnTo>
                    <a:lnTo>
                      <a:pt x="739" y="968"/>
                    </a:lnTo>
                    <a:lnTo>
                      <a:pt x="759" y="962"/>
                    </a:lnTo>
                    <a:lnTo>
                      <a:pt x="786" y="940"/>
                    </a:lnTo>
                    <a:lnTo>
                      <a:pt x="803" y="909"/>
                    </a:lnTo>
                    <a:lnTo>
                      <a:pt x="811" y="873"/>
                    </a:lnTo>
                    <a:lnTo>
                      <a:pt x="806" y="837"/>
                    </a:lnTo>
                    <a:lnTo>
                      <a:pt x="792" y="804"/>
                    </a:lnTo>
                    <a:lnTo>
                      <a:pt x="767" y="778"/>
                    </a:lnTo>
                    <a:lnTo>
                      <a:pt x="734" y="766"/>
                    </a:lnTo>
                    <a:lnTo>
                      <a:pt x="714" y="766"/>
                    </a:lnTo>
                    <a:close/>
                    <a:moveTo>
                      <a:pt x="780" y="498"/>
                    </a:moveTo>
                    <a:lnTo>
                      <a:pt x="806" y="497"/>
                    </a:lnTo>
                    <a:lnTo>
                      <a:pt x="847" y="511"/>
                    </a:lnTo>
                    <a:lnTo>
                      <a:pt x="877" y="539"/>
                    </a:lnTo>
                    <a:lnTo>
                      <a:pt x="894" y="575"/>
                    </a:lnTo>
                    <a:lnTo>
                      <a:pt x="900" y="615"/>
                    </a:lnTo>
                    <a:lnTo>
                      <a:pt x="891" y="654"/>
                    </a:lnTo>
                    <a:lnTo>
                      <a:pt x="870" y="688"/>
                    </a:lnTo>
                    <a:lnTo>
                      <a:pt x="834" y="710"/>
                    </a:lnTo>
                    <a:lnTo>
                      <a:pt x="809" y="714"/>
                    </a:lnTo>
                    <a:lnTo>
                      <a:pt x="153" y="799"/>
                    </a:lnTo>
                    <a:lnTo>
                      <a:pt x="129" y="801"/>
                    </a:lnTo>
                    <a:lnTo>
                      <a:pt x="88" y="785"/>
                    </a:lnTo>
                    <a:lnTo>
                      <a:pt x="59" y="753"/>
                    </a:lnTo>
                    <a:lnTo>
                      <a:pt x="42" y="713"/>
                    </a:lnTo>
                    <a:lnTo>
                      <a:pt x="38" y="667"/>
                    </a:lnTo>
                    <a:lnTo>
                      <a:pt x="48" y="623"/>
                    </a:lnTo>
                    <a:lnTo>
                      <a:pt x="70" y="586"/>
                    </a:lnTo>
                    <a:lnTo>
                      <a:pt x="107" y="563"/>
                    </a:lnTo>
                    <a:lnTo>
                      <a:pt x="131" y="559"/>
                    </a:lnTo>
                    <a:lnTo>
                      <a:pt x="780" y="498"/>
                    </a:lnTo>
                    <a:close/>
                    <a:moveTo>
                      <a:pt x="872" y="229"/>
                    </a:moveTo>
                    <a:lnTo>
                      <a:pt x="901" y="229"/>
                    </a:lnTo>
                    <a:lnTo>
                      <a:pt x="949" y="245"/>
                    </a:lnTo>
                    <a:lnTo>
                      <a:pt x="982" y="275"/>
                    </a:lnTo>
                    <a:lnTo>
                      <a:pt x="1001" y="315"/>
                    </a:lnTo>
                    <a:lnTo>
                      <a:pt x="1005" y="361"/>
                    </a:lnTo>
                    <a:lnTo>
                      <a:pt x="993" y="405"/>
                    </a:lnTo>
                    <a:lnTo>
                      <a:pt x="967" y="441"/>
                    </a:lnTo>
                    <a:lnTo>
                      <a:pt x="923" y="465"/>
                    </a:lnTo>
                    <a:lnTo>
                      <a:pt x="894" y="469"/>
                    </a:lnTo>
                    <a:lnTo>
                      <a:pt x="133" y="541"/>
                    </a:lnTo>
                    <a:lnTo>
                      <a:pt x="104" y="541"/>
                    </a:lnTo>
                    <a:lnTo>
                      <a:pt x="57" y="527"/>
                    </a:lnTo>
                    <a:lnTo>
                      <a:pt x="23" y="495"/>
                    </a:lnTo>
                    <a:lnTo>
                      <a:pt x="5" y="455"/>
                    </a:lnTo>
                    <a:lnTo>
                      <a:pt x="0" y="409"/>
                    </a:lnTo>
                    <a:lnTo>
                      <a:pt x="11" y="366"/>
                    </a:lnTo>
                    <a:lnTo>
                      <a:pt x="38" y="330"/>
                    </a:lnTo>
                    <a:lnTo>
                      <a:pt x="81" y="305"/>
                    </a:lnTo>
                    <a:lnTo>
                      <a:pt x="110" y="301"/>
                    </a:lnTo>
                    <a:lnTo>
                      <a:pt x="872" y="229"/>
                    </a:ln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4">
                <a:extLst>
                  <a:ext uri="{FF2B5EF4-FFF2-40B4-BE49-F238E27FC236}">
                    <a16:creationId xmlns:a16="http://schemas.microsoft.com/office/drawing/2014/main" xmlns="" id="{0497D8E2-1495-4EC2-9CD8-F12E8439B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042" y="5651847"/>
                <a:ext cx="55563" cy="74613"/>
              </a:xfrm>
              <a:custGeom>
                <a:avLst/>
                <a:gdLst>
                  <a:gd name="T0" fmla="*/ 0 w 104"/>
                  <a:gd name="T1" fmla="*/ 18 h 143"/>
                  <a:gd name="T2" fmla="*/ 12 w 104"/>
                  <a:gd name="T3" fmla="*/ 143 h 143"/>
                  <a:gd name="T4" fmla="*/ 96 w 104"/>
                  <a:gd name="T5" fmla="*/ 134 h 143"/>
                  <a:gd name="T6" fmla="*/ 101 w 104"/>
                  <a:gd name="T7" fmla="*/ 117 h 143"/>
                  <a:gd name="T8" fmla="*/ 104 w 104"/>
                  <a:gd name="T9" fmla="*/ 82 h 143"/>
                  <a:gd name="T10" fmla="*/ 96 w 104"/>
                  <a:gd name="T11" fmla="*/ 33 h 143"/>
                  <a:gd name="T12" fmla="*/ 84 w 104"/>
                  <a:gd name="T13" fmla="*/ 0 h 143"/>
                  <a:gd name="T14" fmla="*/ 0 w 104"/>
                  <a:gd name="T15" fmla="*/ 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43">
                    <a:moveTo>
                      <a:pt x="0" y="18"/>
                    </a:moveTo>
                    <a:lnTo>
                      <a:pt x="12" y="143"/>
                    </a:lnTo>
                    <a:lnTo>
                      <a:pt x="96" y="134"/>
                    </a:lnTo>
                    <a:lnTo>
                      <a:pt x="101" y="117"/>
                    </a:lnTo>
                    <a:lnTo>
                      <a:pt x="104" y="82"/>
                    </a:lnTo>
                    <a:lnTo>
                      <a:pt x="96" y="33"/>
                    </a:lnTo>
                    <a:lnTo>
                      <a:pt x="8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5">
                <a:extLst>
                  <a:ext uri="{FF2B5EF4-FFF2-40B4-BE49-F238E27FC236}">
                    <a16:creationId xmlns:a16="http://schemas.microsoft.com/office/drawing/2014/main" xmlns="" id="{74F427CE-E25C-4ABE-8F46-0C83FE602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242" y="5775672"/>
                <a:ext cx="58738" cy="84138"/>
              </a:xfrm>
              <a:custGeom>
                <a:avLst/>
                <a:gdLst>
                  <a:gd name="T0" fmla="*/ 0 w 111"/>
                  <a:gd name="T1" fmla="*/ 17 h 160"/>
                  <a:gd name="T2" fmla="*/ 13 w 111"/>
                  <a:gd name="T3" fmla="*/ 160 h 160"/>
                  <a:gd name="T4" fmla="*/ 92 w 111"/>
                  <a:gd name="T5" fmla="*/ 152 h 160"/>
                  <a:gd name="T6" fmla="*/ 101 w 111"/>
                  <a:gd name="T7" fmla="*/ 132 h 160"/>
                  <a:gd name="T8" fmla="*/ 111 w 111"/>
                  <a:gd name="T9" fmla="*/ 92 h 160"/>
                  <a:gd name="T10" fmla="*/ 108 w 111"/>
                  <a:gd name="T11" fmla="*/ 54 h 160"/>
                  <a:gd name="T12" fmla="*/ 91 w 111"/>
                  <a:gd name="T13" fmla="*/ 17 h 160"/>
                  <a:gd name="T14" fmla="*/ 78 w 111"/>
                  <a:gd name="T15" fmla="*/ 0 h 160"/>
                  <a:gd name="T16" fmla="*/ 0 w 111"/>
                  <a:gd name="T17" fmla="*/ 1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60">
                    <a:moveTo>
                      <a:pt x="0" y="17"/>
                    </a:moveTo>
                    <a:lnTo>
                      <a:pt x="13" y="160"/>
                    </a:lnTo>
                    <a:lnTo>
                      <a:pt x="92" y="152"/>
                    </a:lnTo>
                    <a:lnTo>
                      <a:pt x="101" y="132"/>
                    </a:lnTo>
                    <a:lnTo>
                      <a:pt x="111" y="92"/>
                    </a:lnTo>
                    <a:lnTo>
                      <a:pt x="108" y="54"/>
                    </a:lnTo>
                    <a:lnTo>
                      <a:pt x="91" y="17"/>
                    </a:lnTo>
                    <a:lnTo>
                      <a:pt x="78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56">
                <a:extLst>
                  <a:ext uri="{FF2B5EF4-FFF2-40B4-BE49-F238E27FC236}">
                    <a16:creationId xmlns:a16="http://schemas.microsoft.com/office/drawing/2014/main" xmlns="" id="{72EC1E57-60F5-4B0C-8D79-7F91D1C80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267" y="5915372"/>
                <a:ext cx="58738" cy="76200"/>
              </a:xfrm>
              <a:custGeom>
                <a:avLst/>
                <a:gdLst>
                  <a:gd name="T0" fmla="*/ 0 w 113"/>
                  <a:gd name="T1" fmla="*/ 18 h 144"/>
                  <a:gd name="T2" fmla="*/ 12 w 113"/>
                  <a:gd name="T3" fmla="*/ 144 h 144"/>
                  <a:gd name="T4" fmla="*/ 107 w 113"/>
                  <a:gd name="T5" fmla="*/ 135 h 144"/>
                  <a:gd name="T6" fmla="*/ 113 w 113"/>
                  <a:gd name="T7" fmla="*/ 100 h 144"/>
                  <a:gd name="T8" fmla="*/ 107 w 113"/>
                  <a:gd name="T9" fmla="*/ 33 h 144"/>
                  <a:gd name="T10" fmla="*/ 95 w 113"/>
                  <a:gd name="T11" fmla="*/ 0 h 144"/>
                  <a:gd name="T12" fmla="*/ 0 w 113"/>
                  <a:gd name="T13" fmla="*/ 1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44">
                    <a:moveTo>
                      <a:pt x="0" y="18"/>
                    </a:moveTo>
                    <a:lnTo>
                      <a:pt x="12" y="144"/>
                    </a:lnTo>
                    <a:lnTo>
                      <a:pt x="107" y="135"/>
                    </a:lnTo>
                    <a:lnTo>
                      <a:pt x="113" y="100"/>
                    </a:lnTo>
                    <a:lnTo>
                      <a:pt x="107" y="33"/>
                    </a:lnTo>
                    <a:lnTo>
                      <a:pt x="95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57">
                <a:extLst>
                  <a:ext uri="{FF2B5EF4-FFF2-40B4-BE49-F238E27FC236}">
                    <a16:creationId xmlns:a16="http://schemas.microsoft.com/office/drawing/2014/main" xmlns="" id="{46835C5E-0D8A-4724-BD16-55757054B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404" y="6059835"/>
                <a:ext cx="61913" cy="63500"/>
              </a:xfrm>
              <a:custGeom>
                <a:avLst/>
                <a:gdLst>
                  <a:gd name="T0" fmla="*/ 0 w 117"/>
                  <a:gd name="T1" fmla="*/ 23 h 122"/>
                  <a:gd name="T2" fmla="*/ 16 w 117"/>
                  <a:gd name="T3" fmla="*/ 122 h 122"/>
                  <a:gd name="T4" fmla="*/ 111 w 117"/>
                  <a:gd name="T5" fmla="*/ 106 h 122"/>
                  <a:gd name="T6" fmla="*/ 117 w 117"/>
                  <a:gd name="T7" fmla="*/ 78 h 122"/>
                  <a:gd name="T8" fmla="*/ 108 w 117"/>
                  <a:gd name="T9" fmla="*/ 24 h 122"/>
                  <a:gd name="T10" fmla="*/ 95 w 117"/>
                  <a:gd name="T11" fmla="*/ 0 h 122"/>
                  <a:gd name="T12" fmla="*/ 0 w 117"/>
                  <a:gd name="T13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22">
                    <a:moveTo>
                      <a:pt x="0" y="23"/>
                    </a:moveTo>
                    <a:lnTo>
                      <a:pt x="16" y="122"/>
                    </a:lnTo>
                    <a:lnTo>
                      <a:pt x="111" y="106"/>
                    </a:lnTo>
                    <a:lnTo>
                      <a:pt x="117" y="78"/>
                    </a:lnTo>
                    <a:lnTo>
                      <a:pt x="108" y="24"/>
                    </a:lnTo>
                    <a:lnTo>
                      <a:pt x="95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Freeform 58">
                <a:extLst>
                  <a:ext uri="{FF2B5EF4-FFF2-40B4-BE49-F238E27FC236}">
                    <a16:creationId xmlns:a16="http://schemas.microsoft.com/office/drawing/2014/main" xmlns="" id="{DA6BE443-4409-4675-9132-98AB2F3888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0442" y="5631210"/>
                <a:ext cx="531813" cy="566738"/>
              </a:xfrm>
              <a:custGeom>
                <a:avLst/>
                <a:gdLst>
                  <a:gd name="T0" fmla="*/ 577 w 1004"/>
                  <a:gd name="T1" fmla="*/ 17 h 1069"/>
                  <a:gd name="T2" fmla="*/ 934 w 1004"/>
                  <a:gd name="T3" fmla="*/ 45 h 1069"/>
                  <a:gd name="T4" fmla="*/ 994 w 1004"/>
                  <a:gd name="T5" fmla="*/ 104 h 1069"/>
                  <a:gd name="T6" fmla="*/ 999 w 1004"/>
                  <a:gd name="T7" fmla="*/ 193 h 1069"/>
                  <a:gd name="T8" fmla="*/ 953 w 1004"/>
                  <a:gd name="T9" fmla="*/ 266 h 1069"/>
                  <a:gd name="T10" fmla="*/ 888 w 1004"/>
                  <a:gd name="T11" fmla="*/ 281 h 1069"/>
                  <a:gd name="T12" fmla="*/ 250 w 1004"/>
                  <a:gd name="T13" fmla="*/ 214 h 1069"/>
                  <a:gd name="T14" fmla="*/ 190 w 1004"/>
                  <a:gd name="T15" fmla="*/ 191 h 1069"/>
                  <a:gd name="T16" fmla="*/ 160 w 1004"/>
                  <a:gd name="T17" fmla="*/ 121 h 1069"/>
                  <a:gd name="T18" fmla="*/ 175 w 1004"/>
                  <a:gd name="T19" fmla="*/ 45 h 1069"/>
                  <a:gd name="T20" fmla="*/ 227 w 1004"/>
                  <a:gd name="T21" fmla="*/ 0 h 1069"/>
                  <a:gd name="T22" fmla="*/ 289 w 1004"/>
                  <a:gd name="T23" fmla="*/ 766 h 1069"/>
                  <a:gd name="T24" fmla="*/ 827 w 1004"/>
                  <a:gd name="T25" fmla="*/ 831 h 1069"/>
                  <a:gd name="T26" fmla="*/ 873 w 1004"/>
                  <a:gd name="T27" fmla="*/ 893 h 1069"/>
                  <a:gd name="T28" fmla="*/ 875 w 1004"/>
                  <a:gd name="T29" fmla="*/ 982 h 1069"/>
                  <a:gd name="T30" fmla="*/ 836 w 1004"/>
                  <a:gd name="T31" fmla="*/ 1054 h 1069"/>
                  <a:gd name="T32" fmla="*/ 784 w 1004"/>
                  <a:gd name="T33" fmla="*/ 1067 h 1069"/>
                  <a:gd name="T34" fmla="*/ 246 w 1004"/>
                  <a:gd name="T35" fmla="*/ 962 h 1069"/>
                  <a:gd name="T36" fmla="*/ 200 w 1004"/>
                  <a:gd name="T37" fmla="*/ 909 h 1069"/>
                  <a:gd name="T38" fmla="*/ 199 w 1004"/>
                  <a:gd name="T39" fmla="*/ 837 h 1069"/>
                  <a:gd name="T40" fmla="*/ 237 w 1004"/>
                  <a:gd name="T41" fmla="*/ 778 h 1069"/>
                  <a:gd name="T42" fmla="*/ 289 w 1004"/>
                  <a:gd name="T43" fmla="*/ 766 h 1069"/>
                  <a:gd name="T44" fmla="*/ 199 w 1004"/>
                  <a:gd name="T45" fmla="*/ 497 h 1069"/>
                  <a:gd name="T46" fmla="*/ 128 w 1004"/>
                  <a:gd name="T47" fmla="*/ 539 h 1069"/>
                  <a:gd name="T48" fmla="*/ 105 w 1004"/>
                  <a:gd name="T49" fmla="*/ 615 h 1069"/>
                  <a:gd name="T50" fmla="*/ 135 w 1004"/>
                  <a:gd name="T51" fmla="*/ 688 h 1069"/>
                  <a:gd name="T52" fmla="*/ 196 w 1004"/>
                  <a:gd name="T53" fmla="*/ 714 h 1069"/>
                  <a:gd name="T54" fmla="*/ 875 w 1004"/>
                  <a:gd name="T55" fmla="*/ 801 h 1069"/>
                  <a:gd name="T56" fmla="*/ 945 w 1004"/>
                  <a:gd name="T57" fmla="*/ 753 h 1069"/>
                  <a:gd name="T58" fmla="*/ 965 w 1004"/>
                  <a:gd name="T59" fmla="*/ 667 h 1069"/>
                  <a:gd name="T60" fmla="*/ 934 w 1004"/>
                  <a:gd name="T61" fmla="*/ 586 h 1069"/>
                  <a:gd name="T62" fmla="*/ 873 w 1004"/>
                  <a:gd name="T63" fmla="*/ 559 h 1069"/>
                  <a:gd name="T64" fmla="*/ 132 w 1004"/>
                  <a:gd name="T65" fmla="*/ 229 h 1069"/>
                  <a:gd name="T66" fmla="*/ 56 w 1004"/>
                  <a:gd name="T67" fmla="*/ 245 h 1069"/>
                  <a:gd name="T68" fmla="*/ 3 w 1004"/>
                  <a:gd name="T69" fmla="*/ 315 h 1069"/>
                  <a:gd name="T70" fmla="*/ 10 w 1004"/>
                  <a:gd name="T71" fmla="*/ 405 h 1069"/>
                  <a:gd name="T72" fmla="*/ 81 w 1004"/>
                  <a:gd name="T73" fmla="*/ 465 h 1069"/>
                  <a:gd name="T74" fmla="*/ 872 w 1004"/>
                  <a:gd name="T75" fmla="*/ 541 h 1069"/>
                  <a:gd name="T76" fmla="*/ 948 w 1004"/>
                  <a:gd name="T77" fmla="*/ 527 h 1069"/>
                  <a:gd name="T78" fmla="*/ 1000 w 1004"/>
                  <a:gd name="T79" fmla="*/ 455 h 1069"/>
                  <a:gd name="T80" fmla="*/ 993 w 1004"/>
                  <a:gd name="T81" fmla="*/ 366 h 1069"/>
                  <a:gd name="T82" fmla="*/ 922 w 1004"/>
                  <a:gd name="T83" fmla="*/ 305 h 1069"/>
                  <a:gd name="T84" fmla="*/ 132 w 1004"/>
                  <a:gd name="T85" fmla="*/ 229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4" h="1069">
                    <a:moveTo>
                      <a:pt x="243" y="0"/>
                    </a:moveTo>
                    <a:lnTo>
                      <a:pt x="577" y="17"/>
                    </a:lnTo>
                    <a:lnTo>
                      <a:pt x="909" y="42"/>
                    </a:lnTo>
                    <a:lnTo>
                      <a:pt x="934" y="45"/>
                    </a:lnTo>
                    <a:lnTo>
                      <a:pt x="971" y="68"/>
                    </a:lnTo>
                    <a:lnTo>
                      <a:pt x="994" y="104"/>
                    </a:lnTo>
                    <a:lnTo>
                      <a:pt x="1003" y="148"/>
                    </a:lnTo>
                    <a:lnTo>
                      <a:pt x="999" y="193"/>
                    </a:lnTo>
                    <a:lnTo>
                      <a:pt x="981" y="235"/>
                    </a:lnTo>
                    <a:lnTo>
                      <a:pt x="953" y="266"/>
                    </a:lnTo>
                    <a:lnTo>
                      <a:pt x="912" y="282"/>
                    </a:lnTo>
                    <a:lnTo>
                      <a:pt x="888" y="281"/>
                    </a:lnTo>
                    <a:lnTo>
                      <a:pt x="525" y="238"/>
                    </a:lnTo>
                    <a:lnTo>
                      <a:pt x="250" y="214"/>
                    </a:lnTo>
                    <a:lnTo>
                      <a:pt x="226" y="212"/>
                    </a:lnTo>
                    <a:lnTo>
                      <a:pt x="190" y="191"/>
                    </a:lnTo>
                    <a:lnTo>
                      <a:pt x="168" y="160"/>
                    </a:lnTo>
                    <a:lnTo>
                      <a:pt x="160" y="121"/>
                    </a:lnTo>
                    <a:lnTo>
                      <a:pt x="163" y="82"/>
                    </a:lnTo>
                    <a:lnTo>
                      <a:pt x="175" y="45"/>
                    </a:lnTo>
                    <a:lnTo>
                      <a:pt x="197" y="16"/>
                    </a:lnTo>
                    <a:lnTo>
                      <a:pt x="227" y="0"/>
                    </a:lnTo>
                    <a:lnTo>
                      <a:pt x="243" y="0"/>
                    </a:lnTo>
                    <a:close/>
                    <a:moveTo>
                      <a:pt x="289" y="766"/>
                    </a:moveTo>
                    <a:lnTo>
                      <a:pt x="807" y="828"/>
                    </a:lnTo>
                    <a:lnTo>
                      <a:pt x="827" y="831"/>
                    </a:lnTo>
                    <a:lnTo>
                      <a:pt x="856" y="855"/>
                    </a:lnTo>
                    <a:lnTo>
                      <a:pt x="873" y="893"/>
                    </a:lnTo>
                    <a:lnTo>
                      <a:pt x="879" y="937"/>
                    </a:lnTo>
                    <a:lnTo>
                      <a:pt x="875" y="982"/>
                    </a:lnTo>
                    <a:lnTo>
                      <a:pt x="860" y="1024"/>
                    </a:lnTo>
                    <a:lnTo>
                      <a:pt x="836" y="1054"/>
                    </a:lnTo>
                    <a:lnTo>
                      <a:pt x="804" y="1069"/>
                    </a:lnTo>
                    <a:lnTo>
                      <a:pt x="784" y="1067"/>
                    </a:lnTo>
                    <a:lnTo>
                      <a:pt x="265" y="968"/>
                    </a:lnTo>
                    <a:lnTo>
                      <a:pt x="246" y="962"/>
                    </a:lnTo>
                    <a:lnTo>
                      <a:pt x="217" y="940"/>
                    </a:lnTo>
                    <a:lnTo>
                      <a:pt x="200" y="909"/>
                    </a:lnTo>
                    <a:lnTo>
                      <a:pt x="194" y="873"/>
                    </a:lnTo>
                    <a:lnTo>
                      <a:pt x="199" y="837"/>
                    </a:lnTo>
                    <a:lnTo>
                      <a:pt x="213" y="804"/>
                    </a:lnTo>
                    <a:lnTo>
                      <a:pt x="237" y="778"/>
                    </a:lnTo>
                    <a:lnTo>
                      <a:pt x="269" y="766"/>
                    </a:lnTo>
                    <a:lnTo>
                      <a:pt x="289" y="766"/>
                    </a:lnTo>
                    <a:close/>
                    <a:moveTo>
                      <a:pt x="223" y="498"/>
                    </a:moveTo>
                    <a:lnTo>
                      <a:pt x="199" y="497"/>
                    </a:lnTo>
                    <a:lnTo>
                      <a:pt x="158" y="511"/>
                    </a:lnTo>
                    <a:lnTo>
                      <a:pt x="128" y="539"/>
                    </a:lnTo>
                    <a:lnTo>
                      <a:pt x="111" y="575"/>
                    </a:lnTo>
                    <a:lnTo>
                      <a:pt x="105" y="615"/>
                    </a:lnTo>
                    <a:lnTo>
                      <a:pt x="112" y="654"/>
                    </a:lnTo>
                    <a:lnTo>
                      <a:pt x="135" y="688"/>
                    </a:lnTo>
                    <a:lnTo>
                      <a:pt x="171" y="710"/>
                    </a:lnTo>
                    <a:lnTo>
                      <a:pt x="196" y="714"/>
                    </a:lnTo>
                    <a:lnTo>
                      <a:pt x="850" y="799"/>
                    </a:lnTo>
                    <a:lnTo>
                      <a:pt x="875" y="801"/>
                    </a:lnTo>
                    <a:lnTo>
                      <a:pt x="917" y="785"/>
                    </a:lnTo>
                    <a:lnTo>
                      <a:pt x="945" y="753"/>
                    </a:lnTo>
                    <a:lnTo>
                      <a:pt x="961" y="713"/>
                    </a:lnTo>
                    <a:lnTo>
                      <a:pt x="965" y="667"/>
                    </a:lnTo>
                    <a:lnTo>
                      <a:pt x="957" y="623"/>
                    </a:lnTo>
                    <a:lnTo>
                      <a:pt x="934" y="586"/>
                    </a:lnTo>
                    <a:lnTo>
                      <a:pt x="898" y="563"/>
                    </a:lnTo>
                    <a:lnTo>
                      <a:pt x="873" y="559"/>
                    </a:lnTo>
                    <a:lnTo>
                      <a:pt x="223" y="498"/>
                    </a:lnTo>
                    <a:close/>
                    <a:moveTo>
                      <a:pt x="132" y="229"/>
                    </a:moveTo>
                    <a:lnTo>
                      <a:pt x="104" y="229"/>
                    </a:lnTo>
                    <a:lnTo>
                      <a:pt x="56" y="245"/>
                    </a:lnTo>
                    <a:lnTo>
                      <a:pt x="23" y="275"/>
                    </a:lnTo>
                    <a:lnTo>
                      <a:pt x="3" y="315"/>
                    </a:lnTo>
                    <a:lnTo>
                      <a:pt x="0" y="361"/>
                    </a:lnTo>
                    <a:lnTo>
                      <a:pt x="10" y="405"/>
                    </a:lnTo>
                    <a:lnTo>
                      <a:pt x="37" y="441"/>
                    </a:lnTo>
                    <a:lnTo>
                      <a:pt x="81" y="465"/>
                    </a:lnTo>
                    <a:lnTo>
                      <a:pt x="109" y="469"/>
                    </a:lnTo>
                    <a:lnTo>
                      <a:pt x="872" y="541"/>
                    </a:lnTo>
                    <a:lnTo>
                      <a:pt x="901" y="541"/>
                    </a:lnTo>
                    <a:lnTo>
                      <a:pt x="948" y="527"/>
                    </a:lnTo>
                    <a:lnTo>
                      <a:pt x="981" y="495"/>
                    </a:lnTo>
                    <a:lnTo>
                      <a:pt x="1000" y="455"/>
                    </a:lnTo>
                    <a:lnTo>
                      <a:pt x="1004" y="409"/>
                    </a:lnTo>
                    <a:lnTo>
                      <a:pt x="993" y="366"/>
                    </a:lnTo>
                    <a:lnTo>
                      <a:pt x="965" y="330"/>
                    </a:lnTo>
                    <a:lnTo>
                      <a:pt x="922" y="305"/>
                    </a:lnTo>
                    <a:lnTo>
                      <a:pt x="894" y="301"/>
                    </a:lnTo>
                    <a:lnTo>
                      <a:pt x="132" y="229"/>
                    </a:ln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Freeform 59">
                <a:extLst>
                  <a:ext uri="{FF2B5EF4-FFF2-40B4-BE49-F238E27FC236}">
                    <a16:creationId xmlns:a16="http://schemas.microsoft.com/office/drawing/2014/main" xmlns="" id="{2F4AD737-60B9-4215-9496-A49D3B95B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7" y="5651847"/>
                <a:ext cx="53975" cy="74613"/>
              </a:xfrm>
              <a:custGeom>
                <a:avLst/>
                <a:gdLst>
                  <a:gd name="T0" fmla="*/ 102 w 102"/>
                  <a:gd name="T1" fmla="*/ 18 h 143"/>
                  <a:gd name="T2" fmla="*/ 91 w 102"/>
                  <a:gd name="T3" fmla="*/ 143 h 143"/>
                  <a:gd name="T4" fmla="*/ 7 w 102"/>
                  <a:gd name="T5" fmla="*/ 134 h 143"/>
                  <a:gd name="T6" fmla="*/ 3 w 102"/>
                  <a:gd name="T7" fmla="*/ 117 h 143"/>
                  <a:gd name="T8" fmla="*/ 0 w 102"/>
                  <a:gd name="T9" fmla="*/ 82 h 143"/>
                  <a:gd name="T10" fmla="*/ 6 w 102"/>
                  <a:gd name="T11" fmla="*/ 33 h 143"/>
                  <a:gd name="T12" fmla="*/ 20 w 102"/>
                  <a:gd name="T13" fmla="*/ 0 h 143"/>
                  <a:gd name="T14" fmla="*/ 102 w 102"/>
                  <a:gd name="T15" fmla="*/ 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43">
                    <a:moveTo>
                      <a:pt x="102" y="18"/>
                    </a:moveTo>
                    <a:lnTo>
                      <a:pt x="91" y="143"/>
                    </a:lnTo>
                    <a:lnTo>
                      <a:pt x="7" y="134"/>
                    </a:lnTo>
                    <a:lnTo>
                      <a:pt x="3" y="117"/>
                    </a:lnTo>
                    <a:lnTo>
                      <a:pt x="0" y="82"/>
                    </a:lnTo>
                    <a:lnTo>
                      <a:pt x="6" y="33"/>
                    </a:lnTo>
                    <a:lnTo>
                      <a:pt x="20" y="0"/>
                    </a:lnTo>
                    <a:lnTo>
                      <a:pt x="10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60">
                <a:extLst>
                  <a:ext uri="{FF2B5EF4-FFF2-40B4-BE49-F238E27FC236}">
                    <a16:creationId xmlns:a16="http://schemas.microsoft.com/office/drawing/2014/main" xmlns="" id="{49AC1C76-E7CC-4221-8D71-CC28A3ED5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4" y="5775672"/>
                <a:ext cx="58738" cy="84138"/>
              </a:xfrm>
              <a:custGeom>
                <a:avLst/>
                <a:gdLst>
                  <a:gd name="T0" fmla="*/ 109 w 111"/>
                  <a:gd name="T1" fmla="*/ 17 h 160"/>
                  <a:gd name="T2" fmla="*/ 96 w 111"/>
                  <a:gd name="T3" fmla="*/ 160 h 160"/>
                  <a:gd name="T4" fmla="*/ 19 w 111"/>
                  <a:gd name="T5" fmla="*/ 152 h 160"/>
                  <a:gd name="T6" fmla="*/ 9 w 111"/>
                  <a:gd name="T7" fmla="*/ 132 h 160"/>
                  <a:gd name="T8" fmla="*/ 0 w 111"/>
                  <a:gd name="T9" fmla="*/ 92 h 160"/>
                  <a:gd name="T10" fmla="*/ 3 w 111"/>
                  <a:gd name="T11" fmla="*/ 54 h 160"/>
                  <a:gd name="T12" fmla="*/ 19 w 111"/>
                  <a:gd name="T13" fmla="*/ 17 h 160"/>
                  <a:gd name="T14" fmla="*/ 33 w 111"/>
                  <a:gd name="T15" fmla="*/ 0 h 160"/>
                  <a:gd name="T16" fmla="*/ 111 w 111"/>
                  <a:gd name="T17" fmla="*/ 17 h 160"/>
                  <a:gd name="T18" fmla="*/ 109 w 111"/>
                  <a:gd name="T19" fmla="*/ 1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60">
                    <a:moveTo>
                      <a:pt x="109" y="17"/>
                    </a:moveTo>
                    <a:lnTo>
                      <a:pt x="96" y="160"/>
                    </a:lnTo>
                    <a:lnTo>
                      <a:pt x="19" y="152"/>
                    </a:lnTo>
                    <a:lnTo>
                      <a:pt x="9" y="132"/>
                    </a:lnTo>
                    <a:lnTo>
                      <a:pt x="0" y="92"/>
                    </a:lnTo>
                    <a:lnTo>
                      <a:pt x="3" y="54"/>
                    </a:lnTo>
                    <a:lnTo>
                      <a:pt x="19" y="17"/>
                    </a:lnTo>
                    <a:lnTo>
                      <a:pt x="33" y="0"/>
                    </a:lnTo>
                    <a:lnTo>
                      <a:pt x="111" y="17"/>
                    </a:lnTo>
                    <a:lnTo>
                      <a:pt x="109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61">
                <a:extLst>
                  <a:ext uri="{FF2B5EF4-FFF2-40B4-BE49-F238E27FC236}">
                    <a16:creationId xmlns:a16="http://schemas.microsoft.com/office/drawing/2014/main" xmlns="" id="{92759A27-7D90-4384-81C8-CF83674BB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9" y="5915372"/>
                <a:ext cx="60325" cy="76200"/>
              </a:xfrm>
              <a:custGeom>
                <a:avLst/>
                <a:gdLst>
                  <a:gd name="T0" fmla="*/ 113 w 113"/>
                  <a:gd name="T1" fmla="*/ 18 h 144"/>
                  <a:gd name="T2" fmla="*/ 102 w 113"/>
                  <a:gd name="T3" fmla="*/ 144 h 144"/>
                  <a:gd name="T4" fmla="*/ 6 w 113"/>
                  <a:gd name="T5" fmla="*/ 135 h 144"/>
                  <a:gd name="T6" fmla="*/ 0 w 113"/>
                  <a:gd name="T7" fmla="*/ 100 h 144"/>
                  <a:gd name="T8" fmla="*/ 7 w 113"/>
                  <a:gd name="T9" fmla="*/ 33 h 144"/>
                  <a:gd name="T10" fmla="*/ 18 w 113"/>
                  <a:gd name="T11" fmla="*/ 0 h 144"/>
                  <a:gd name="T12" fmla="*/ 113 w 113"/>
                  <a:gd name="T13" fmla="*/ 1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44">
                    <a:moveTo>
                      <a:pt x="113" y="18"/>
                    </a:moveTo>
                    <a:lnTo>
                      <a:pt x="102" y="144"/>
                    </a:lnTo>
                    <a:lnTo>
                      <a:pt x="6" y="135"/>
                    </a:lnTo>
                    <a:lnTo>
                      <a:pt x="0" y="100"/>
                    </a:lnTo>
                    <a:lnTo>
                      <a:pt x="7" y="33"/>
                    </a:lnTo>
                    <a:lnTo>
                      <a:pt x="18" y="0"/>
                    </a:lnTo>
                    <a:lnTo>
                      <a:pt x="113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62">
                <a:extLst>
                  <a:ext uri="{FF2B5EF4-FFF2-40B4-BE49-F238E27FC236}">
                    <a16:creationId xmlns:a16="http://schemas.microsoft.com/office/drawing/2014/main" xmlns="" id="{F9A62393-76AA-41BF-8911-C6BB40578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1567" y="6059835"/>
                <a:ext cx="61913" cy="63500"/>
              </a:xfrm>
              <a:custGeom>
                <a:avLst/>
                <a:gdLst>
                  <a:gd name="T0" fmla="*/ 115 w 115"/>
                  <a:gd name="T1" fmla="*/ 23 h 122"/>
                  <a:gd name="T2" fmla="*/ 101 w 115"/>
                  <a:gd name="T3" fmla="*/ 122 h 122"/>
                  <a:gd name="T4" fmla="*/ 4 w 115"/>
                  <a:gd name="T5" fmla="*/ 106 h 122"/>
                  <a:gd name="T6" fmla="*/ 0 w 115"/>
                  <a:gd name="T7" fmla="*/ 78 h 122"/>
                  <a:gd name="T8" fmla="*/ 7 w 115"/>
                  <a:gd name="T9" fmla="*/ 24 h 122"/>
                  <a:gd name="T10" fmla="*/ 22 w 115"/>
                  <a:gd name="T11" fmla="*/ 0 h 122"/>
                  <a:gd name="T12" fmla="*/ 115 w 115"/>
                  <a:gd name="T13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22">
                    <a:moveTo>
                      <a:pt x="115" y="23"/>
                    </a:moveTo>
                    <a:lnTo>
                      <a:pt x="101" y="122"/>
                    </a:lnTo>
                    <a:lnTo>
                      <a:pt x="4" y="106"/>
                    </a:lnTo>
                    <a:lnTo>
                      <a:pt x="0" y="78"/>
                    </a:lnTo>
                    <a:lnTo>
                      <a:pt x="7" y="24"/>
                    </a:lnTo>
                    <a:lnTo>
                      <a:pt x="22" y="0"/>
                    </a:lnTo>
                    <a:lnTo>
                      <a:pt x="115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07" name="직사각형 306">
            <a:extLst>
              <a:ext uri="{FF2B5EF4-FFF2-40B4-BE49-F238E27FC236}">
                <a16:creationId xmlns:a16="http://schemas.microsoft.com/office/drawing/2014/main" xmlns="" id="{D20295DE-5B7C-4CD0-86F3-0232BF869D3A}"/>
              </a:ext>
            </a:extLst>
          </p:cNvPr>
          <p:cNvSpPr/>
          <p:nvPr/>
        </p:nvSpPr>
        <p:spPr>
          <a:xfrm>
            <a:off x="357158" y="0"/>
            <a:ext cx="2317402" cy="262379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16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Q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xmlns="" id="{9E93814F-028D-4B0A-A05E-98943A453C07}"/>
              </a:ext>
            </a:extLst>
          </p:cNvPr>
          <p:cNvSpPr/>
          <p:nvPr/>
        </p:nvSpPr>
        <p:spPr>
          <a:xfrm>
            <a:off x="6429388" y="0"/>
            <a:ext cx="2317402" cy="262379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16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xmlns="" id="{F96562E6-49FE-4BFB-BBB6-4E12E5B11565}"/>
              </a:ext>
            </a:extLst>
          </p:cNvPr>
          <p:cNvSpPr/>
          <p:nvPr/>
        </p:nvSpPr>
        <p:spPr>
          <a:xfrm>
            <a:off x="3421490" y="121822"/>
            <a:ext cx="2317402" cy="1423467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8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그룹 335"/>
          <p:cNvGrpSpPr/>
          <p:nvPr/>
        </p:nvGrpSpPr>
        <p:grpSpPr>
          <a:xfrm>
            <a:off x="259114" y="2670306"/>
            <a:ext cx="2345295" cy="5988530"/>
            <a:chOff x="345485" y="3560407"/>
            <a:chExt cx="3127060" cy="7984707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xmlns="" id="{011B8924-B150-4971-B80E-18BEB51A30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079" y="3560407"/>
              <a:ext cx="2266046" cy="2847923"/>
              <a:chOff x="2697" y="873"/>
              <a:chExt cx="2286" cy="2873"/>
            </a:xfrm>
          </p:grpSpPr>
          <p:sp>
            <p:nvSpPr>
              <p:cNvPr id="155" name="Freeform 6">
                <a:extLst>
                  <a:ext uri="{FF2B5EF4-FFF2-40B4-BE49-F238E27FC236}">
                    <a16:creationId xmlns:a16="http://schemas.microsoft.com/office/drawing/2014/main" xmlns="" id="{169A8106-DCC3-4544-9300-E4EE33D3B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7">
                <a:extLst>
                  <a:ext uri="{FF2B5EF4-FFF2-40B4-BE49-F238E27FC236}">
                    <a16:creationId xmlns:a16="http://schemas.microsoft.com/office/drawing/2014/main" xmlns="" id="{BEDB5328-299B-4E71-9A86-01EA5F9EC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8">
                <a:extLst>
                  <a:ext uri="{FF2B5EF4-FFF2-40B4-BE49-F238E27FC236}">
                    <a16:creationId xmlns:a16="http://schemas.microsoft.com/office/drawing/2014/main" xmlns="" id="{9ABFA6BF-6A9A-41F2-AD95-144241434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9">
                <a:extLst>
                  <a:ext uri="{FF2B5EF4-FFF2-40B4-BE49-F238E27FC236}">
                    <a16:creationId xmlns:a16="http://schemas.microsoft.com/office/drawing/2014/main" xmlns="" id="{8ADFCA61-5463-45BA-8B2A-D0422A935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10">
                <a:extLst>
                  <a:ext uri="{FF2B5EF4-FFF2-40B4-BE49-F238E27FC236}">
                    <a16:creationId xmlns:a16="http://schemas.microsoft.com/office/drawing/2014/main" xmlns="" id="{2AB601E5-DEA8-4565-96A9-59F7BAEF9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1690"/>
                <a:ext cx="1130" cy="838"/>
              </a:xfrm>
              <a:custGeom>
                <a:avLst/>
                <a:gdLst>
                  <a:gd name="T0" fmla="*/ 3379 w 3388"/>
                  <a:gd name="T1" fmla="*/ 33 h 2514"/>
                  <a:gd name="T2" fmla="*/ 3220 w 3388"/>
                  <a:gd name="T3" fmla="*/ 438 h 2514"/>
                  <a:gd name="T4" fmla="*/ 3081 w 3388"/>
                  <a:gd name="T5" fmla="*/ 690 h 2514"/>
                  <a:gd name="T6" fmla="*/ 2942 w 3388"/>
                  <a:gd name="T7" fmla="*/ 872 h 2514"/>
                  <a:gd name="T8" fmla="*/ 2779 w 3388"/>
                  <a:gd name="T9" fmla="*/ 1009 h 2514"/>
                  <a:gd name="T10" fmla="*/ 2595 w 3388"/>
                  <a:gd name="T11" fmla="*/ 1078 h 2514"/>
                  <a:gd name="T12" fmla="*/ 2457 w 3388"/>
                  <a:gd name="T13" fmla="*/ 1078 h 2514"/>
                  <a:gd name="T14" fmla="*/ 2175 w 3388"/>
                  <a:gd name="T15" fmla="*/ 1038 h 2514"/>
                  <a:gd name="T16" fmla="*/ 1923 w 3388"/>
                  <a:gd name="T17" fmla="*/ 957 h 2514"/>
                  <a:gd name="T18" fmla="*/ 1731 w 3388"/>
                  <a:gd name="T19" fmla="*/ 902 h 2514"/>
                  <a:gd name="T20" fmla="*/ 1657 w 3388"/>
                  <a:gd name="T21" fmla="*/ 902 h 2514"/>
                  <a:gd name="T22" fmla="*/ 1465 w 3388"/>
                  <a:gd name="T23" fmla="*/ 957 h 2514"/>
                  <a:gd name="T24" fmla="*/ 1213 w 3388"/>
                  <a:gd name="T25" fmla="*/ 1038 h 2514"/>
                  <a:gd name="T26" fmla="*/ 931 w 3388"/>
                  <a:gd name="T27" fmla="*/ 1078 h 2514"/>
                  <a:gd name="T28" fmla="*/ 800 w 3388"/>
                  <a:gd name="T29" fmla="*/ 1078 h 2514"/>
                  <a:gd name="T30" fmla="*/ 630 w 3388"/>
                  <a:gd name="T31" fmla="*/ 1009 h 2514"/>
                  <a:gd name="T32" fmla="*/ 475 w 3388"/>
                  <a:gd name="T33" fmla="*/ 872 h 2514"/>
                  <a:gd name="T34" fmla="*/ 302 w 3388"/>
                  <a:gd name="T35" fmla="*/ 641 h 2514"/>
                  <a:gd name="T36" fmla="*/ 99 w 3388"/>
                  <a:gd name="T37" fmla="*/ 248 h 2514"/>
                  <a:gd name="T38" fmla="*/ 0 w 3388"/>
                  <a:gd name="T39" fmla="*/ 0 h 2514"/>
                  <a:gd name="T40" fmla="*/ 12 w 3388"/>
                  <a:gd name="T41" fmla="*/ 324 h 2514"/>
                  <a:gd name="T42" fmla="*/ 62 w 3388"/>
                  <a:gd name="T43" fmla="*/ 716 h 2514"/>
                  <a:gd name="T44" fmla="*/ 148 w 3388"/>
                  <a:gd name="T45" fmla="*/ 1062 h 2514"/>
                  <a:gd name="T46" fmla="*/ 263 w 3388"/>
                  <a:gd name="T47" fmla="*/ 1366 h 2514"/>
                  <a:gd name="T48" fmla="*/ 334 w 3388"/>
                  <a:gd name="T49" fmla="*/ 1509 h 2514"/>
                  <a:gd name="T50" fmla="*/ 499 w 3388"/>
                  <a:gd name="T51" fmla="*/ 1773 h 2514"/>
                  <a:gd name="T52" fmla="*/ 681 w 3388"/>
                  <a:gd name="T53" fmla="*/ 1992 h 2514"/>
                  <a:gd name="T54" fmla="*/ 874 w 3388"/>
                  <a:gd name="T55" fmla="*/ 2168 h 2514"/>
                  <a:gd name="T56" fmla="*/ 1068 w 3388"/>
                  <a:gd name="T57" fmla="*/ 2305 h 2514"/>
                  <a:gd name="T58" fmla="*/ 1304 w 3388"/>
                  <a:gd name="T59" fmla="*/ 2426 h 2514"/>
                  <a:gd name="T60" fmla="*/ 1629 w 3388"/>
                  <a:gd name="T61" fmla="*/ 2511 h 2514"/>
                  <a:gd name="T62" fmla="*/ 1759 w 3388"/>
                  <a:gd name="T63" fmla="*/ 2511 h 2514"/>
                  <a:gd name="T64" fmla="*/ 2084 w 3388"/>
                  <a:gd name="T65" fmla="*/ 2426 h 2514"/>
                  <a:gd name="T66" fmla="*/ 2320 w 3388"/>
                  <a:gd name="T67" fmla="*/ 2305 h 2514"/>
                  <a:gd name="T68" fmla="*/ 2514 w 3388"/>
                  <a:gd name="T69" fmla="*/ 2168 h 2514"/>
                  <a:gd name="T70" fmla="*/ 2707 w 3388"/>
                  <a:gd name="T71" fmla="*/ 1992 h 2514"/>
                  <a:gd name="T72" fmla="*/ 2889 w 3388"/>
                  <a:gd name="T73" fmla="*/ 1773 h 2514"/>
                  <a:gd name="T74" fmla="*/ 3054 w 3388"/>
                  <a:gd name="T75" fmla="*/ 1509 h 2514"/>
                  <a:gd name="T76" fmla="*/ 3125 w 3388"/>
                  <a:gd name="T77" fmla="*/ 1366 h 2514"/>
                  <a:gd name="T78" fmla="*/ 3240 w 3388"/>
                  <a:gd name="T79" fmla="*/ 1062 h 2514"/>
                  <a:gd name="T80" fmla="*/ 3326 w 3388"/>
                  <a:gd name="T81" fmla="*/ 716 h 2514"/>
                  <a:gd name="T82" fmla="*/ 3376 w 3388"/>
                  <a:gd name="T83" fmla="*/ 324 h 2514"/>
                  <a:gd name="T84" fmla="*/ 3388 w 3388"/>
                  <a:gd name="T85" fmla="*/ 0 h 2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88" h="2514">
                    <a:moveTo>
                      <a:pt x="3388" y="0"/>
                    </a:moveTo>
                    <a:lnTo>
                      <a:pt x="3379" y="33"/>
                    </a:lnTo>
                    <a:lnTo>
                      <a:pt x="3303" y="248"/>
                    </a:lnTo>
                    <a:lnTo>
                      <a:pt x="3220" y="438"/>
                    </a:lnTo>
                    <a:lnTo>
                      <a:pt x="3140" y="590"/>
                    </a:lnTo>
                    <a:lnTo>
                      <a:pt x="3081" y="690"/>
                    </a:lnTo>
                    <a:lnTo>
                      <a:pt x="3015" y="784"/>
                    </a:lnTo>
                    <a:lnTo>
                      <a:pt x="2942" y="872"/>
                    </a:lnTo>
                    <a:lnTo>
                      <a:pt x="2864" y="948"/>
                    </a:lnTo>
                    <a:lnTo>
                      <a:pt x="2779" y="1009"/>
                    </a:lnTo>
                    <a:lnTo>
                      <a:pt x="2690" y="1054"/>
                    </a:lnTo>
                    <a:lnTo>
                      <a:pt x="2595" y="1078"/>
                    </a:lnTo>
                    <a:lnTo>
                      <a:pt x="2545" y="1080"/>
                    </a:lnTo>
                    <a:lnTo>
                      <a:pt x="2457" y="1078"/>
                    </a:lnTo>
                    <a:lnTo>
                      <a:pt x="2304" y="1064"/>
                    </a:lnTo>
                    <a:lnTo>
                      <a:pt x="2175" y="1038"/>
                    </a:lnTo>
                    <a:lnTo>
                      <a:pt x="2064" y="1007"/>
                    </a:lnTo>
                    <a:lnTo>
                      <a:pt x="1923" y="957"/>
                    </a:lnTo>
                    <a:lnTo>
                      <a:pt x="1805" y="917"/>
                    </a:lnTo>
                    <a:lnTo>
                      <a:pt x="1731" y="902"/>
                    </a:lnTo>
                    <a:lnTo>
                      <a:pt x="1694" y="901"/>
                    </a:lnTo>
                    <a:lnTo>
                      <a:pt x="1657" y="902"/>
                    </a:lnTo>
                    <a:lnTo>
                      <a:pt x="1583" y="917"/>
                    </a:lnTo>
                    <a:lnTo>
                      <a:pt x="1465" y="957"/>
                    </a:lnTo>
                    <a:lnTo>
                      <a:pt x="1324" y="1007"/>
                    </a:lnTo>
                    <a:lnTo>
                      <a:pt x="1213" y="1038"/>
                    </a:lnTo>
                    <a:lnTo>
                      <a:pt x="1082" y="1064"/>
                    </a:lnTo>
                    <a:lnTo>
                      <a:pt x="931" y="1078"/>
                    </a:lnTo>
                    <a:lnTo>
                      <a:pt x="843" y="1080"/>
                    </a:lnTo>
                    <a:lnTo>
                      <a:pt x="800" y="1078"/>
                    </a:lnTo>
                    <a:lnTo>
                      <a:pt x="714" y="1054"/>
                    </a:lnTo>
                    <a:lnTo>
                      <a:pt x="630" y="1009"/>
                    </a:lnTo>
                    <a:lnTo>
                      <a:pt x="550" y="948"/>
                    </a:lnTo>
                    <a:lnTo>
                      <a:pt x="475" y="872"/>
                    </a:lnTo>
                    <a:lnTo>
                      <a:pt x="403" y="784"/>
                    </a:lnTo>
                    <a:lnTo>
                      <a:pt x="302" y="641"/>
                    </a:lnTo>
                    <a:lnTo>
                      <a:pt x="189" y="438"/>
                    </a:lnTo>
                    <a:lnTo>
                      <a:pt x="99" y="248"/>
                    </a:lnTo>
                    <a:lnTo>
                      <a:pt x="12" y="33"/>
                    </a:lnTo>
                    <a:lnTo>
                      <a:pt x="0" y="0"/>
                    </a:lnTo>
                    <a:lnTo>
                      <a:pt x="0" y="111"/>
                    </a:lnTo>
                    <a:lnTo>
                      <a:pt x="12" y="324"/>
                    </a:lnTo>
                    <a:lnTo>
                      <a:pt x="32" y="526"/>
                    </a:lnTo>
                    <a:lnTo>
                      <a:pt x="62" y="716"/>
                    </a:lnTo>
                    <a:lnTo>
                      <a:pt x="102" y="895"/>
                    </a:lnTo>
                    <a:lnTo>
                      <a:pt x="148" y="1062"/>
                    </a:lnTo>
                    <a:lnTo>
                      <a:pt x="203" y="1219"/>
                    </a:lnTo>
                    <a:lnTo>
                      <a:pt x="263" y="1366"/>
                    </a:lnTo>
                    <a:lnTo>
                      <a:pt x="296" y="1436"/>
                    </a:lnTo>
                    <a:lnTo>
                      <a:pt x="334" y="1509"/>
                    </a:lnTo>
                    <a:lnTo>
                      <a:pt x="415" y="1647"/>
                    </a:lnTo>
                    <a:lnTo>
                      <a:pt x="499" y="1773"/>
                    </a:lnTo>
                    <a:lnTo>
                      <a:pt x="589" y="1888"/>
                    </a:lnTo>
                    <a:lnTo>
                      <a:pt x="681" y="1992"/>
                    </a:lnTo>
                    <a:lnTo>
                      <a:pt x="776" y="2085"/>
                    </a:lnTo>
                    <a:lnTo>
                      <a:pt x="874" y="2168"/>
                    </a:lnTo>
                    <a:lnTo>
                      <a:pt x="970" y="2241"/>
                    </a:lnTo>
                    <a:lnTo>
                      <a:pt x="1068" y="2305"/>
                    </a:lnTo>
                    <a:lnTo>
                      <a:pt x="1164" y="2359"/>
                    </a:lnTo>
                    <a:lnTo>
                      <a:pt x="1304" y="2426"/>
                    </a:lnTo>
                    <a:lnTo>
                      <a:pt x="1478" y="2483"/>
                    </a:lnTo>
                    <a:lnTo>
                      <a:pt x="1629" y="2511"/>
                    </a:lnTo>
                    <a:lnTo>
                      <a:pt x="1694" y="2514"/>
                    </a:lnTo>
                    <a:lnTo>
                      <a:pt x="1759" y="2511"/>
                    </a:lnTo>
                    <a:lnTo>
                      <a:pt x="1910" y="2483"/>
                    </a:lnTo>
                    <a:lnTo>
                      <a:pt x="2084" y="2426"/>
                    </a:lnTo>
                    <a:lnTo>
                      <a:pt x="2224" y="2359"/>
                    </a:lnTo>
                    <a:lnTo>
                      <a:pt x="2320" y="2305"/>
                    </a:lnTo>
                    <a:lnTo>
                      <a:pt x="2418" y="2241"/>
                    </a:lnTo>
                    <a:lnTo>
                      <a:pt x="2514" y="2168"/>
                    </a:lnTo>
                    <a:lnTo>
                      <a:pt x="2612" y="2085"/>
                    </a:lnTo>
                    <a:lnTo>
                      <a:pt x="2707" y="1992"/>
                    </a:lnTo>
                    <a:lnTo>
                      <a:pt x="2799" y="1888"/>
                    </a:lnTo>
                    <a:lnTo>
                      <a:pt x="2889" y="1773"/>
                    </a:lnTo>
                    <a:lnTo>
                      <a:pt x="2973" y="1647"/>
                    </a:lnTo>
                    <a:lnTo>
                      <a:pt x="3054" y="1509"/>
                    </a:lnTo>
                    <a:lnTo>
                      <a:pt x="3092" y="1436"/>
                    </a:lnTo>
                    <a:lnTo>
                      <a:pt x="3125" y="1366"/>
                    </a:lnTo>
                    <a:lnTo>
                      <a:pt x="3185" y="1219"/>
                    </a:lnTo>
                    <a:lnTo>
                      <a:pt x="3240" y="1062"/>
                    </a:lnTo>
                    <a:lnTo>
                      <a:pt x="3286" y="895"/>
                    </a:lnTo>
                    <a:lnTo>
                      <a:pt x="3326" y="716"/>
                    </a:lnTo>
                    <a:lnTo>
                      <a:pt x="3356" y="526"/>
                    </a:lnTo>
                    <a:lnTo>
                      <a:pt x="3376" y="324"/>
                    </a:lnTo>
                    <a:lnTo>
                      <a:pt x="3388" y="111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BC8A6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11">
                <a:extLst>
                  <a:ext uri="{FF2B5EF4-FFF2-40B4-BE49-F238E27FC236}">
                    <a16:creationId xmlns:a16="http://schemas.microsoft.com/office/drawing/2014/main" xmlns="" id="{25CFF6F6-F7F3-42CB-AB02-208F04D5A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12">
                <a:extLst>
                  <a:ext uri="{FF2B5EF4-FFF2-40B4-BE49-F238E27FC236}">
                    <a16:creationId xmlns:a16="http://schemas.microsoft.com/office/drawing/2014/main" xmlns="" id="{9CA20C52-54D9-4271-A3C9-62246B70C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xmlns="" id="{C390D1B6-282F-48A6-BEA1-A8CA5297D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xmlns="" id="{4CE8AC1E-C659-4564-8140-DB00B7BB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" y="1356"/>
                <a:ext cx="130" cy="547"/>
              </a:xfrm>
              <a:custGeom>
                <a:avLst/>
                <a:gdLst>
                  <a:gd name="T0" fmla="*/ 108 w 392"/>
                  <a:gd name="T1" fmla="*/ 341 h 1642"/>
                  <a:gd name="T2" fmla="*/ 80 w 392"/>
                  <a:gd name="T3" fmla="*/ 421 h 1642"/>
                  <a:gd name="T4" fmla="*/ 38 w 392"/>
                  <a:gd name="T5" fmla="*/ 594 h 1642"/>
                  <a:gd name="T6" fmla="*/ 12 w 392"/>
                  <a:gd name="T7" fmla="*/ 777 h 1642"/>
                  <a:gd name="T8" fmla="*/ 2 w 392"/>
                  <a:gd name="T9" fmla="*/ 966 h 1642"/>
                  <a:gd name="T10" fmla="*/ 0 w 392"/>
                  <a:gd name="T11" fmla="*/ 1061 h 1642"/>
                  <a:gd name="T12" fmla="*/ 22 w 392"/>
                  <a:gd name="T13" fmla="*/ 1057 h 1642"/>
                  <a:gd name="T14" fmla="*/ 117 w 392"/>
                  <a:gd name="T15" fmla="*/ 1057 h 1642"/>
                  <a:gd name="T16" fmla="*/ 154 w 392"/>
                  <a:gd name="T17" fmla="*/ 1074 h 1642"/>
                  <a:gd name="T18" fmla="*/ 167 w 392"/>
                  <a:gd name="T19" fmla="*/ 1096 h 1642"/>
                  <a:gd name="T20" fmla="*/ 169 w 392"/>
                  <a:gd name="T21" fmla="*/ 1112 h 1642"/>
                  <a:gd name="T22" fmla="*/ 224 w 392"/>
                  <a:gd name="T23" fmla="*/ 1642 h 1642"/>
                  <a:gd name="T24" fmla="*/ 298 w 392"/>
                  <a:gd name="T25" fmla="*/ 1604 h 1642"/>
                  <a:gd name="T26" fmla="*/ 300 w 392"/>
                  <a:gd name="T27" fmla="*/ 1417 h 1642"/>
                  <a:gd name="T28" fmla="*/ 326 w 392"/>
                  <a:gd name="T29" fmla="*/ 903 h 1642"/>
                  <a:gd name="T30" fmla="*/ 379 w 392"/>
                  <a:gd name="T31" fmla="*/ 146 h 1642"/>
                  <a:gd name="T32" fmla="*/ 392 w 392"/>
                  <a:gd name="T33" fmla="*/ 0 h 1642"/>
                  <a:gd name="T34" fmla="*/ 108 w 392"/>
                  <a:gd name="T35" fmla="*/ 341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" h="1642">
                    <a:moveTo>
                      <a:pt x="108" y="341"/>
                    </a:moveTo>
                    <a:lnTo>
                      <a:pt x="80" y="421"/>
                    </a:lnTo>
                    <a:lnTo>
                      <a:pt x="38" y="594"/>
                    </a:lnTo>
                    <a:lnTo>
                      <a:pt x="12" y="777"/>
                    </a:lnTo>
                    <a:lnTo>
                      <a:pt x="2" y="966"/>
                    </a:lnTo>
                    <a:lnTo>
                      <a:pt x="0" y="1061"/>
                    </a:lnTo>
                    <a:lnTo>
                      <a:pt x="22" y="1057"/>
                    </a:lnTo>
                    <a:lnTo>
                      <a:pt x="117" y="1057"/>
                    </a:lnTo>
                    <a:lnTo>
                      <a:pt x="154" y="1074"/>
                    </a:lnTo>
                    <a:lnTo>
                      <a:pt x="167" y="1096"/>
                    </a:lnTo>
                    <a:lnTo>
                      <a:pt x="169" y="1112"/>
                    </a:lnTo>
                    <a:lnTo>
                      <a:pt x="224" y="1642"/>
                    </a:lnTo>
                    <a:lnTo>
                      <a:pt x="298" y="1604"/>
                    </a:lnTo>
                    <a:lnTo>
                      <a:pt x="300" y="1417"/>
                    </a:lnTo>
                    <a:lnTo>
                      <a:pt x="326" y="903"/>
                    </a:lnTo>
                    <a:lnTo>
                      <a:pt x="379" y="146"/>
                    </a:lnTo>
                    <a:lnTo>
                      <a:pt x="392" y="0"/>
                    </a:lnTo>
                    <a:lnTo>
                      <a:pt x="108" y="34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xmlns="" id="{ADD33B3D-0FE3-412E-B4F3-20341F9B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367"/>
                <a:ext cx="131" cy="536"/>
              </a:xfrm>
              <a:custGeom>
                <a:avLst/>
                <a:gdLst>
                  <a:gd name="T0" fmla="*/ 284 w 391"/>
                  <a:gd name="T1" fmla="*/ 306 h 1607"/>
                  <a:gd name="T2" fmla="*/ 313 w 391"/>
                  <a:gd name="T3" fmla="*/ 386 h 1607"/>
                  <a:gd name="T4" fmla="*/ 354 w 391"/>
                  <a:gd name="T5" fmla="*/ 559 h 1607"/>
                  <a:gd name="T6" fmla="*/ 379 w 391"/>
                  <a:gd name="T7" fmla="*/ 742 h 1607"/>
                  <a:gd name="T8" fmla="*/ 391 w 391"/>
                  <a:gd name="T9" fmla="*/ 931 h 1607"/>
                  <a:gd name="T10" fmla="*/ 391 w 391"/>
                  <a:gd name="T11" fmla="*/ 1026 h 1607"/>
                  <a:gd name="T12" fmla="*/ 371 w 391"/>
                  <a:gd name="T13" fmla="*/ 1022 h 1607"/>
                  <a:gd name="T14" fmla="*/ 276 w 391"/>
                  <a:gd name="T15" fmla="*/ 1022 h 1607"/>
                  <a:gd name="T16" fmla="*/ 238 w 391"/>
                  <a:gd name="T17" fmla="*/ 1039 h 1607"/>
                  <a:gd name="T18" fmla="*/ 224 w 391"/>
                  <a:gd name="T19" fmla="*/ 1061 h 1607"/>
                  <a:gd name="T20" fmla="*/ 223 w 391"/>
                  <a:gd name="T21" fmla="*/ 1077 h 1607"/>
                  <a:gd name="T22" fmla="*/ 169 w 391"/>
                  <a:gd name="T23" fmla="*/ 1607 h 1607"/>
                  <a:gd name="T24" fmla="*/ 95 w 391"/>
                  <a:gd name="T25" fmla="*/ 1569 h 1607"/>
                  <a:gd name="T26" fmla="*/ 92 w 391"/>
                  <a:gd name="T27" fmla="*/ 1382 h 1607"/>
                  <a:gd name="T28" fmla="*/ 66 w 391"/>
                  <a:gd name="T29" fmla="*/ 879 h 1607"/>
                  <a:gd name="T30" fmla="*/ 12 w 391"/>
                  <a:gd name="T31" fmla="*/ 141 h 1607"/>
                  <a:gd name="T32" fmla="*/ 0 w 391"/>
                  <a:gd name="T33" fmla="*/ 0 h 1607"/>
                  <a:gd name="T34" fmla="*/ 284 w 391"/>
                  <a:gd name="T35" fmla="*/ 306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607">
                    <a:moveTo>
                      <a:pt x="284" y="306"/>
                    </a:moveTo>
                    <a:lnTo>
                      <a:pt x="313" y="386"/>
                    </a:lnTo>
                    <a:lnTo>
                      <a:pt x="354" y="559"/>
                    </a:lnTo>
                    <a:lnTo>
                      <a:pt x="379" y="742"/>
                    </a:lnTo>
                    <a:lnTo>
                      <a:pt x="391" y="931"/>
                    </a:lnTo>
                    <a:lnTo>
                      <a:pt x="391" y="1026"/>
                    </a:lnTo>
                    <a:lnTo>
                      <a:pt x="371" y="1022"/>
                    </a:lnTo>
                    <a:lnTo>
                      <a:pt x="276" y="1022"/>
                    </a:lnTo>
                    <a:lnTo>
                      <a:pt x="238" y="1039"/>
                    </a:lnTo>
                    <a:lnTo>
                      <a:pt x="224" y="1061"/>
                    </a:lnTo>
                    <a:lnTo>
                      <a:pt x="223" y="1077"/>
                    </a:lnTo>
                    <a:lnTo>
                      <a:pt x="169" y="1607"/>
                    </a:lnTo>
                    <a:lnTo>
                      <a:pt x="95" y="1569"/>
                    </a:lnTo>
                    <a:lnTo>
                      <a:pt x="92" y="1382"/>
                    </a:lnTo>
                    <a:lnTo>
                      <a:pt x="66" y="879"/>
                    </a:lnTo>
                    <a:lnTo>
                      <a:pt x="12" y="141"/>
                    </a:lnTo>
                    <a:lnTo>
                      <a:pt x="0" y="0"/>
                    </a:lnTo>
                    <a:lnTo>
                      <a:pt x="284" y="306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16">
                <a:extLst>
                  <a:ext uri="{FF2B5EF4-FFF2-40B4-BE49-F238E27FC236}">
                    <a16:creationId xmlns:a16="http://schemas.microsoft.com/office/drawing/2014/main" xmlns="" id="{44BA4166-4AA6-43AC-94D7-B92D9F3AD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1716"/>
                <a:ext cx="1136" cy="288"/>
              </a:xfrm>
              <a:custGeom>
                <a:avLst/>
                <a:gdLst>
                  <a:gd name="T0" fmla="*/ 3406 w 3407"/>
                  <a:gd name="T1" fmla="*/ 269 h 865"/>
                  <a:gd name="T2" fmla="*/ 3387 w 3407"/>
                  <a:gd name="T3" fmla="*/ 288 h 865"/>
                  <a:gd name="T4" fmla="*/ 3260 w 3407"/>
                  <a:gd name="T5" fmla="*/ 406 h 865"/>
                  <a:gd name="T6" fmla="*/ 3135 w 3407"/>
                  <a:gd name="T7" fmla="*/ 512 h 865"/>
                  <a:gd name="T8" fmla="*/ 2987 w 3407"/>
                  <a:gd name="T9" fmla="*/ 622 h 865"/>
                  <a:gd name="T10" fmla="*/ 2821 w 3407"/>
                  <a:gd name="T11" fmla="*/ 728 h 865"/>
                  <a:gd name="T12" fmla="*/ 2692 w 3407"/>
                  <a:gd name="T13" fmla="*/ 793 h 865"/>
                  <a:gd name="T14" fmla="*/ 2605 w 3407"/>
                  <a:gd name="T15" fmla="*/ 827 h 865"/>
                  <a:gd name="T16" fmla="*/ 2519 w 3407"/>
                  <a:gd name="T17" fmla="*/ 850 h 865"/>
                  <a:gd name="T18" fmla="*/ 2436 w 3407"/>
                  <a:gd name="T19" fmla="*/ 865 h 865"/>
                  <a:gd name="T20" fmla="*/ 2394 w 3407"/>
                  <a:gd name="T21" fmla="*/ 865 h 865"/>
                  <a:gd name="T22" fmla="*/ 2316 w 3407"/>
                  <a:gd name="T23" fmla="*/ 863 h 865"/>
                  <a:gd name="T24" fmla="*/ 2188 w 3407"/>
                  <a:gd name="T25" fmla="*/ 847 h 865"/>
                  <a:gd name="T26" fmla="*/ 2089 w 3407"/>
                  <a:gd name="T27" fmla="*/ 820 h 865"/>
                  <a:gd name="T28" fmla="*/ 2010 w 3407"/>
                  <a:gd name="T29" fmla="*/ 785 h 865"/>
                  <a:gd name="T30" fmla="*/ 1912 w 3407"/>
                  <a:gd name="T31" fmla="*/ 731 h 865"/>
                  <a:gd name="T32" fmla="*/ 1820 w 3407"/>
                  <a:gd name="T33" fmla="*/ 687 h 865"/>
                  <a:gd name="T34" fmla="*/ 1746 w 3407"/>
                  <a:gd name="T35" fmla="*/ 670 h 865"/>
                  <a:gd name="T36" fmla="*/ 1703 w 3407"/>
                  <a:gd name="T37" fmla="*/ 669 h 865"/>
                  <a:gd name="T38" fmla="*/ 1660 w 3407"/>
                  <a:gd name="T39" fmla="*/ 670 h 865"/>
                  <a:gd name="T40" fmla="*/ 1586 w 3407"/>
                  <a:gd name="T41" fmla="*/ 687 h 865"/>
                  <a:gd name="T42" fmla="*/ 1493 w 3407"/>
                  <a:gd name="T43" fmla="*/ 731 h 865"/>
                  <a:gd name="T44" fmla="*/ 1396 w 3407"/>
                  <a:gd name="T45" fmla="*/ 785 h 865"/>
                  <a:gd name="T46" fmla="*/ 1319 w 3407"/>
                  <a:gd name="T47" fmla="*/ 820 h 865"/>
                  <a:gd name="T48" fmla="*/ 1222 w 3407"/>
                  <a:gd name="T49" fmla="*/ 847 h 865"/>
                  <a:gd name="T50" fmla="*/ 1101 w 3407"/>
                  <a:gd name="T51" fmla="*/ 863 h 865"/>
                  <a:gd name="T52" fmla="*/ 1028 w 3407"/>
                  <a:gd name="T53" fmla="*/ 865 h 865"/>
                  <a:gd name="T54" fmla="*/ 989 w 3407"/>
                  <a:gd name="T55" fmla="*/ 865 h 865"/>
                  <a:gd name="T56" fmla="*/ 907 w 3407"/>
                  <a:gd name="T57" fmla="*/ 850 h 865"/>
                  <a:gd name="T58" fmla="*/ 824 w 3407"/>
                  <a:gd name="T59" fmla="*/ 827 h 865"/>
                  <a:gd name="T60" fmla="*/ 737 w 3407"/>
                  <a:gd name="T61" fmla="*/ 793 h 865"/>
                  <a:gd name="T62" fmla="*/ 608 w 3407"/>
                  <a:gd name="T63" fmla="*/ 728 h 865"/>
                  <a:gd name="T64" fmla="*/ 439 w 3407"/>
                  <a:gd name="T65" fmla="*/ 622 h 865"/>
                  <a:gd name="T66" fmla="*/ 285 w 3407"/>
                  <a:gd name="T67" fmla="*/ 512 h 865"/>
                  <a:gd name="T68" fmla="*/ 154 w 3407"/>
                  <a:gd name="T69" fmla="*/ 406 h 865"/>
                  <a:gd name="T70" fmla="*/ 21 w 3407"/>
                  <a:gd name="T71" fmla="*/ 288 h 865"/>
                  <a:gd name="T72" fmla="*/ 0 w 3407"/>
                  <a:gd name="T73" fmla="*/ 269 h 865"/>
                  <a:gd name="T74" fmla="*/ 0 w 3407"/>
                  <a:gd name="T75" fmla="*/ 0 h 865"/>
                  <a:gd name="T76" fmla="*/ 3407 w 3407"/>
                  <a:gd name="T77" fmla="*/ 0 h 865"/>
                  <a:gd name="T78" fmla="*/ 3407 w 3407"/>
                  <a:gd name="T79" fmla="*/ 269 h 865"/>
                  <a:gd name="T80" fmla="*/ 3406 w 3407"/>
                  <a:gd name="T81" fmla="*/ 269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07" h="865">
                    <a:moveTo>
                      <a:pt x="3406" y="269"/>
                    </a:moveTo>
                    <a:lnTo>
                      <a:pt x="3387" y="288"/>
                    </a:lnTo>
                    <a:lnTo>
                      <a:pt x="3260" y="406"/>
                    </a:lnTo>
                    <a:lnTo>
                      <a:pt x="3135" y="512"/>
                    </a:lnTo>
                    <a:lnTo>
                      <a:pt x="2987" y="622"/>
                    </a:lnTo>
                    <a:lnTo>
                      <a:pt x="2821" y="728"/>
                    </a:lnTo>
                    <a:lnTo>
                      <a:pt x="2692" y="793"/>
                    </a:lnTo>
                    <a:lnTo>
                      <a:pt x="2605" y="827"/>
                    </a:lnTo>
                    <a:lnTo>
                      <a:pt x="2519" y="850"/>
                    </a:lnTo>
                    <a:lnTo>
                      <a:pt x="2436" y="865"/>
                    </a:lnTo>
                    <a:lnTo>
                      <a:pt x="2394" y="865"/>
                    </a:lnTo>
                    <a:lnTo>
                      <a:pt x="2316" y="863"/>
                    </a:lnTo>
                    <a:lnTo>
                      <a:pt x="2188" y="847"/>
                    </a:lnTo>
                    <a:lnTo>
                      <a:pt x="2089" y="820"/>
                    </a:lnTo>
                    <a:lnTo>
                      <a:pt x="2010" y="785"/>
                    </a:lnTo>
                    <a:lnTo>
                      <a:pt x="1912" y="731"/>
                    </a:lnTo>
                    <a:lnTo>
                      <a:pt x="1820" y="687"/>
                    </a:lnTo>
                    <a:lnTo>
                      <a:pt x="1746" y="670"/>
                    </a:lnTo>
                    <a:lnTo>
                      <a:pt x="1703" y="669"/>
                    </a:lnTo>
                    <a:lnTo>
                      <a:pt x="1660" y="670"/>
                    </a:lnTo>
                    <a:lnTo>
                      <a:pt x="1586" y="687"/>
                    </a:lnTo>
                    <a:lnTo>
                      <a:pt x="1493" y="731"/>
                    </a:lnTo>
                    <a:lnTo>
                      <a:pt x="1396" y="785"/>
                    </a:lnTo>
                    <a:lnTo>
                      <a:pt x="1319" y="820"/>
                    </a:lnTo>
                    <a:lnTo>
                      <a:pt x="1222" y="847"/>
                    </a:lnTo>
                    <a:lnTo>
                      <a:pt x="1101" y="863"/>
                    </a:lnTo>
                    <a:lnTo>
                      <a:pt x="1028" y="865"/>
                    </a:lnTo>
                    <a:lnTo>
                      <a:pt x="989" y="865"/>
                    </a:lnTo>
                    <a:lnTo>
                      <a:pt x="907" y="850"/>
                    </a:lnTo>
                    <a:lnTo>
                      <a:pt x="824" y="827"/>
                    </a:lnTo>
                    <a:lnTo>
                      <a:pt x="737" y="793"/>
                    </a:lnTo>
                    <a:lnTo>
                      <a:pt x="608" y="728"/>
                    </a:lnTo>
                    <a:lnTo>
                      <a:pt x="439" y="622"/>
                    </a:lnTo>
                    <a:lnTo>
                      <a:pt x="285" y="512"/>
                    </a:lnTo>
                    <a:lnTo>
                      <a:pt x="154" y="406"/>
                    </a:lnTo>
                    <a:lnTo>
                      <a:pt x="21" y="288"/>
                    </a:lnTo>
                    <a:lnTo>
                      <a:pt x="0" y="269"/>
                    </a:lnTo>
                    <a:lnTo>
                      <a:pt x="0" y="0"/>
                    </a:lnTo>
                    <a:lnTo>
                      <a:pt x="3407" y="0"/>
                    </a:lnTo>
                    <a:lnTo>
                      <a:pt x="3407" y="269"/>
                    </a:lnTo>
                    <a:lnTo>
                      <a:pt x="3406" y="269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17">
                <a:extLst>
                  <a:ext uri="{FF2B5EF4-FFF2-40B4-BE49-F238E27FC236}">
                    <a16:creationId xmlns:a16="http://schemas.microsoft.com/office/drawing/2014/main" xmlns="" id="{5B6CCAD6-CBBE-48A9-8055-7C95F82EB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" y="1773"/>
                <a:ext cx="227" cy="156"/>
              </a:xfrm>
              <a:custGeom>
                <a:avLst/>
                <a:gdLst>
                  <a:gd name="T0" fmla="*/ 679 w 679"/>
                  <a:gd name="T1" fmla="*/ 235 h 469"/>
                  <a:gd name="T2" fmla="*/ 677 w 679"/>
                  <a:gd name="T3" fmla="*/ 258 h 469"/>
                  <a:gd name="T4" fmla="*/ 663 w 679"/>
                  <a:gd name="T5" fmla="*/ 304 h 469"/>
                  <a:gd name="T6" fmla="*/ 637 w 679"/>
                  <a:gd name="T7" fmla="*/ 346 h 469"/>
                  <a:gd name="T8" fmla="*/ 601 w 679"/>
                  <a:gd name="T9" fmla="*/ 384 h 469"/>
                  <a:gd name="T10" fmla="*/ 555 w 679"/>
                  <a:gd name="T11" fmla="*/ 415 h 469"/>
                  <a:gd name="T12" fmla="*/ 500 w 679"/>
                  <a:gd name="T13" fmla="*/ 441 h 469"/>
                  <a:gd name="T14" fmla="*/ 440 w 679"/>
                  <a:gd name="T15" fmla="*/ 459 h 469"/>
                  <a:gd name="T16" fmla="*/ 374 w 679"/>
                  <a:gd name="T17" fmla="*/ 469 h 469"/>
                  <a:gd name="T18" fmla="*/ 339 w 679"/>
                  <a:gd name="T19" fmla="*/ 469 h 469"/>
                  <a:gd name="T20" fmla="*/ 303 w 679"/>
                  <a:gd name="T21" fmla="*/ 469 h 469"/>
                  <a:gd name="T22" fmla="*/ 237 w 679"/>
                  <a:gd name="T23" fmla="*/ 459 h 469"/>
                  <a:gd name="T24" fmla="*/ 177 w 679"/>
                  <a:gd name="T25" fmla="*/ 441 h 469"/>
                  <a:gd name="T26" fmla="*/ 122 w 679"/>
                  <a:gd name="T27" fmla="*/ 415 h 469"/>
                  <a:gd name="T28" fmla="*/ 76 w 679"/>
                  <a:gd name="T29" fmla="*/ 384 h 469"/>
                  <a:gd name="T30" fmla="*/ 40 w 679"/>
                  <a:gd name="T31" fmla="*/ 346 h 469"/>
                  <a:gd name="T32" fmla="*/ 14 w 679"/>
                  <a:gd name="T33" fmla="*/ 304 h 469"/>
                  <a:gd name="T34" fmla="*/ 0 w 679"/>
                  <a:gd name="T35" fmla="*/ 258 h 469"/>
                  <a:gd name="T36" fmla="*/ 0 w 679"/>
                  <a:gd name="T37" fmla="*/ 235 h 469"/>
                  <a:gd name="T38" fmla="*/ 0 w 679"/>
                  <a:gd name="T39" fmla="*/ 211 h 469"/>
                  <a:gd name="T40" fmla="*/ 14 w 679"/>
                  <a:gd name="T41" fmla="*/ 165 h 469"/>
                  <a:gd name="T42" fmla="*/ 40 w 679"/>
                  <a:gd name="T43" fmla="*/ 123 h 469"/>
                  <a:gd name="T44" fmla="*/ 76 w 679"/>
                  <a:gd name="T45" fmla="*/ 85 h 469"/>
                  <a:gd name="T46" fmla="*/ 122 w 679"/>
                  <a:gd name="T47" fmla="*/ 54 h 469"/>
                  <a:gd name="T48" fmla="*/ 177 w 679"/>
                  <a:gd name="T49" fmla="*/ 28 h 469"/>
                  <a:gd name="T50" fmla="*/ 237 w 679"/>
                  <a:gd name="T51" fmla="*/ 10 h 469"/>
                  <a:gd name="T52" fmla="*/ 303 w 679"/>
                  <a:gd name="T53" fmla="*/ 2 h 469"/>
                  <a:gd name="T54" fmla="*/ 339 w 679"/>
                  <a:gd name="T55" fmla="*/ 0 h 469"/>
                  <a:gd name="T56" fmla="*/ 374 w 679"/>
                  <a:gd name="T57" fmla="*/ 2 h 469"/>
                  <a:gd name="T58" fmla="*/ 440 w 679"/>
                  <a:gd name="T59" fmla="*/ 10 h 469"/>
                  <a:gd name="T60" fmla="*/ 500 w 679"/>
                  <a:gd name="T61" fmla="*/ 28 h 469"/>
                  <a:gd name="T62" fmla="*/ 555 w 679"/>
                  <a:gd name="T63" fmla="*/ 54 h 469"/>
                  <a:gd name="T64" fmla="*/ 601 w 679"/>
                  <a:gd name="T65" fmla="*/ 85 h 469"/>
                  <a:gd name="T66" fmla="*/ 637 w 679"/>
                  <a:gd name="T67" fmla="*/ 123 h 469"/>
                  <a:gd name="T68" fmla="*/ 663 w 679"/>
                  <a:gd name="T69" fmla="*/ 165 h 469"/>
                  <a:gd name="T70" fmla="*/ 677 w 679"/>
                  <a:gd name="T71" fmla="*/ 211 h 469"/>
                  <a:gd name="T72" fmla="*/ 679 w 679"/>
                  <a:gd name="T73" fmla="*/ 23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9" h="469">
                    <a:moveTo>
                      <a:pt x="679" y="235"/>
                    </a:moveTo>
                    <a:lnTo>
                      <a:pt x="677" y="258"/>
                    </a:lnTo>
                    <a:lnTo>
                      <a:pt x="663" y="304"/>
                    </a:lnTo>
                    <a:lnTo>
                      <a:pt x="637" y="346"/>
                    </a:lnTo>
                    <a:lnTo>
                      <a:pt x="601" y="384"/>
                    </a:lnTo>
                    <a:lnTo>
                      <a:pt x="555" y="415"/>
                    </a:lnTo>
                    <a:lnTo>
                      <a:pt x="500" y="441"/>
                    </a:lnTo>
                    <a:lnTo>
                      <a:pt x="440" y="459"/>
                    </a:lnTo>
                    <a:lnTo>
                      <a:pt x="374" y="469"/>
                    </a:lnTo>
                    <a:lnTo>
                      <a:pt x="339" y="469"/>
                    </a:lnTo>
                    <a:lnTo>
                      <a:pt x="303" y="469"/>
                    </a:lnTo>
                    <a:lnTo>
                      <a:pt x="237" y="459"/>
                    </a:lnTo>
                    <a:lnTo>
                      <a:pt x="177" y="441"/>
                    </a:lnTo>
                    <a:lnTo>
                      <a:pt x="122" y="415"/>
                    </a:lnTo>
                    <a:lnTo>
                      <a:pt x="76" y="384"/>
                    </a:lnTo>
                    <a:lnTo>
                      <a:pt x="40" y="346"/>
                    </a:lnTo>
                    <a:lnTo>
                      <a:pt x="14" y="304"/>
                    </a:lnTo>
                    <a:lnTo>
                      <a:pt x="0" y="258"/>
                    </a:lnTo>
                    <a:lnTo>
                      <a:pt x="0" y="235"/>
                    </a:lnTo>
                    <a:lnTo>
                      <a:pt x="0" y="211"/>
                    </a:lnTo>
                    <a:lnTo>
                      <a:pt x="14" y="165"/>
                    </a:lnTo>
                    <a:lnTo>
                      <a:pt x="40" y="123"/>
                    </a:lnTo>
                    <a:lnTo>
                      <a:pt x="76" y="85"/>
                    </a:lnTo>
                    <a:lnTo>
                      <a:pt x="122" y="54"/>
                    </a:lnTo>
                    <a:lnTo>
                      <a:pt x="177" y="28"/>
                    </a:lnTo>
                    <a:lnTo>
                      <a:pt x="237" y="10"/>
                    </a:lnTo>
                    <a:lnTo>
                      <a:pt x="303" y="2"/>
                    </a:lnTo>
                    <a:lnTo>
                      <a:pt x="339" y="0"/>
                    </a:lnTo>
                    <a:lnTo>
                      <a:pt x="374" y="2"/>
                    </a:lnTo>
                    <a:lnTo>
                      <a:pt x="440" y="10"/>
                    </a:lnTo>
                    <a:lnTo>
                      <a:pt x="500" y="28"/>
                    </a:lnTo>
                    <a:lnTo>
                      <a:pt x="555" y="54"/>
                    </a:lnTo>
                    <a:lnTo>
                      <a:pt x="601" y="85"/>
                    </a:lnTo>
                    <a:lnTo>
                      <a:pt x="637" y="123"/>
                    </a:lnTo>
                    <a:lnTo>
                      <a:pt x="663" y="165"/>
                    </a:lnTo>
                    <a:lnTo>
                      <a:pt x="677" y="211"/>
                    </a:lnTo>
                    <a:lnTo>
                      <a:pt x="679" y="235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18">
                <a:extLst>
                  <a:ext uri="{FF2B5EF4-FFF2-40B4-BE49-F238E27FC236}">
                    <a16:creationId xmlns:a16="http://schemas.microsoft.com/office/drawing/2014/main" xmlns="" id="{70765565-BE31-4899-972F-1900D365E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773"/>
                <a:ext cx="227" cy="156"/>
              </a:xfrm>
              <a:custGeom>
                <a:avLst/>
                <a:gdLst>
                  <a:gd name="T0" fmla="*/ 679 w 679"/>
                  <a:gd name="T1" fmla="*/ 235 h 469"/>
                  <a:gd name="T2" fmla="*/ 678 w 679"/>
                  <a:gd name="T3" fmla="*/ 258 h 469"/>
                  <a:gd name="T4" fmla="*/ 665 w 679"/>
                  <a:gd name="T5" fmla="*/ 304 h 469"/>
                  <a:gd name="T6" fmla="*/ 639 w 679"/>
                  <a:gd name="T7" fmla="*/ 346 h 469"/>
                  <a:gd name="T8" fmla="*/ 603 w 679"/>
                  <a:gd name="T9" fmla="*/ 384 h 469"/>
                  <a:gd name="T10" fmla="*/ 557 w 679"/>
                  <a:gd name="T11" fmla="*/ 415 h 469"/>
                  <a:gd name="T12" fmla="*/ 502 w 679"/>
                  <a:gd name="T13" fmla="*/ 441 h 469"/>
                  <a:gd name="T14" fmla="*/ 442 w 679"/>
                  <a:gd name="T15" fmla="*/ 459 h 469"/>
                  <a:gd name="T16" fmla="*/ 376 w 679"/>
                  <a:gd name="T17" fmla="*/ 469 h 469"/>
                  <a:gd name="T18" fmla="*/ 340 w 679"/>
                  <a:gd name="T19" fmla="*/ 469 h 469"/>
                  <a:gd name="T20" fmla="*/ 305 w 679"/>
                  <a:gd name="T21" fmla="*/ 469 h 469"/>
                  <a:gd name="T22" fmla="*/ 239 w 679"/>
                  <a:gd name="T23" fmla="*/ 459 h 469"/>
                  <a:gd name="T24" fmla="*/ 179 w 679"/>
                  <a:gd name="T25" fmla="*/ 441 h 469"/>
                  <a:gd name="T26" fmla="*/ 124 w 679"/>
                  <a:gd name="T27" fmla="*/ 415 h 469"/>
                  <a:gd name="T28" fmla="*/ 78 w 679"/>
                  <a:gd name="T29" fmla="*/ 384 h 469"/>
                  <a:gd name="T30" fmla="*/ 40 w 679"/>
                  <a:gd name="T31" fmla="*/ 346 h 469"/>
                  <a:gd name="T32" fmla="*/ 16 w 679"/>
                  <a:gd name="T33" fmla="*/ 304 h 469"/>
                  <a:gd name="T34" fmla="*/ 2 w 679"/>
                  <a:gd name="T35" fmla="*/ 258 h 469"/>
                  <a:gd name="T36" fmla="*/ 0 w 679"/>
                  <a:gd name="T37" fmla="*/ 235 h 469"/>
                  <a:gd name="T38" fmla="*/ 2 w 679"/>
                  <a:gd name="T39" fmla="*/ 211 h 469"/>
                  <a:gd name="T40" fmla="*/ 16 w 679"/>
                  <a:gd name="T41" fmla="*/ 165 h 469"/>
                  <a:gd name="T42" fmla="*/ 40 w 679"/>
                  <a:gd name="T43" fmla="*/ 123 h 469"/>
                  <a:gd name="T44" fmla="*/ 78 w 679"/>
                  <a:gd name="T45" fmla="*/ 85 h 469"/>
                  <a:gd name="T46" fmla="*/ 124 w 679"/>
                  <a:gd name="T47" fmla="*/ 54 h 469"/>
                  <a:gd name="T48" fmla="*/ 179 w 679"/>
                  <a:gd name="T49" fmla="*/ 28 h 469"/>
                  <a:gd name="T50" fmla="*/ 239 w 679"/>
                  <a:gd name="T51" fmla="*/ 10 h 469"/>
                  <a:gd name="T52" fmla="*/ 305 w 679"/>
                  <a:gd name="T53" fmla="*/ 2 h 469"/>
                  <a:gd name="T54" fmla="*/ 340 w 679"/>
                  <a:gd name="T55" fmla="*/ 0 h 469"/>
                  <a:gd name="T56" fmla="*/ 376 w 679"/>
                  <a:gd name="T57" fmla="*/ 2 h 469"/>
                  <a:gd name="T58" fmla="*/ 442 w 679"/>
                  <a:gd name="T59" fmla="*/ 10 h 469"/>
                  <a:gd name="T60" fmla="*/ 502 w 679"/>
                  <a:gd name="T61" fmla="*/ 28 h 469"/>
                  <a:gd name="T62" fmla="*/ 557 w 679"/>
                  <a:gd name="T63" fmla="*/ 54 h 469"/>
                  <a:gd name="T64" fmla="*/ 603 w 679"/>
                  <a:gd name="T65" fmla="*/ 85 h 469"/>
                  <a:gd name="T66" fmla="*/ 639 w 679"/>
                  <a:gd name="T67" fmla="*/ 123 h 469"/>
                  <a:gd name="T68" fmla="*/ 665 w 679"/>
                  <a:gd name="T69" fmla="*/ 165 h 469"/>
                  <a:gd name="T70" fmla="*/ 678 w 679"/>
                  <a:gd name="T71" fmla="*/ 211 h 469"/>
                  <a:gd name="T72" fmla="*/ 679 w 679"/>
                  <a:gd name="T73" fmla="*/ 23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9" h="469">
                    <a:moveTo>
                      <a:pt x="679" y="235"/>
                    </a:moveTo>
                    <a:lnTo>
                      <a:pt x="678" y="258"/>
                    </a:lnTo>
                    <a:lnTo>
                      <a:pt x="665" y="304"/>
                    </a:lnTo>
                    <a:lnTo>
                      <a:pt x="639" y="346"/>
                    </a:lnTo>
                    <a:lnTo>
                      <a:pt x="603" y="384"/>
                    </a:lnTo>
                    <a:lnTo>
                      <a:pt x="557" y="415"/>
                    </a:lnTo>
                    <a:lnTo>
                      <a:pt x="502" y="441"/>
                    </a:lnTo>
                    <a:lnTo>
                      <a:pt x="442" y="459"/>
                    </a:lnTo>
                    <a:lnTo>
                      <a:pt x="376" y="469"/>
                    </a:lnTo>
                    <a:lnTo>
                      <a:pt x="340" y="469"/>
                    </a:lnTo>
                    <a:lnTo>
                      <a:pt x="305" y="469"/>
                    </a:lnTo>
                    <a:lnTo>
                      <a:pt x="239" y="459"/>
                    </a:lnTo>
                    <a:lnTo>
                      <a:pt x="179" y="441"/>
                    </a:lnTo>
                    <a:lnTo>
                      <a:pt x="124" y="415"/>
                    </a:lnTo>
                    <a:lnTo>
                      <a:pt x="78" y="384"/>
                    </a:lnTo>
                    <a:lnTo>
                      <a:pt x="40" y="346"/>
                    </a:lnTo>
                    <a:lnTo>
                      <a:pt x="16" y="304"/>
                    </a:lnTo>
                    <a:lnTo>
                      <a:pt x="2" y="258"/>
                    </a:lnTo>
                    <a:lnTo>
                      <a:pt x="0" y="235"/>
                    </a:lnTo>
                    <a:lnTo>
                      <a:pt x="2" y="211"/>
                    </a:lnTo>
                    <a:lnTo>
                      <a:pt x="16" y="165"/>
                    </a:lnTo>
                    <a:lnTo>
                      <a:pt x="40" y="123"/>
                    </a:lnTo>
                    <a:lnTo>
                      <a:pt x="78" y="85"/>
                    </a:lnTo>
                    <a:lnTo>
                      <a:pt x="124" y="54"/>
                    </a:lnTo>
                    <a:lnTo>
                      <a:pt x="179" y="28"/>
                    </a:lnTo>
                    <a:lnTo>
                      <a:pt x="239" y="10"/>
                    </a:lnTo>
                    <a:lnTo>
                      <a:pt x="305" y="2"/>
                    </a:lnTo>
                    <a:lnTo>
                      <a:pt x="340" y="0"/>
                    </a:lnTo>
                    <a:lnTo>
                      <a:pt x="376" y="2"/>
                    </a:lnTo>
                    <a:lnTo>
                      <a:pt x="442" y="10"/>
                    </a:lnTo>
                    <a:lnTo>
                      <a:pt x="502" y="28"/>
                    </a:lnTo>
                    <a:lnTo>
                      <a:pt x="557" y="54"/>
                    </a:lnTo>
                    <a:lnTo>
                      <a:pt x="603" y="85"/>
                    </a:lnTo>
                    <a:lnTo>
                      <a:pt x="639" y="123"/>
                    </a:lnTo>
                    <a:lnTo>
                      <a:pt x="665" y="165"/>
                    </a:lnTo>
                    <a:lnTo>
                      <a:pt x="678" y="211"/>
                    </a:lnTo>
                    <a:lnTo>
                      <a:pt x="679" y="235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19">
                <a:extLst>
                  <a:ext uri="{FF2B5EF4-FFF2-40B4-BE49-F238E27FC236}">
                    <a16:creationId xmlns:a16="http://schemas.microsoft.com/office/drawing/2014/main" xmlns="" id="{FD761F81-67DA-4079-84EA-BC124EAC7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20">
                <a:extLst>
                  <a:ext uri="{FF2B5EF4-FFF2-40B4-BE49-F238E27FC236}">
                    <a16:creationId xmlns:a16="http://schemas.microsoft.com/office/drawing/2014/main" xmlns="" id="{79F7A96C-2749-4FC3-BBA1-5C9FB03B5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21">
                <a:extLst>
                  <a:ext uri="{FF2B5EF4-FFF2-40B4-BE49-F238E27FC236}">
                    <a16:creationId xmlns:a16="http://schemas.microsoft.com/office/drawing/2014/main" xmlns="" id="{B9E4E0A0-AF0A-406B-A1ED-E37066FBF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22">
                <a:extLst>
                  <a:ext uri="{FF2B5EF4-FFF2-40B4-BE49-F238E27FC236}">
                    <a16:creationId xmlns:a16="http://schemas.microsoft.com/office/drawing/2014/main" xmlns="" id="{51187F53-F086-49FF-A72E-27DEE8FA0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xmlns="" id="{F18B61FF-DD08-4903-8508-8F722265E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24">
                <a:extLst>
                  <a:ext uri="{FF2B5EF4-FFF2-40B4-BE49-F238E27FC236}">
                    <a16:creationId xmlns:a16="http://schemas.microsoft.com/office/drawing/2014/main" xmlns="" id="{984367EA-AAA8-471D-A7A1-D772598A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25">
                <a:extLst>
                  <a:ext uri="{FF2B5EF4-FFF2-40B4-BE49-F238E27FC236}">
                    <a16:creationId xmlns:a16="http://schemas.microsoft.com/office/drawing/2014/main" xmlns="" id="{D00ED65A-39F4-41A3-B123-149300A47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26">
                <a:extLst>
                  <a:ext uri="{FF2B5EF4-FFF2-40B4-BE49-F238E27FC236}">
                    <a16:creationId xmlns:a16="http://schemas.microsoft.com/office/drawing/2014/main" xmlns="" id="{9140E20A-2FEA-4A8C-A931-A224E7B15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27">
                <a:extLst>
                  <a:ext uri="{FF2B5EF4-FFF2-40B4-BE49-F238E27FC236}">
                    <a16:creationId xmlns:a16="http://schemas.microsoft.com/office/drawing/2014/main" xmlns="" id="{A5CD699B-A274-40AF-A13A-E6B7D373A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28">
                <a:extLst>
                  <a:ext uri="{FF2B5EF4-FFF2-40B4-BE49-F238E27FC236}">
                    <a16:creationId xmlns:a16="http://schemas.microsoft.com/office/drawing/2014/main" xmlns="" id="{7BDB2FAC-D435-49F4-A1FE-79B273F35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29">
                <a:extLst>
                  <a:ext uri="{FF2B5EF4-FFF2-40B4-BE49-F238E27FC236}">
                    <a16:creationId xmlns:a16="http://schemas.microsoft.com/office/drawing/2014/main" xmlns="" id="{810F270D-C949-4F44-B3AE-59FED691A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30">
                <a:extLst>
                  <a:ext uri="{FF2B5EF4-FFF2-40B4-BE49-F238E27FC236}">
                    <a16:creationId xmlns:a16="http://schemas.microsoft.com/office/drawing/2014/main" xmlns="" id="{66B6D168-E32D-46E4-973E-C64B20F75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31">
                <a:extLst>
                  <a:ext uri="{FF2B5EF4-FFF2-40B4-BE49-F238E27FC236}">
                    <a16:creationId xmlns:a16="http://schemas.microsoft.com/office/drawing/2014/main" xmlns="" id="{1A21014F-2072-4145-9907-189251AB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32">
                <a:extLst>
                  <a:ext uri="{FF2B5EF4-FFF2-40B4-BE49-F238E27FC236}">
                    <a16:creationId xmlns:a16="http://schemas.microsoft.com/office/drawing/2014/main" xmlns="" id="{E1BDE03F-FFEF-447D-ABDB-F2E5F4055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33">
                <a:extLst>
                  <a:ext uri="{FF2B5EF4-FFF2-40B4-BE49-F238E27FC236}">
                    <a16:creationId xmlns:a16="http://schemas.microsoft.com/office/drawing/2014/main" xmlns="" id="{ABB61E70-1BE3-436B-81EE-822B04293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34">
                <a:extLst>
                  <a:ext uri="{FF2B5EF4-FFF2-40B4-BE49-F238E27FC236}">
                    <a16:creationId xmlns:a16="http://schemas.microsoft.com/office/drawing/2014/main" xmlns="" id="{999F40AE-12B2-4F30-8C2C-41DFD195D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35">
                <a:extLst>
                  <a:ext uri="{FF2B5EF4-FFF2-40B4-BE49-F238E27FC236}">
                    <a16:creationId xmlns:a16="http://schemas.microsoft.com/office/drawing/2014/main" xmlns="" id="{29B51EDA-7D7C-42AE-B9E8-ACB53E0EA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36">
                <a:extLst>
                  <a:ext uri="{FF2B5EF4-FFF2-40B4-BE49-F238E27FC236}">
                    <a16:creationId xmlns:a16="http://schemas.microsoft.com/office/drawing/2014/main" xmlns="" id="{434D82D1-3C19-4062-9013-85287A45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37">
                <a:extLst>
                  <a:ext uri="{FF2B5EF4-FFF2-40B4-BE49-F238E27FC236}">
                    <a16:creationId xmlns:a16="http://schemas.microsoft.com/office/drawing/2014/main" xmlns="" id="{9C92E19E-5DB5-485F-8B37-7B60BA0D7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9" name="그룹 309">
              <a:extLst>
                <a:ext uri="{FF2B5EF4-FFF2-40B4-BE49-F238E27FC236}">
                  <a16:creationId xmlns:a16="http://schemas.microsoft.com/office/drawing/2014/main" xmlns="" id="{4860F7CC-50CD-4E68-8C5B-8FEC0E3862A5}"/>
                </a:ext>
              </a:extLst>
            </p:cNvPr>
            <p:cNvGrpSpPr/>
            <p:nvPr/>
          </p:nvGrpSpPr>
          <p:grpSpPr>
            <a:xfrm>
              <a:off x="345485" y="5587243"/>
              <a:ext cx="3127060" cy="5957871"/>
              <a:chOff x="403928" y="4195701"/>
              <a:chExt cx="3476626" cy="6623887"/>
            </a:xfrm>
          </p:grpSpPr>
          <p:grpSp>
            <p:nvGrpSpPr>
              <p:cNvPr id="20" name="그룹 310">
                <a:extLst>
                  <a:ext uri="{FF2B5EF4-FFF2-40B4-BE49-F238E27FC236}">
                    <a16:creationId xmlns:a16="http://schemas.microsoft.com/office/drawing/2014/main" xmlns="" id="{72AE4149-00B2-42BC-941B-40957A3F22F8}"/>
                  </a:ext>
                </a:extLst>
              </p:cNvPr>
              <p:cNvGrpSpPr/>
              <p:nvPr/>
            </p:nvGrpSpPr>
            <p:grpSpPr>
              <a:xfrm>
                <a:off x="785306" y="5841648"/>
                <a:ext cx="2757641" cy="4977940"/>
                <a:chOff x="7599473" y="787443"/>
                <a:chExt cx="3169300" cy="5721044"/>
              </a:xfrm>
            </p:grpSpPr>
            <p:grpSp>
              <p:nvGrpSpPr>
                <p:cNvPr id="21" name="그룹 324">
                  <a:extLst>
                    <a:ext uri="{FF2B5EF4-FFF2-40B4-BE49-F238E27FC236}">
                      <a16:creationId xmlns:a16="http://schemas.microsoft.com/office/drawing/2014/main" xmlns="" id="{0F10C50D-FC43-410E-831E-43844AEAC678}"/>
                    </a:ext>
                  </a:extLst>
                </p:cNvPr>
                <p:cNvGrpSpPr/>
                <p:nvPr/>
              </p:nvGrpSpPr>
              <p:grpSpPr>
                <a:xfrm flipH="1">
                  <a:off x="9184033" y="1179431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334" name="자유형 85">
                    <a:extLst>
                      <a:ext uri="{FF2B5EF4-FFF2-40B4-BE49-F238E27FC236}">
                        <a16:creationId xmlns:a16="http://schemas.microsoft.com/office/drawing/2014/main" xmlns="" id="{0719B42D-DF05-41D7-BE29-E93925FEEE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Freeform 8">
                    <a:extLst>
                      <a:ext uri="{FF2B5EF4-FFF2-40B4-BE49-F238E27FC236}">
                        <a16:creationId xmlns:a16="http://schemas.microsoft.com/office/drawing/2014/main" xmlns="" id="{4E8E8990-0015-4A41-99E6-40BCD53B67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" name="그룹 325">
                  <a:extLst>
                    <a:ext uri="{FF2B5EF4-FFF2-40B4-BE49-F238E27FC236}">
                      <a16:creationId xmlns:a16="http://schemas.microsoft.com/office/drawing/2014/main" xmlns="" id="{CFFC7ACA-5677-4DB1-87F2-9962D55C2635}"/>
                    </a:ext>
                  </a:extLst>
                </p:cNvPr>
                <p:cNvGrpSpPr/>
                <p:nvPr/>
              </p:nvGrpSpPr>
              <p:grpSpPr>
                <a:xfrm>
                  <a:off x="7599473" y="1179430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332" name="자유형 85">
                    <a:extLst>
                      <a:ext uri="{FF2B5EF4-FFF2-40B4-BE49-F238E27FC236}">
                        <a16:creationId xmlns:a16="http://schemas.microsoft.com/office/drawing/2014/main" xmlns="" id="{877AFC93-D698-4429-B7F9-7139FEE479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3" name="Freeform 8">
                    <a:extLst>
                      <a:ext uri="{FF2B5EF4-FFF2-40B4-BE49-F238E27FC236}">
                        <a16:creationId xmlns:a16="http://schemas.microsoft.com/office/drawing/2014/main" xmlns="" id="{8A28E112-2B75-43DB-BE92-0882367C83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327" name="Freeform 9">
                  <a:extLst>
                    <a:ext uri="{FF2B5EF4-FFF2-40B4-BE49-F238E27FC236}">
                      <a16:creationId xmlns:a16="http://schemas.microsoft.com/office/drawing/2014/main" xmlns="" id="{AD47DC56-B236-4C65-A8C9-D62DAEE4B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32634" y="787443"/>
                  <a:ext cx="2253376" cy="1221228"/>
                </a:xfrm>
                <a:custGeom>
                  <a:avLst/>
                  <a:gdLst>
                    <a:gd name="T0" fmla="*/ 3039 w 3039"/>
                    <a:gd name="T1" fmla="*/ 1123 h 1649"/>
                    <a:gd name="T2" fmla="*/ 1659 w 3039"/>
                    <a:gd name="T3" fmla="*/ 562 h 1649"/>
                    <a:gd name="T4" fmla="*/ 279 w 3039"/>
                    <a:gd name="T5" fmla="*/ 0 h 1649"/>
                    <a:gd name="T6" fmla="*/ 223 w 3039"/>
                    <a:gd name="T7" fmla="*/ 91 h 1649"/>
                    <a:gd name="T8" fmla="*/ 0 w 3039"/>
                    <a:gd name="T9" fmla="*/ 464 h 1649"/>
                    <a:gd name="T10" fmla="*/ 1457 w 3039"/>
                    <a:gd name="T11" fmla="*/ 1057 h 1649"/>
                    <a:gd name="T12" fmla="*/ 2915 w 3039"/>
                    <a:gd name="T13" fmla="*/ 1649 h 1649"/>
                    <a:gd name="T14" fmla="*/ 3016 w 3039"/>
                    <a:gd name="T15" fmla="*/ 1227 h 1649"/>
                    <a:gd name="T16" fmla="*/ 3039 w 3039"/>
                    <a:gd name="T17" fmla="*/ 1123 h 1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39" h="1649">
                      <a:moveTo>
                        <a:pt x="3039" y="1123"/>
                      </a:moveTo>
                      <a:lnTo>
                        <a:pt x="1659" y="562"/>
                      </a:lnTo>
                      <a:lnTo>
                        <a:pt x="279" y="0"/>
                      </a:lnTo>
                      <a:lnTo>
                        <a:pt x="223" y="91"/>
                      </a:lnTo>
                      <a:lnTo>
                        <a:pt x="0" y="464"/>
                      </a:lnTo>
                      <a:lnTo>
                        <a:pt x="1457" y="1057"/>
                      </a:lnTo>
                      <a:lnTo>
                        <a:pt x="2915" y="1649"/>
                      </a:lnTo>
                      <a:lnTo>
                        <a:pt x="3016" y="1227"/>
                      </a:lnTo>
                      <a:lnTo>
                        <a:pt x="3039" y="1123"/>
                      </a:lnTo>
                      <a:close/>
                    </a:path>
                  </a:pathLst>
                </a:custGeom>
                <a:solidFill>
                  <a:srgbClr val="29364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0">
                  <a:extLst>
                    <a:ext uri="{FF2B5EF4-FFF2-40B4-BE49-F238E27FC236}">
                      <a16:creationId xmlns:a16="http://schemas.microsoft.com/office/drawing/2014/main" xmlns="" id="{7FF013AC-2822-40B8-8C93-4A65FE7C6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67059" y="846021"/>
                  <a:ext cx="2202213" cy="1094433"/>
                </a:xfrm>
                <a:custGeom>
                  <a:avLst/>
                  <a:gdLst>
                    <a:gd name="T0" fmla="*/ 180 w 2968"/>
                    <a:gd name="T1" fmla="*/ 0 h 1476"/>
                    <a:gd name="T2" fmla="*/ 108 w 2968"/>
                    <a:gd name="T3" fmla="*/ 118 h 1476"/>
                    <a:gd name="T4" fmla="*/ 0 w 2968"/>
                    <a:gd name="T5" fmla="*/ 300 h 1476"/>
                    <a:gd name="T6" fmla="*/ 2887 w 2968"/>
                    <a:gd name="T7" fmla="*/ 1476 h 1476"/>
                    <a:gd name="T8" fmla="*/ 2936 w 2968"/>
                    <a:gd name="T9" fmla="*/ 1270 h 1476"/>
                    <a:gd name="T10" fmla="*/ 2968 w 2968"/>
                    <a:gd name="T11" fmla="*/ 1135 h 1476"/>
                    <a:gd name="T12" fmla="*/ 180 w 2968"/>
                    <a:gd name="T13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8" h="1476">
                      <a:moveTo>
                        <a:pt x="180" y="0"/>
                      </a:moveTo>
                      <a:lnTo>
                        <a:pt x="108" y="118"/>
                      </a:lnTo>
                      <a:lnTo>
                        <a:pt x="0" y="300"/>
                      </a:lnTo>
                      <a:lnTo>
                        <a:pt x="2887" y="1476"/>
                      </a:lnTo>
                      <a:lnTo>
                        <a:pt x="2936" y="1270"/>
                      </a:lnTo>
                      <a:lnTo>
                        <a:pt x="2968" y="1135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E9ECF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2">
                  <a:extLst>
                    <a:ext uri="{FF2B5EF4-FFF2-40B4-BE49-F238E27FC236}">
                      <a16:creationId xmlns:a16="http://schemas.microsoft.com/office/drawing/2014/main" xmlns="" id="{B810F164-537D-4AD9-9031-B14FCB36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863962" y="1164336"/>
                  <a:ext cx="280282" cy="420423"/>
                </a:xfrm>
                <a:custGeom>
                  <a:avLst/>
                  <a:gdLst>
                    <a:gd name="T0" fmla="*/ 201 w 379"/>
                    <a:gd name="T1" fmla="*/ 0 h 566"/>
                    <a:gd name="T2" fmla="*/ 379 w 379"/>
                    <a:gd name="T3" fmla="*/ 74 h 566"/>
                    <a:gd name="T4" fmla="*/ 178 w 379"/>
                    <a:gd name="T5" fmla="*/ 566 h 566"/>
                    <a:gd name="T6" fmla="*/ 0 w 379"/>
                    <a:gd name="T7" fmla="*/ 494 h 566"/>
                    <a:gd name="T8" fmla="*/ 201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1" y="0"/>
                      </a:moveTo>
                      <a:lnTo>
                        <a:pt x="379" y="74"/>
                      </a:lnTo>
                      <a:lnTo>
                        <a:pt x="178" y="566"/>
                      </a:lnTo>
                      <a:lnTo>
                        <a:pt x="0" y="494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Freeform 13">
                  <a:extLst>
                    <a:ext uri="{FF2B5EF4-FFF2-40B4-BE49-F238E27FC236}">
                      <a16:creationId xmlns:a16="http://schemas.microsoft.com/office/drawing/2014/main" xmlns="" id="{E0140D06-2376-4AC9-821A-54945592C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221569" y="1168026"/>
                  <a:ext cx="280282" cy="420423"/>
                </a:xfrm>
                <a:custGeom>
                  <a:avLst/>
                  <a:gdLst>
                    <a:gd name="T0" fmla="*/ 200 w 379"/>
                    <a:gd name="T1" fmla="*/ 0 h 566"/>
                    <a:gd name="T2" fmla="*/ 379 w 379"/>
                    <a:gd name="T3" fmla="*/ 72 h 566"/>
                    <a:gd name="T4" fmla="*/ 177 w 379"/>
                    <a:gd name="T5" fmla="*/ 566 h 566"/>
                    <a:gd name="T6" fmla="*/ 0 w 379"/>
                    <a:gd name="T7" fmla="*/ 492 h 566"/>
                    <a:gd name="T8" fmla="*/ 200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0" y="0"/>
                      </a:moveTo>
                      <a:lnTo>
                        <a:pt x="379" y="72"/>
                      </a:lnTo>
                      <a:lnTo>
                        <a:pt x="177" y="566"/>
                      </a:lnTo>
                      <a:lnTo>
                        <a:pt x="0" y="492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Freeform 14">
                  <a:extLst>
                    <a:ext uri="{FF2B5EF4-FFF2-40B4-BE49-F238E27FC236}">
                      <a16:creationId xmlns:a16="http://schemas.microsoft.com/office/drawing/2014/main" xmlns="" id="{6BE514EA-2762-4516-BD8A-3F630ECB3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040706" y="1167023"/>
                  <a:ext cx="280282" cy="420423"/>
                </a:xfrm>
                <a:custGeom>
                  <a:avLst/>
                  <a:gdLst>
                    <a:gd name="T0" fmla="*/ 202 w 379"/>
                    <a:gd name="T1" fmla="*/ 0 h 566"/>
                    <a:gd name="T2" fmla="*/ 379 w 379"/>
                    <a:gd name="T3" fmla="*/ 72 h 566"/>
                    <a:gd name="T4" fmla="*/ 179 w 379"/>
                    <a:gd name="T5" fmla="*/ 566 h 566"/>
                    <a:gd name="T6" fmla="*/ 0 w 379"/>
                    <a:gd name="T7" fmla="*/ 493 h 566"/>
                    <a:gd name="T8" fmla="*/ 202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2" y="0"/>
                      </a:moveTo>
                      <a:lnTo>
                        <a:pt x="379" y="72"/>
                      </a:lnTo>
                      <a:lnTo>
                        <a:pt x="179" y="566"/>
                      </a:lnTo>
                      <a:lnTo>
                        <a:pt x="0" y="493"/>
                      </a:lnTo>
                      <a:lnTo>
                        <a:pt x="202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12" name="직사각형 70">
                <a:extLst>
                  <a:ext uri="{FF2B5EF4-FFF2-40B4-BE49-F238E27FC236}">
                    <a16:creationId xmlns:a16="http://schemas.microsoft.com/office/drawing/2014/main" xmlns="" id="{9708B63F-7466-40AD-B5B3-AF90C65B2ED4}"/>
                  </a:ext>
                </a:extLst>
              </p:cNvPr>
              <p:cNvSpPr/>
              <p:nvPr/>
            </p:nvSpPr>
            <p:spPr>
              <a:xfrm>
                <a:off x="1062974" y="5011115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312">
                <a:extLst>
                  <a:ext uri="{FF2B5EF4-FFF2-40B4-BE49-F238E27FC236}">
                    <a16:creationId xmlns:a16="http://schemas.microsoft.com/office/drawing/2014/main" xmlns="" id="{D9B85184-E126-4065-831C-03076056DD03}"/>
                  </a:ext>
                </a:extLst>
              </p:cNvPr>
              <p:cNvGrpSpPr/>
              <p:nvPr/>
            </p:nvGrpSpPr>
            <p:grpSpPr>
              <a:xfrm>
                <a:off x="403928" y="4195701"/>
                <a:ext cx="3476626" cy="991408"/>
                <a:chOff x="555629" y="5391556"/>
                <a:chExt cx="3476626" cy="99140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xmlns="" id="{FCDE3B04-CB51-40F8-8507-368C51BB69C1}"/>
                    </a:ext>
                  </a:extLst>
                </p:cNvPr>
                <p:cNvSpPr/>
                <p:nvPr/>
              </p:nvSpPr>
              <p:spPr>
                <a:xfrm>
                  <a:off x="750890" y="5391556"/>
                  <a:ext cx="3086100" cy="99140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질문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15" name="Freeform 53">
                  <a:extLst>
                    <a:ext uri="{FF2B5EF4-FFF2-40B4-BE49-F238E27FC236}">
                      <a16:creationId xmlns:a16="http://schemas.microsoft.com/office/drawing/2014/main" xmlns="" id="{A15B7C52-2840-4A22-9DF5-19B382560A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629" y="5631210"/>
                  <a:ext cx="531813" cy="566738"/>
                </a:xfrm>
                <a:custGeom>
                  <a:avLst/>
                  <a:gdLst>
                    <a:gd name="T0" fmla="*/ 426 w 1005"/>
                    <a:gd name="T1" fmla="*/ 17 h 1069"/>
                    <a:gd name="T2" fmla="*/ 70 w 1005"/>
                    <a:gd name="T3" fmla="*/ 45 h 1069"/>
                    <a:gd name="T4" fmla="*/ 11 w 1005"/>
                    <a:gd name="T5" fmla="*/ 104 h 1069"/>
                    <a:gd name="T6" fmla="*/ 6 w 1005"/>
                    <a:gd name="T7" fmla="*/ 193 h 1069"/>
                    <a:gd name="T8" fmla="*/ 52 w 1005"/>
                    <a:gd name="T9" fmla="*/ 266 h 1069"/>
                    <a:gd name="T10" fmla="*/ 117 w 1005"/>
                    <a:gd name="T11" fmla="*/ 281 h 1069"/>
                    <a:gd name="T12" fmla="*/ 754 w 1005"/>
                    <a:gd name="T13" fmla="*/ 214 h 1069"/>
                    <a:gd name="T14" fmla="*/ 815 w 1005"/>
                    <a:gd name="T15" fmla="*/ 191 h 1069"/>
                    <a:gd name="T16" fmla="*/ 845 w 1005"/>
                    <a:gd name="T17" fmla="*/ 121 h 1069"/>
                    <a:gd name="T18" fmla="*/ 828 w 1005"/>
                    <a:gd name="T19" fmla="*/ 45 h 1069"/>
                    <a:gd name="T20" fmla="*/ 778 w 1005"/>
                    <a:gd name="T21" fmla="*/ 0 h 1069"/>
                    <a:gd name="T22" fmla="*/ 714 w 1005"/>
                    <a:gd name="T23" fmla="*/ 766 h 1069"/>
                    <a:gd name="T24" fmla="*/ 177 w 1005"/>
                    <a:gd name="T25" fmla="*/ 831 h 1069"/>
                    <a:gd name="T26" fmla="*/ 131 w 1005"/>
                    <a:gd name="T27" fmla="*/ 893 h 1069"/>
                    <a:gd name="T28" fmla="*/ 130 w 1005"/>
                    <a:gd name="T29" fmla="*/ 982 h 1069"/>
                    <a:gd name="T30" fmla="*/ 167 w 1005"/>
                    <a:gd name="T31" fmla="*/ 1054 h 1069"/>
                    <a:gd name="T32" fmla="*/ 219 w 1005"/>
                    <a:gd name="T33" fmla="*/ 1067 h 1069"/>
                    <a:gd name="T34" fmla="*/ 759 w 1005"/>
                    <a:gd name="T35" fmla="*/ 962 h 1069"/>
                    <a:gd name="T36" fmla="*/ 803 w 1005"/>
                    <a:gd name="T37" fmla="*/ 909 h 1069"/>
                    <a:gd name="T38" fmla="*/ 806 w 1005"/>
                    <a:gd name="T39" fmla="*/ 837 h 1069"/>
                    <a:gd name="T40" fmla="*/ 767 w 1005"/>
                    <a:gd name="T41" fmla="*/ 778 h 1069"/>
                    <a:gd name="T42" fmla="*/ 714 w 1005"/>
                    <a:gd name="T43" fmla="*/ 766 h 1069"/>
                    <a:gd name="T44" fmla="*/ 806 w 1005"/>
                    <a:gd name="T45" fmla="*/ 497 h 1069"/>
                    <a:gd name="T46" fmla="*/ 877 w 1005"/>
                    <a:gd name="T47" fmla="*/ 539 h 1069"/>
                    <a:gd name="T48" fmla="*/ 900 w 1005"/>
                    <a:gd name="T49" fmla="*/ 615 h 1069"/>
                    <a:gd name="T50" fmla="*/ 870 w 1005"/>
                    <a:gd name="T51" fmla="*/ 688 h 1069"/>
                    <a:gd name="T52" fmla="*/ 809 w 1005"/>
                    <a:gd name="T53" fmla="*/ 714 h 1069"/>
                    <a:gd name="T54" fmla="*/ 129 w 1005"/>
                    <a:gd name="T55" fmla="*/ 801 h 1069"/>
                    <a:gd name="T56" fmla="*/ 59 w 1005"/>
                    <a:gd name="T57" fmla="*/ 753 h 1069"/>
                    <a:gd name="T58" fmla="*/ 38 w 1005"/>
                    <a:gd name="T59" fmla="*/ 667 h 1069"/>
                    <a:gd name="T60" fmla="*/ 70 w 1005"/>
                    <a:gd name="T61" fmla="*/ 586 h 1069"/>
                    <a:gd name="T62" fmla="*/ 131 w 1005"/>
                    <a:gd name="T63" fmla="*/ 559 h 1069"/>
                    <a:gd name="T64" fmla="*/ 872 w 1005"/>
                    <a:gd name="T65" fmla="*/ 229 h 1069"/>
                    <a:gd name="T66" fmla="*/ 949 w 1005"/>
                    <a:gd name="T67" fmla="*/ 245 h 1069"/>
                    <a:gd name="T68" fmla="*/ 1001 w 1005"/>
                    <a:gd name="T69" fmla="*/ 315 h 1069"/>
                    <a:gd name="T70" fmla="*/ 993 w 1005"/>
                    <a:gd name="T71" fmla="*/ 405 h 1069"/>
                    <a:gd name="T72" fmla="*/ 923 w 1005"/>
                    <a:gd name="T73" fmla="*/ 465 h 1069"/>
                    <a:gd name="T74" fmla="*/ 133 w 1005"/>
                    <a:gd name="T75" fmla="*/ 541 h 1069"/>
                    <a:gd name="T76" fmla="*/ 57 w 1005"/>
                    <a:gd name="T77" fmla="*/ 527 h 1069"/>
                    <a:gd name="T78" fmla="*/ 5 w 1005"/>
                    <a:gd name="T79" fmla="*/ 455 h 1069"/>
                    <a:gd name="T80" fmla="*/ 11 w 1005"/>
                    <a:gd name="T81" fmla="*/ 366 h 1069"/>
                    <a:gd name="T82" fmla="*/ 81 w 1005"/>
                    <a:gd name="T83" fmla="*/ 305 h 1069"/>
                    <a:gd name="T84" fmla="*/ 872 w 1005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5" h="1069">
                      <a:moveTo>
                        <a:pt x="760" y="0"/>
                      </a:moveTo>
                      <a:lnTo>
                        <a:pt x="426" y="17"/>
                      </a:lnTo>
                      <a:lnTo>
                        <a:pt x="94" y="42"/>
                      </a:lnTo>
                      <a:lnTo>
                        <a:pt x="70" y="45"/>
                      </a:lnTo>
                      <a:lnTo>
                        <a:pt x="34" y="68"/>
                      </a:lnTo>
                      <a:lnTo>
                        <a:pt x="11" y="104"/>
                      </a:lnTo>
                      <a:lnTo>
                        <a:pt x="2" y="148"/>
                      </a:lnTo>
                      <a:lnTo>
                        <a:pt x="6" y="193"/>
                      </a:lnTo>
                      <a:lnTo>
                        <a:pt x="23" y="235"/>
                      </a:lnTo>
                      <a:lnTo>
                        <a:pt x="52" y="266"/>
                      </a:lnTo>
                      <a:lnTo>
                        <a:pt x="93" y="282"/>
                      </a:lnTo>
                      <a:lnTo>
                        <a:pt x="117" y="281"/>
                      </a:lnTo>
                      <a:lnTo>
                        <a:pt x="480" y="238"/>
                      </a:lnTo>
                      <a:lnTo>
                        <a:pt x="754" y="214"/>
                      </a:lnTo>
                      <a:lnTo>
                        <a:pt x="779" y="212"/>
                      </a:lnTo>
                      <a:lnTo>
                        <a:pt x="815" y="191"/>
                      </a:lnTo>
                      <a:lnTo>
                        <a:pt x="837" y="160"/>
                      </a:lnTo>
                      <a:lnTo>
                        <a:pt x="845" y="121"/>
                      </a:lnTo>
                      <a:lnTo>
                        <a:pt x="841" y="82"/>
                      </a:lnTo>
                      <a:lnTo>
                        <a:pt x="828" y="45"/>
                      </a:lnTo>
                      <a:lnTo>
                        <a:pt x="806" y="16"/>
                      </a:lnTo>
                      <a:lnTo>
                        <a:pt x="778" y="0"/>
                      </a:lnTo>
                      <a:lnTo>
                        <a:pt x="760" y="0"/>
                      </a:lnTo>
                      <a:close/>
                      <a:moveTo>
                        <a:pt x="714" y="766"/>
                      </a:moveTo>
                      <a:lnTo>
                        <a:pt x="198" y="828"/>
                      </a:lnTo>
                      <a:lnTo>
                        <a:pt x="177" y="831"/>
                      </a:lnTo>
                      <a:lnTo>
                        <a:pt x="149" y="855"/>
                      </a:lnTo>
                      <a:lnTo>
                        <a:pt x="131" y="893"/>
                      </a:lnTo>
                      <a:lnTo>
                        <a:pt x="126" y="937"/>
                      </a:lnTo>
                      <a:lnTo>
                        <a:pt x="130" y="982"/>
                      </a:lnTo>
                      <a:lnTo>
                        <a:pt x="144" y="1024"/>
                      </a:lnTo>
                      <a:lnTo>
                        <a:pt x="167" y="1054"/>
                      </a:lnTo>
                      <a:lnTo>
                        <a:pt x="200" y="1069"/>
                      </a:lnTo>
                      <a:lnTo>
                        <a:pt x="219" y="1067"/>
                      </a:lnTo>
                      <a:lnTo>
                        <a:pt x="739" y="968"/>
                      </a:lnTo>
                      <a:lnTo>
                        <a:pt x="759" y="962"/>
                      </a:lnTo>
                      <a:lnTo>
                        <a:pt x="786" y="940"/>
                      </a:lnTo>
                      <a:lnTo>
                        <a:pt x="803" y="909"/>
                      </a:lnTo>
                      <a:lnTo>
                        <a:pt x="811" y="873"/>
                      </a:lnTo>
                      <a:lnTo>
                        <a:pt x="806" y="837"/>
                      </a:lnTo>
                      <a:lnTo>
                        <a:pt x="792" y="804"/>
                      </a:lnTo>
                      <a:lnTo>
                        <a:pt x="767" y="778"/>
                      </a:lnTo>
                      <a:lnTo>
                        <a:pt x="734" y="766"/>
                      </a:lnTo>
                      <a:lnTo>
                        <a:pt x="714" y="766"/>
                      </a:lnTo>
                      <a:close/>
                      <a:moveTo>
                        <a:pt x="780" y="498"/>
                      </a:moveTo>
                      <a:lnTo>
                        <a:pt x="806" y="497"/>
                      </a:lnTo>
                      <a:lnTo>
                        <a:pt x="847" y="511"/>
                      </a:lnTo>
                      <a:lnTo>
                        <a:pt x="877" y="539"/>
                      </a:lnTo>
                      <a:lnTo>
                        <a:pt x="894" y="575"/>
                      </a:lnTo>
                      <a:lnTo>
                        <a:pt x="900" y="615"/>
                      </a:lnTo>
                      <a:lnTo>
                        <a:pt x="891" y="654"/>
                      </a:lnTo>
                      <a:lnTo>
                        <a:pt x="870" y="688"/>
                      </a:lnTo>
                      <a:lnTo>
                        <a:pt x="834" y="710"/>
                      </a:lnTo>
                      <a:lnTo>
                        <a:pt x="809" y="714"/>
                      </a:lnTo>
                      <a:lnTo>
                        <a:pt x="153" y="799"/>
                      </a:lnTo>
                      <a:lnTo>
                        <a:pt x="129" y="801"/>
                      </a:lnTo>
                      <a:lnTo>
                        <a:pt x="88" y="785"/>
                      </a:lnTo>
                      <a:lnTo>
                        <a:pt x="59" y="753"/>
                      </a:lnTo>
                      <a:lnTo>
                        <a:pt x="42" y="713"/>
                      </a:lnTo>
                      <a:lnTo>
                        <a:pt x="38" y="667"/>
                      </a:lnTo>
                      <a:lnTo>
                        <a:pt x="48" y="623"/>
                      </a:lnTo>
                      <a:lnTo>
                        <a:pt x="70" y="586"/>
                      </a:lnTo>
                      <a:lnTo>
                        <a:pt x="107" y="563"/>
                      </a:lnTo>
                      <a:lnTo>
                        <a:pt x="131" y="559"/>
                      </a:lnTo>
                      <a:lnTo>
                        <a:pt x="780" y="498"/>
                      </a:lnTo>
                      <a:close/>
                      <a:moveTo>
                        <a:pt x="872" y="229"/>
                      </a:moveTo>
                      <a:lnTo>
                        <a:pt x="901" y="229"/>
                      </a:lnTo>
                      <a:lnTo>
                        <a:pt x="949" y="245"/>
                      </a:lnTo>
                      <a:lnTo>
                        <a:pt x="982" y="275"/>
                      </a:lnTo>
                      <a:lnTo>
                        <a:pt x="1001" y="315"/>
                      </a:lnTo>
                      <a:lnTo>
                        <a:pt x="1005" y="361"/>
                      </a:lnTo>
                      <a:lnTo>
                        <a:pt x="993" y="405"/>
                      </a:lnTo>
                      <a:lnTo>
                        <a:pt x="967" y="441"/>
                      </a:lnTo>
                      <a:lnTo>
                        <a:pt x="923" y="465"/>
                      </a:lnTo>
                      <a:lnTo>
                        <a:pt x="894" y="469"/>
                      </a:lnTo>
                      <a:lnTo>
                        <a:pt x="133" y="541"/>
                      </a:lnTo>
                      <a:lnTo>
                        <a:pt x="104" y="541"/>
                      </a:lnTo>
                      <a:lnTo>
                        <a:pt x="57" y="527"/>
                      </a:lnTo>
                      <a:lnTo>
                        <a:pt x="23" y="495"/>
                      </a:lnTo>
                      <a:lnTo>
                        <a:pt x="5" y="455"/>
                      </a:lnTo>
                      <a:lnTo>
                        <a:pt x="0" y="409"/>
                      </a:lnTo>
                      <a:lnTo>
                        <a:pt x="11" y="366"/>
                      </a:lnTo>
                      <a:lnTo>
                        <a:pt x="38" y="330"/>
                      </a:lnTo>
                      <a:lnTo>
                        <a:pt x="81" y="305"/>
                      </a:lnTo>
                      <a:lnTo>
                        <a:pt x="110" y="301"/>
                      </a:lnTo>
                      <a:lnTo>
                        <a:pt x="87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6" name="Freeform 54">
                  <a:extLst>
                    <a:ext uri="{FF2B5EF4-FFF2-40B4-BE49-F238E27FC236}">
                      <a16:creationId xmlns:a16="http://schemas.microsoft.com/office/drawing/2014/main" xmlns="" id="{1819F130-72D5-4B65-9478-7332F6609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042" y="5651847"/>
                  <a:ext cx="55563" cy="74613"/>
                </a:xfrm>
                <a:custGeom>
                  <a:avLst/>
                  <a:gdLst>
                    <a:gd name="T0" fmla="*/ 0 w 104"/>
                    <a:gd name="T1" fmla="*/ 18 h 143"/>
                    <a:gd name="T2" fmla="*/ 12 w 104"/>
                    <a:gd name="T3" fmla="*/ 143 h 143"/>
                    <a:gd name="T4" fmla="*/ 96 w 104"/>
                    <a:gd name="T5" fmla="*/ 134 h 143"/>
                    <a:gd name="T6" fmla="*/ 101 w 104"/>
                    <a:gd name="T7" fmla="*/ 117 h 143"/>
                    <a:gd name="T8" fmla="*/ 104 w 104"/>
                    <a:gd name="T9" fmla="*/ 82 h 143"/>
                    <a:gd name="T10" fmla="*/ 96 w 104"/>
                    <a:gd name="T11" fmla="*/ 33 h 143"/>
                    <a:gd name="T12" fmla="*/ 84 w 104"/>
                    <a:gd name="T13" fmla="*/ 0 h 143"/>
                    <a:gd name="T14" fmla="*/ 0 w 104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4" h="143">
                      <a:moveTo>
                        <a:pt x="0" y="18"/>
                      </a:moveTo>
                      <a:lnTo>
                        <a:pt x="12" y="143"/>
                      </a:lnTo>
                      <a:lnTo>
                        <a:pt x="96" y="134"/>
                      </a:lnTo>
                      <a:lnTo>
                        <a:pt x="101" y="117"/>
                      </a:lnTo>
                      <a:lnTo>
                        <a:pt x="104" y="82"/>
                      </a:lnTo>
                      <a:lnTo>
                        <a:pt x="96" y="33"/>
                      </a:lnTo>
                      <a:lnTo>
                        <a:pt x="84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7" name="Freeform 55">
                  <a:extLst>
                    <a:ext uri="{FF2B5EF4-FFF2-40B4-BE49-F238E27FC236}">
                      <a16:creationId xmlns:a16="http://schemas.microsoft.com/office/drawing/2014/main" xmlns="" id="{8D94FADB-EAF9-4CC6-936C-C0DADFDE1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42" y="5775672"/>
                  <a:ext cx="58738" cy="84138"/>
                </a:xfrm>
                <a:custGeom>
                  <a:avLst/>
                  <a:gdLst>
                    <a:gd name="T0" fmla="*/ 0 w 111"/>
                    <a:gd name="T1" fmla="*/ 17 h 160"/>
                    <a:gd name="T2" fmla="*/ 13 w 111"/>
                    <a:gd name="T3" fmla="*/ 160 h 160"/>
                    <a:gd name="T4" fmla="*/ 92 w 111"/>
                    <a:gd name="T5" fmla="*/ 152 h 160"/>
                    <a:gd name="T6" fmla="*/ 101 w 111"/>
                    <a:gd name="T7" fmla="*/ 132 h 160"/>
                    <a:gd name="T8" fmla="*/ 111 w 111"/>
                    <a:gd name="T9" fmla="*/ 92 h 160"/>
                    <a:gd name="T10" fmla="*/ 108 w 111"/>
                    <a:gd name="T11" fmla="*/ 54 h 160"/>
                    <a:gd name="T12" fmla="*/ 91 w 111"/>
                    <a:gd name="T13" fmla="*/ 17 h 160"/>
                    <a:gd name="T14" fmla="*/ 78 w 111"/>
                    <a:gd name="T15" fmla="*/ 0 h 160"/>
                    <a:gd name="T16" fmla="*/ 0 w 111"/>
                    <a:gd name="T17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60">
                      <a:moveTo>
                        <a:pt x="0" y="17"/>
                      </a:moveTo>
                      <a:lnTo>
                        <a:pt x="13" y="160"/>
                      </a:lnTo>
                      <a:lnTo>
                        <a:pt x="92" y="152"/>
                      </a:lnTo>
                      <a:lnTo>
                        <a:pt x="101" y="132"/>
                      </a:lnTo>
                      <a:lnTo>
                        <a:pt x="111" y="92"/>
                      </a:lnTo>
                      <a:lnTo>
                        <a:pt x="108" y="54"/>
                      </a:lnTo>
                      <a:lnTo>
                        <a:pt x="91" y="17"/>
                      </a:lnTo>
                      <a:lnTo>
                        <a:pt x="78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8" name="Freeform 56">
                  <a:extLst>
                    <a:ext uri="{FF2B5EF4-FFF2-40B4-BE49-F238E27FC236}">
                      <a16:creationId xmlns:a16="http://schemas.microsoft.com/office/drawing/2014/main" xmlns="" id="{F9F0BE04-C932-4F3E-BA80-7F56C97C1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267" y="5915372"/>
                  <a:ext cx="58738" cy="76200"/>
                </a:xfrm>
                <a:custGeom>
                  <a:avLst/>
                  <a:gdLst>
                    <a:gd name="T0" fmla="*/ 0 w 113"/>
                    <a:gd name="T1" fmla="*/ 18 h 144"/>
                    <a:gd name="T2" fmla="*/ 12 w 113"/>
                    <a:gd name="T3" fmla="*/ 144 h 144"/>
                    <a:gd name="T4" fmla="*/ 107 w 113"/>
                    <a:gd name="T5" fmla="*/ 135 h 144"/>
                    <a:gd name="T6" fmla="*/ 113 w 113"/>
                    <a:gd name="T7" fmla="*/ 100 h 144"/>
                    <a:gd name="T8" fmla="*/ 107 w 113"/>
                    <a:gd name="T9" fmla="*/ 33 h 144"/>
                    <a:gd name="T10" fmla="*/ 95 w 113"/>
                    <a:gd name="T11" fmla="*/ 0 h 144"/>
                    <a:gd name="T12" fmla="*/ 0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0" y="18"/>
                      </a:moveTo>
                      <a:lnTo>
                        <a:pt x="12" y="144"/>
                      </a:lnTo>
                      <a:lnTo>
                        <a:pt x="107" y="135"/>
                      </a:lnTo>
                      <a:lnTo>
                        <a:pt x="113" y="100"/>
                      </a:lnTo>
                      <a:lnTo>
                        <a:pt x="107" y="33"/>
                      </a:lnTo>
                      <a:lnTo>
                        <a:pt x="95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9" name="Freeform 57">
                  <a:extLst>
                    <a:ext uri="{FF2B5EF4-FFF2-40B4-BE49-F238E27FC236}">
                      <a16:creationId xmlns:a16="http://schemas.microsoft.com/office/drawing/2014/main" xmlns="" id="{28303949-0C81-4C69-A97A-ED29F3B6F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4404" y="6059835"/>
                  <a:ext cx="61913" cy="63500"/>
                </a:xfrm>
                <a:custGeom>
                  <a:avLst/>
                  <a:gdLst>
                    <a:gd name="T0" fmla="*/ 0 w 117"/>
                    <a:gd name="T1" fmla="*/ 23 h 122"/>
                    <a:gd name="T2" fmla="*/ 16 w 117"/>
                    <a:gd name="T3" fmla="*/ 122 h 122"/>
                    <a:gd name="T4" fmla="*/ 111 w 117"/>
                    <a:gd name="T5" fmla="*/ 106 h 122"/>
                    <a:gd name="T6" fmla="*/ 117 w 117"/>
                    <a:gd name="T7" fmla="*/ 78 h 122"/>
                    <a:gd name="T8" fmla="*/ 108 w 117"/>
                    <a:gd name="T9" fmla="*/ 24 h 122"/>
                    <a:gd name="T10" fmla="*/ 95 w 117"/>
                    <a:gd name="T11" fmla="*/ 0 h 122"/>
                    <a:gd name="T12" fmla="*/ 0 w 117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22">
                      <a:moveTo>
                        <a:pt x="0" y="23"/>
                      </a:moveTo>
                      <a:lnTo>
                        <a:pt x="16" y="122"/>
                      </a:lnTo>
                      <a:lnTo>
                        <a:pt x="111" y="106"/>
                      </a:lnTo>
                      <a:lnTo>
                        <a:pt x="117" y="78"/>
                      </a:lnTo>
                      <a:lnTo>
                        <a:pt x="108" y="24"/>
                      </a:lnTo>
                      <a:lnTo>
                        <a:pt x="95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0" name="Freeform 58">
                  <a:extLst>
                    <a:ext uri="{FF2B5EF4-FFF2-40B4-BE49-F238E27FC236}">
                      <a16:creationId xmlns:a16="http://schemas.microsoft.com/office/drawing/2014/main" xmlns="" id="{24444FF5-4518-4B2C-99A8-D0C1B38242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0442" y="5631210"/>
                  <a:ext cx="531813" cy="566738"/>
                </a:xfrm>
                <a:custGeom>
                  <a:avLst/>
                  <a:gdLst>
                    <a:gd name="T0" fmla="*/ 577 w 1004"/>
                    <a:gd name="T1" fmla="*/ 17 h 1069"/>
                    <a:gd name="T2" fmla="*/ 934 w 1004"/>
                    <a:gd name="T3" fmla="*/ 45 h 1069"/>
                    <a:gd name="T4" fmla="*/ 994 w 1004"/>
                    <a:gd name="T5" fmla="*/ 104 h 1069"/>
                    <a:gd name="T6" fmla="*/ 999 w 1004"/>
                    <a:gd name="T7" fmla="*/ 193 h 1069"/>
                    <a:gd name="T8" fmla="*/ 953 w 1004"/>
                    <a:gd name="T9" fmla="*/ 266 h 1069"/>
                    <a:gd name="T10" fmla="*/ 888 w 1004"/>
                    <a:gd name="T11" fmla="*/ 281 h 1069"/>
                    <a:gd name="T12" fmla="*/ 250 w 1004"/>
                    <a:gd name="T13" fmla="*/ 214 h 1069"/>
                    <a:gd name="T14" fmla="*/ 190 w 1004"/>
                    <a:gd name="T15" fmla="*/ 191 h 1069"/>
                    <a:gd name="T16" fmla="*/ 160 w 1004"/>
                    <a:gd name="T17" fmla="*/ 121 h 1069"/>
                    <a:gd name="T18" fmla="*/ 175 w 1004"/>
                    <a:gd name="T19" fmla="*/ 45 h 1069"/>
                    <a:gd name="T20" fmla="*/ 227 w 1004"/>
                    <a:gd name="T21" fmla="*/ 0 h 1069"/>
                    <a:gd name="T22" fmla="*/ 289 w 1004"/>
                    <a:gd name="T23" fmla="*/ 766 h 1069"/>
                    <a:gd name="T24" fmla="*/ 827 w 1004"/>
                    <a:gd name="T25" fmla="*/ 831 h 1069"/>
                    <a:gd name="T26" fmla="*/ 873 w 1004"/>
                    <a:gd name="T27" fmla="*/ 893 h 1069"/>
                    <a:gd name="T28" fmla="*/ 875 w 1004"/>
                    <a:gd name="T29" fmla="*/ 982 h 1069"/>
                    <a:gd name="T30" fmla="*/ 836 w 1004"/>
                    <a:gd name="T31" fmla="*/ 1054 h 1069"/>
                    <a:gd name="T32" fmla="*/ 784 w 1004"/>
                    <a:gd name="T33" fmla="*/ 1067 h 1069"/>
                    <a:gd name="T34" fmla="*/ 246 w 1004"/>
                    <a:gd name="T35" fmla="*/ 962 h 1069"/>
                    <a:gd name="T36" fmla="*/ 200 w 1004"/>
                    <a:gd name="T37" fmla="*/ 909 h 1069"/>
                    <a:gd name="T38" fmla="*/ 199 w 1004"/>
                    <a:gd name="T39" fmla="*/ 837 h 1069"/>
                    <a:gd name="T40" fmla="*/ 237 w 1004"/>
                    <a:gd name="T41" fmla="*/ 778 h 1069"/>
                    <a:gd name="T42" fmla="*/ 289 w 1004"/>
                    <a:gd name="T43" fmla="*/ 766 h 1069"/>
                    <a:gd name="T44" fmla="*/ 199 w 1004"/>
                    <a:gd name="T45" fmla="*/ 497 h 1069"/>
                    <a:gd name="T46" fmla="*/ 128 w 1004"/>
                    <a:gd name="T47" fmla="*/ 539 h 1069"/>
                    <a:gd name="T48" fmla="*/ 105 w 1004"/>
                    <a:gd name="T49" fmla="*/ 615 h 1069"/>
                    <a:gd name="T50" fmla="*/ 135 w 1004"/>
                    <a:gd name="T51" fmla="*/ 688 h 1069"/>
                    <a:gd name="T52" fmla="*/ 196 w 1004"/>
                    <a:gd name="T53" fmla="*/ 714 h 1069"/>
                    <a:gd name="T54" fmla="*/ 875 w 1004"/>
                    <a:gd name="T55" fmla="*/ 801 h 1069"/>
                    <a:gd name="T56" fmla="*/ 945 w 1004"/>
                    <a:gd name="T57" fmla="*/ 753 h 1069"/>
                    <a:gd name="T58" fmla="*/ 965 w 1004"/>
                    <a:gd name="T59" fmla="*/ 667 h 1069"/>
                    <a:gd name="T60" fmla="*/ 934 w 1004"/>
                    <a:gd name="T61" fmla="*/ 586 h 1069"/>
                    <a:gd name="T62" fmla="*/ 873 w 1004"/>
                    <a:gd name="T63" fmla="*/ 559 h 1069"/>
                    <a:gd name="T64" fmla="*/ 132 w 1004"/>
                    <a:gd name="T65" fmla="*/ 229 h 1069"/>
                    <a:gd name="T66" fmla="*/ 56 w 1004"/>
                    <a:gd name="T67" fmla="*/ 245 h 1069"/>
                    <a:gd name="T68" fmla="*/ 3 w 1004"/>
                    <a:gd name="T69" fmla="*/ 315 h 1069"/>
                    <a:gd name="T70" fmla="*/ 10 w 1004"/>
                    <a:gd name="T71" fmla="*/ 405 h 1069"/>
                    <a:gd name="T72" fmla="*/ 81 w 1004"/>
                    <a:gd name="T73" fmla="*/ 465 h 1069"/>
                    <a:gd name="T74" fmla="*/ 872 w 1004"/>
                    <a:gd name="T75" fmla="*/ 541 h 1069"/>
                    <a:gd name="T76" fmla="*/ 948 w 1004"/>
                    <a:gd name="T77" fmla="*/ 527 h 1069"/>
                    <a:gd name="T78" fmla="*/ 1000 w 1004"/>
                    <a:gd name="T79" fmla="*/ 455 h 1069"/>
                    <a:gd name="T80" fmla="*/ 993 w 1004"/>
                    <a:gd name="T81" fmla="*/ 366 h 1069"/>
                    <a:gd name="T82" fmla="*/ 922 w 1004"/>
                    <a:gd name="T83" fmla="*/ 305 h 1069"/>
                    <a:gd name="T84" fmla="*/ 132 w 1004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4" h="1069">
                      <a:moveTo>
                        <a:pt x="243" y="0"/>
                      </a:moveTo>
                      <a:lnTo>
                        <a:pt x="577" y="17"/>
                      </a:lnTo>
                      <a:lnTo>
                        <a:pt x="909" y="42"/>
                      </a:lnTo>
                      <a:lnTo>
                        <a:pt x="934" y="45"/>
                      </a:lnTo>
                      <a:lnTo>
                        <a:pt x="971" y="68"/>
                      </a:lnTo>
                      <a:lnTo>
                        <a:pt x="994" y="104"/>
                      </a:lnTo>
                      <a:lnTo>
                        <a:pt x="1003" y="148"/>
                      </a:lnTo>
                      <a:lnTo>
                        <a:pt x="999" y="193"/>
                      </a:lnTo>
                      <a:lnTo>
                        <a:pt x="981" y="235"/>
                      </a:lnTo>
                      <a:lnTo>
                        <a:pt x="953" y="266"/>
                      </a:lnTo>
                      <a:lnTo>
                        <a:pt x="912" y="282"/>
                      </a:lnTo>
                      <a:lnTo>
                        <a:pt x="888" y="281"/>
                      </a:lnTo>
                      <a:lnTo>
                        <a:pt x="525" y="238"/>
                      </a:lnTo>
                      <a:lnTo>
                        <a:pt x="250" y="214"/>
                      </a:lnTo>
                      <a:lnTo>
                        <a:pt x="226" y="212"/>
                      </a:lnTo>
                      <a:lnTo>
                        <a:pt x="190" y="191"/>
                      </a:lnTo>
                      <a:lnTo>
                        <a:pt x="168" y="160"/>
                      </a:lnTo>
                      <a:lnTo>
                        <a:pt x="160" y="121"/>
                      </a:lnTo>
                      <a:lnTo>
                        <a:pt x="163" y="82"/>
                      </a:lnTo>
                      <a:lnTo>
                        <a:pt x="175" y="45"/>
                      </a:lnTo>
                      <a:lnTo>
                        <a:pt x="197" y="16"/>
                      </a:lnTo>
                      <a:lnTo>
                        <a:pt x="227" y="0"/>
                      </a:lnTo>
                      <a:lnTo>
                        <a:pt x="243" y="0"/>
                      </a:lnTo>
                      <a:close/>
                      <a:moveTo>
                        <a:pt x="289" y="766"/>
                      </a:moveTo>
                      <a:lnTo>
                        <a:pt x="807" y="828"/>
                      </a:lnTo>
                      <a:lnTo>
                        <a:pt x="827" y="831"/>
                      </a:lnTo>
                      <a:lnTo>
                        <a:pt x="856" y="855"/>
                      </a:lnTo>
                      <a:lnTo>
                        <a:pt x="873" y="893"/>
                      </a:lnTo>
                      <a:lnTo>
                        <a:pt x="879" y="937"/>
                      </a:lnTo>
                      <a:lnTo>
                        <a:pt x="875" y="982"/>
                      </a:lnTo>
                      <a:lnTo>
                        <a:pt x="860" y="1024"/>
                      </a:lnTo>
                      <a:lnTo>
                        <a:pt x="836" y="1054"/>
                      </a:lnTo>
                      <a:lnTo>
                        <a:pt x="804" y="1069"/>
                      </a:lnTo>
                      <a:lnTo>
                        <a:pt x="784" y="1067"/>
                      </a:lnTo>
                      <a:lnTo>
                        <a:pt x="265" y="968"/>
                      </a:lnTo>
                      <a:lnTo>
                        <a:pt x="246" y="962"/>
                      </a:lnTo>
                      <a:lnTo>
                        <a:pt x="217" y="940"/>
                      </a:lnTo>
                      <a:lnTo>
                        <a:pt x="200" y="909"/>
                      </a:lnTo>
                      <a:lnTo>
                        <a:pt x="194" y="873"/>
                      </a:lnTo>
                      <a:lnTo>
                        <a:pt x="199" y="837"/>
                      </a:lnTo>
                      <a:lnTo>
                        <a:pt x="213" y="804"/>
                      </a:lnTo>
                      <a:lnTo>
                        <a:pt x="237" y="778"/>
                      </a:lnTo>
                      <a:lnTo>
                        <a:pt x="269" y="766"/>
                      </a:lnTo>
                      <a:lnTo>
                        <a:pt x="289" y="766"/>
                      </a:lnTo>
                      <a:close/>
                      <a:moveTo>
                        <a:pt x="223" y="498"/>
                      </a:moveTo>
                      <a:lnTo>
                        <a:pt x="199" y="497"/>
                      </a:lnTo>
                      <a:lnTo>
                        <a:pt x="158" y="511"/>
                      </a:lnTo>
                      <a:lnTo>
                        <a:pt x="128" y="539"/>
                      </a:lnTo>
                      <a:lnTo>
                        <a:pt x="111" y="575"/>
                      </a:lnTo>
                      <a:lnTo>
                        <a:pt x="105" y="615"/>
                      </a:lnTo>
                      <a:lnTo>
                        <a:pt x="112" y="654"/>
                      </a:lnTo>
                      <a:lnTo>
                        <a:pt x="135" y="688"/>
                      </a:lnTo>
                      <a:lnTo>
                        <a:pt x="171" y="710"/>
                      </a:lnTo>
                      <a:lnTo>
                        <a:pt x="196" y="714"/>
                      </a:lnTo>
                      <a:lnTo>
                        <a:pt x="850" y="799"/>
                      </a:lnTo>
                      <a:lnTo>
                        <a:pt x="875" y="801"/>
                      </a:lnTo>
                      <a:lnTo>
                        <a:pt x="917" y="785"/>
                      </a:lnTo>
                      <a:lnTo>
                        <a:pt x="945" y="753"/>
                      </a:lnTo>
                      <a:lnTo>
                        <a:pt x="961" y="713"/>
                      </a:lnTo>
                      <a:lnTo>
                        <a:pt x="965" y="667"/>
                      </a:lnTo>
                      <a:lnTo>
                        <a:pt x="957" y="623"/>
                      </a:lnTo>
                      <a:lnTo>
                        <a:pt x="934" y="586"/>
                      </a:lnTo>
                      <a:lnTo>
                        <a:pt x="898" y="563"/>
                      </a:lnTo>
                      <a:lnTo>
                        <a:pt x="873" y="559"/>
                      </a:lnTo>
                      <a:lnTo>
                        <a:pt x="223" y="498"/>
                      </a:lnTo>
                      <a:close/>
                      <a:moveTo>
                        <a:pt x="132" y="229"/>
                      </a:moveTo>
                      <a:lnTo>
                        <a:pt x="104" y="229"/>
                      </a:lnTo>
                      <a:lnTo>
                        <a:pt x="56" y="245"/>
                      </a:lnTo>
                      <a:lnTo>
                        <a:pt x="23" y="275"/>
                      </a:lnTo>
                      <a:lnTo>
                        <a:pt x="3" y="315"/>
                      </a:lnTo>
                      <a:lnTo>
                        <a:pt x="0" y="361"/>
                      </a:lnTo>
                      <a:lnTo>
                        <a:pt x="10" y="405"/>
                      </a:lnTo>
                      <a:lnTo>
                        <a:pt x="37" y="441"/>
                      </a:lnTo>
                      <a:lnTo>
                        <a:pt x="81" y="465"/>
                      </a:lnTo>
                      <a:lnTo>
                        <a:pt x="109" y="469"/>
                      </a:lnTo>
                      <a:lnTo>
                        <a:pt x="872" y="541"/>
                      </a:lnTo>
                      <a:lnTo>
                        <a:pt x="901" y="541"/>
                      </a:lnTo>
                      <a:lnTo>
                        <a:pt x="948" y="527"/>
                      </a:lnTo>
                      <a:lnTo>
                        <a:pt x="981" y="495"/>
                      </a:lnTo>
                      <a:lnTo>
                        <a:pt x="1000" y="455"/>
                      </a:lnTo>
                      <a:lnTo>
                        <a:pt x="1004" y="409"/>
                      </a:lnTo>
                      <a:lnTo>
                        <a:pt x="993" y="366"/>
                      </a:lnTo>
                      <a:lnTo>
                        <a:pt x="965" y="330"/>
                      </a:lnTo>
                      <a:lnTo>
                        <a:pt x="922" y="305"/>
                      </a:lnTo>
                      <a:lnTo>
                        <a:pt x="894" y="301"/>
                      </a:lnTo>
                      <a:lnTo>
                        <a:pt x="13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1" name="Freeform 59">
                  <a:extLst>
                    <a:ext uri="{FF2B5EF4-FFF2-40B4-BE49-F238E27FC236}">
                      <a16:creationId xmlns:a16="http://schemas.microsoft.com/office/drawing/2014/main" xmlns="" id="{5B3047AD-4AC1-4D94-AA2E-62123C877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8867" y="5651847"/>
                  <a:ext cx="53975" cy="74613"/>
                </a:xfrm>
                <a:custGeom>
                  <a:avLst/>
                  <a:gdLst>
                    <a:gd name="T0" fmla="*/ 102 w 102"/>
                    <a:gd name="T1" fmla="*/ 18 h 143"/>
                    <a:gd name="T2" fmla="*/ 91 w 102"/>
                    <a:gd name="T3" fmla="*/ 143 h 143"/>
                    <a:gd name="T4" fmla="*/ 7 w 102"/>
                    <a:gd name="T5" fmla="*/ 134 h 143"/>
                    <a:gd name="T6" fmla="*/ 3 w 102"/>
                    <a:gd name="T7" fmla="*/ 117 h 143"/>
                    <a:gd name="T8" fmla="*/ 0 w 102"/>
                    <a:gd name="T9" fmla="*/ 82 h 143"/>
                    <a:gd name="T10" fmla="*/ 6 w 102"/>
                    <a:gd name="T11" fmla="*/ 33 h 143"/>
                    <a:gd name="T12" fmla="*/ 20 w 102"/>
                    <a:gd name="T13" fmla="*/ 0 h 143"/>
                    <a:gd name="T14" fmla="*/ 102 w 102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2" h="143">
                      <a:moveTo>
                        <a:pt x="102" y="18"/>
                      </a:moveTo>
                      <a:lnTo>
                        <a:pt x="91" y="143"/>
                      </a:lnTo>
                      <a:lnTo>
                        <a:pt x="7" y="134"/>
                      </a:lnTo>
                      <a:lnTo>
                        <a:pt x="3" y="117"/>
                      </a:lnTo>
                      <a:lnTo>
                        <a:pt x="0" y="82"/>
                      </a:lnTo>
                      <a:lnTo>
                        <a:pt x="6" y="33"/>
                      </a:lnTo>
                      <a:lnTo>
                        <a:pt x="20" y="0"/>
                      </a:lnTo>
                      <a:lnTo>
                        <a:pt x="10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2" name="Freeform 60">
                  <a:extLst>
                    <a:ext uri="{FF2B5EF4-FFF2-40B4-BE49-F238E27FC236}">
                      <a16:creationId xmlns:a16="http://schemas.microsoft.com/office/drawing/2014/main" xmlns="" id="{2114224A-6F89-442B-ADC6-FB175031F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4" y="5775672"/>
                  <a:ext cx="58738" cy="84138"/>
                </a:xfrm>
                <a:custGeom>
                  <a:avLst/>
                  <a:gdLst>
                    <a:gd name="T0" fmla="*/ 109 w 111"/>
                    <a:gd name="T1" fmla="*/ 17 h 160"/>
                    <a:gd name="T2" fmla="*/ 96 w 111"/>
                    <a:gd name="T3" fmla="*/ 160 h 160"/>
                    <a:gd name="T4" fmla="*/ 19 w 111"/>
                    <a:gd name="T5" fmla="*/ 152 h 160"/>
                    <a:gd name="T6" fmla="*/ 9 w 111"/>
                    <a:gd name="T7" fmla="*/ 132 h 160"/>
                    <a:gd name="T8" fmla="*/ 0 w 111"/>
                    <a:gd name="T9" fmla="*/ 92 h 160"/>
                    <a:gd name="T10" fmla="*/ 3 w 111"/>
                    <a:gd name="T11" fmla="*/ 54 h 160"/>
                    <a:gd name="T12" fmla="*/ 19 w 111"/>
                    <a:gd name="T13" fmla="*/ 17 h 160"/>
                    <a:gd name="T14" fmla="*/ 33 w 111"/>
                    <a:gd name="T15" fmla="*/ 0 h 160"/>
                    <a:gd name="T16" fmla="*/ 111 w 111"/>
                    <a:gd name="T17" fmla="*/ 17 h 160"/>
                    <a:gd name="T18" fmla="*/ 109 w 111"/>
                    <a:gd name="T19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60">
                      <a:moveTo>
                        <a:pt x="109" y="17"/>
                      </a:moveTo>
                      <a:lnTo>
                        <a:pt x="96" y="160"/>
                      </a:lnTo>
                      <a:lnTo>
                        <a:pt x="19" y="152"/>
                      </a:lnTo>
                      <a:lnTo>
                        <a:pt x="9" y="132"/>
                      </a:lnTo>
                      <a:lnTo>
                        <a:pt x="0" y="92"/>
                      </a:lnTo>
                      <a:lnTo>
                        <a:pt x="3" y="54"/>
                      </a:lnTo>
                      <a:lnTo>
                        <a:pt x="19" y="17"/>
                      </a:lnTo>
                      <a:lnTo>
                        <a:pt x="33" y="0"/>
                      </a:lnTo>
                      <a:lnTo>
                        <a:pt x="111" y="17"/>
                      </a:lnTo>
                      <a:lnTo>
                        <a:pt x="109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3" name="Freeform 61">
                  <a:extLst>
                    <a:ext uri="{FF2B5EF4-FFF2-40B4-BE49-F238E27FC236}">
                      <a16:creationId xmlns:a16="http://schemas.microsoft.com/office/drawing/2014/main" xmlns="" id="{BABEDFC1-1E88-424E-9DD1-5DA880DBA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9" y="5915372"/>
                  <a:ext cx="60325" cy="76200"/>
                </a:xfrm>
                <a:custGeom>
                  <a:avLst/>
                  <a:gdLst>
                    <a:gd name="T0" fmla="*/ 113 w 113"/>
                    <a:gd name="T1" fmla="*/ 18 h 144"/>
                    <a:gd name="T2" fmla="*/ 102 w 113"/>
                    <a:gd name="T3" fmla="*/ 144 h 144"/>
                    <a:gd name="T4" fmla="*/ 6 w 113"/>
                    <a:gd name="T5" fmla="*/ 135 h 144"/>
                    <a:gd name="T6" fmla="*/ 0 w 113"/>
                    <a:gd name="T7" fmla="*/ 100 h 144"/>
                    <a:gd name="T8" fmla="*/ 7 w 113"/>
                    <a:gd name="T9" fmla="*/ 33 h 144"/>
                    <a:gd name="T10" fmla="*/ 18 w 113"/>
                    <a:gd name="T11" fmla="*/ 0 h 144"/>
                    <a:gd name="T12" fmla="*/ 113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113" y="18"/>
                      </a:moveTo>
                      <a:lnTo>
                        <a:pt x="102" y="144"/>
                      </a:lnTo>
                      <a:lnTo>
                        <a:pt x="6" y="135"/>
                      </a:lnTo>
                      <a:lnTo>
                        <a:pt x="0" y="100"/>
                      </a:lnTo>
                      <a:lnTo>
                        <a:pt x="7" y="33"/>
                      </a:lnTo>
                      <a:lnTo>
                        <a:pt x="18" y="0"/>
                      </a:lnTo>
                      <a:lnTo>
                        <a:pt x="113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4" name="Freeform 62">
                  <a:extLst>
                    <a:ext uri="{FF2B5EF4-FFF2-40B4-BE49-F238E27FC236}">
                      <a16:creationId xmlns:a16="http://schemas.microsoft.com/office/drawing/2014/main" xmlns="" id="{C64B2335-4BEC-4DAF-8479-F553BC92B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1567" y="6059835"/>
                  <a:ext cx="61913" cy="63500"/>
                </a:xfrm>
                <a:custGeom>
                  <a:avLst/>
                  <a:gdLst>
                    <a:gd name="T0" fmla="*/ 115 w 115"/>
                    <a:gd name="T1" fmla="*/ 23 h 122"/>
                    <a:gd name="T2" fmla="*/ 101 w 115"/>
                    <a:gd name="T3" fmla="*/ 122 h 122"/>
                    <a:gd name="T4" fmla="*/ 4 w 115"/>
                    <a:gd name="T5" fmla="*/ 106 h 122"/>
                    <a:gd name="T6" fmla="*/ 0 w 115"/>
                    <a:gd name="T7" fmla="*/ 78 h 122"/>
                    <a:gd name="T8" fmla="*/ 7 w 115"/>
                    <a:gd name="T9" fmla="*/ 24 h 122"/>
                    <a:gd name="T10" fmla="*/ 22 w 115"/>
                    <a:gd name="T11" fmla="*/ 0 h 122"/>
                    <a:gd name="T12" fmla="*/ 115 w 115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122">
                      <a:moveTo>
                        <a:pt x="115" y="23"/>
                      </a:moveTo>
                      <a:lnTo>
                        <a:pt x="101" y="122"/>
                      </a:lnTo>
                      <a:lnTo>
                        <a:pt x="4" y="106"/>
                      </a:lnTo>
                      <a:lnTo>
                        <a:pt x="0" y="78"/>
                      </a:lnTo>
                      <a:lnTo>
                        <a:pt x="7" y="24"/>
                      </a:lnTo>
                      <a:lnTo>
                        <a:pt x="22" y="0"/>
                      </a:lnTo>
                      <a:lnTo>
                        <a:pt x="115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867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70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70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9" name="Picture 2" descr="HTML5ì ëí ì´ë¯¸ì§ ê²ìê²°ê³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2786064"/>
            <a:ext cx="1000132" cy="1000132"/>
          </a:xfrm>
          <a:prstGeom prst="rect">
            <a:avLst/>
          </a:prstGeom>
          <a:noFill/>
        </p:spPr>
      </p:pic>
      <p:pic>
        <p:nvPicPr>
          <p:cNvPr id="100" name="Picture 2" descr="CSS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708895" cy="1000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T</a:t>
            </a:r>
            <a:r>
              <a:rPr lang="en-US" altLang="ko-KR" sz="2400" dirty="0" err="1" smtClean="0">
                <a:solidFill>
                  <a:srgbClr val="5A321A"/>
                </a:solidFill>
              </a:rPr>
              <a:t>wo</a:t>
            </a:r>
            <a:r>
              <a:rPr lang="en-US" altLang="ko-KR" sz="2400" b="1" dirty="0" err="1" smtClean="0">
                <a:solidFill>
                  <a:srgbClr val="5A321A"/>
                </a:solidFill>
              </a:rPr>
              <a:t>POS</a:t>
            </a:r>
            <a:endParaRPr lang="ko-KR" altLang="en-US" sz="2400" b="1" dirty="0" smtClean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80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=""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=""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=""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=""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=""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=""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=""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=""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=""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=""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=""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=""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=""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=""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=""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=""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=""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=""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=""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=""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=""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=""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=""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=""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9999"/>
                </a:solidFill>
              </a:rPr>
              <a:t>90</a:t>
            </a:r>
            <a:r>
              <a:rPr lang="en-US" altLang="ko-KR" dirty="0" smtClean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8" name="Picture 2" descr="ê´ë ¨ ì´ë¯¸ì§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714626"/>
            <a:ext cx="1143008" cy="1143008"/>
          </a:xfrm>
          <a:prstGeom prst="rect">
            <a:avLst/>
          </a:prstGeom>
          <a:noFill/>
        </p:spPr>
      </p:pic>
      <p:pic>
        <p:nvPicPr>
          <p:cNvPr id="101" name="Picture 2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2786064"/>
            <a:ext cx="1615597" cy="1000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1225</TotalTime>
  <Words>1045</Words>
  <Application>Microsoft Office PowerPoint</Application>
  <PresentationFormat>화면 슬라이드 쇼(16:9)</PresentationFormat>
  <Paragraphs>537</Paragraphs>
  <Slides>77</Slides>
  <Notes>51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7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Windows User</cp:lastModifiedBy>
  <cp:revision>169</cp:revision>
  <dcterms:created xsi:type="dcterms:W3CDTF">2019-07-10T03:01:43Z</dcterms:created>
  <dcterms:modified xsi:type="dcterms:W3CDTF">2019-07-19T05:16:56Z</dcterms:modified>
</cp:coreProperties>
</file>